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EF08208-5FD0-0BA8-5187-10176A27E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765D53E-6D9B-4373-A805-BE1D192D8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118F052-081B-0CFF-C386-86028A61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8186ABA-3F96-A57B-F372-57513A1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2542B9F-D842-D7F8-4707-5DAEBD8B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220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05C66BD-45EA-52DB-5FFB-E03ED30C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EF7A235-6680-DC06-0F15-7922C5C37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E3EFEF4-2A32-1254-E57F-3817BDCA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C15B707-0006-B3E3-743A-BE24AF52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FB02C6-19F3-7056-0A42-FC9C287F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41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5181721F-CB00-7D92-1FEA-1DD8780D1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DF9FF81-2C53-D44B-F69B-8BD8E9D8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47C0C7-D550-46EE-F055-592416B0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39ACC0E-A442-FA6E-F8C1-1FB90981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E1032ED-72BC-9EEF-9ADE-9A4B10C4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464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663120-19A6-73D0-184F-A222AE06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37D91DC-4436-EA33-5D3F-25D19329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5E88438-6FD6-3E48-5DBF-23740D9F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EC84311-C1E6-5806-8F9E-FFC5DC9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3C58C57-EFC5-839F-E1C6-84106EEB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181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3E6A94-6A5C-E672-6499-55D2C22B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1F4B7EB-606F-F17A-FEED-7C718961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6D08D2-E4F6-0DD8-217D-B1969B2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06661EC-E968-7143-3A14-1548B3B0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436EBC1-C88B-079E-A38F-9EB774DD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63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0FF3064-BE80-21F3-5A76-61DA3457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BE9F267-0AC3-9CFE-A93F-F7EC162C4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34F49F1-FE8F-66F5-FD5B-54A78BDC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2EB8E6F-1267-93C4-FE2B-8F014B69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B27F095-C40E-D6F3-BD01-7CA7369B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BA9AFF3-D008-7277-DAB1-D36623E0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05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998A054-1B69-C981-D457-876206F1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F676F93-1B89-DC75-81BE-2BA8B8FD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DB0A490-9672-C7A1-9469-448BE5263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56495F4-A7AC-87CC-DD00-437472526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0507C32F-391A-6423-D1D2-E38B2DF58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1A2EEDF-C81A-9A9D-2B2C-6BAA7B0E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CB8E1EB0-6B9F-D647-B781-5D69A388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B5140063-D878-8C9C-A11D-2F14E4D9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612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894F54C-9835-7F87-00AF-98EBD271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5D4C762-3F2F-AD16-744F-613BFC08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726044C-82F6-F65D-4D5B-DDD03792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3F6588E-B157-0DD9-0E05-FAECE1B9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32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E2B603B-E59A-70FD-B759-FE9D9209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F5042EF-64EA-06D8-20FC-78BF1B55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0726305-D13B-0AEF-68D2-2B6EC57F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85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29EE40-FDB7-4756-65C3-A354D8F3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56935AA-8042-144E-4A28-AD725EAB8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BBB6F01-E7B4-FA01-6F36-2B180CF7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CC4678F-E286-C20A-4BFB-E524213D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45497A9-969F-BE1E-471F-FC87A5BA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23FB37-A1DC-7865-3D57-AB78AEB9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333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A741CB-4181-726A-4E01-6342463C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1F3AB4F-87AE-C58C-A0D1-22B7021A0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1EB2D1E-AF0E-0C32-584E-889DBA31E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57243B2-4FE4-2413-C914-CBF48A9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93E3AC6-7FCA-A8A1-04B3-B4E5EE94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ED5B291-8B22-24BC-D725-0DE4446E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11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951020AC-A7FB-1194-2251-1EB1142C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BF90D57-B879-7BB1-02EB-8FA1913BA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93A6217-7144-2441-7862-17EDA4D4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5669BB9-9416-1659-8046-E6B505A23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BF06665-F447-85D6-5ACD-6C2A987E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8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A5254B6-D6CE-D1EF-7797-189A96CF9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5" b="27694"/>
          <a:stretch/>
        </p:blipFill>
        <p:spPr>
          <a:xfrm>
            <a:off x="603316" y="1151039"/>
            <a:ext cx="10240653" cy="33078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0599FCE-45CE-4052-2DFD-2F2B221CC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8" t="46136" r="19357"/>
          <a:stretch/>
        </p:blipFill>
        <p:spPr>
          <a:xfrm>
            <a:off x="2601799" y="1994739"/>
            <a:ext cx="7965650" cy="2464140"/>
          </a:xfrm>
          <a:prstGeom prst="rect">
            <a:avLst/>
          </a:prstGeom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5BAEDDF6-A327-803E-2FA6-3241C8683562}"/>
              </a:ext>
            </a:extLst>
          </p:cNvPr>
          <p:cNvSpPr/>
          <p:nvPr/>
        </p:nvSpPr>
        <p:spPr>
          <a:xfrm>
            <a:off x="3563332" y="1151039"/>
            <a:ext cx="7280637" cy="253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DBEB7151-EB64-CAB1-20CC-C820DB96F1B1}"/>
              </a:ext>
            </a:extLst>
          </p:cNvPr>
          <p:cNvSpPr/>
          <p:nvPr/>
        </p:nvSpPr>
        <p:spPr>
          <a:xfrm>
            <a:off x="603316" y="1216325"/>
            <a:ext cx="1674058" cy="3242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A4DE5579-30F6-7336-ABA1-1C905F5294E0}"/>
              </a:ext>
            </a:extLst>
          </p:cNvPr>
          <p:cNvSpPr/>
          <p:nvPr/>
        </p:nvSpPr>
        <p:spPr>
          <a:xfrm>
            <a:off x="2601799" y="2584741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220F3EEE-98CD-640B-D104-035D54A89E69}"/>
              </a:ext>
            </a:extLst>
          </p:cNvPr>
          <p:cNvSpPr/>
          <p:nvPr/>
        </p:nvSpPr>
        <p:spPr>
          <a:xfrm>
            <a:off x="2449802" y="1216325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E35FF295-4F17-5C8B-48DE-549876EE862A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3031625" y="1277817"/>
            <a:ext cx="531707" cy="1587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F0FBD08C-88FB-4C9D-8ACD-E5B67EA1C07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2277374" y="2804959"/>
            <a:ext cx="324425" cy="326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F7258C0D-86EA-3A4F-192F-DC76DBB8BBA7}"/>
              </a:ext>
            </a:extLst>
          </p:cNvPr>
          <p:cNvSpPr/>
          <p:nvPr/>
        </p:nvSpPr>
        <p:spPr>
          <a:xfrm>
            <a:off x="3550705" y="1498035"/>
            <a:ext cx="5239612" cy="2960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3916BC4B-CD98-C577-9EEE-C311672AD940}"/>
              </a:ext>
            </a:extLst>
          </p:cNvPr>
          <p:cNvSpPr/>
          <p:nvPr/>
        </p:nvSpPr>
        <p:spPr>
          <a:xfrm>
            <a:off x="9299289" y="2837602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3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BEE15C2A-A11A-8C77-FFE4-DE9DEC8DC191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 flipV="1">
            <a:off x="8790317" y="2978457"/>
            <a:ext cx="508972" cy="79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6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220CD236-5641-6E2A-053D-B38B30063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6" y="418680"/>
            <a:ext cx="11298227" cy="602064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8E8AF3ED-07D0-373B-298A-A0C6FC4FE3C5}"/>
              </a:ext>
            </a:extLst>
          </p:cNvPr>
          <p:cNvSpPr/>
          <p:nvPr/>
        </p:nvSpPr>
        <p:spPr>
          <a:xfrm>
            <a:off x="2074611" y="1409700"/>
            <a:ext cx="424206" cy="881013"/>
          </a:xfrm>
          <a:prstGeom prst="roundRect">
            <a:avLst>
              <a:gd name="adj" fmla="val 918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8D15687E-1ED4-BA8B-ADD9-A0F3BC83CBA2}"/>
              </a:ext>
            </a:extLst>
          </p:cNvPr>
          <p:cNvSpPr/>
          <p:nvPr/>
        </p:nvSpPr>
        <p:spPr>
          <a:xfrm>
            <a:off x="2549447" y="1476604"/>
            <a:ext cx="3576988" cy="3590696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0A59E3EC-4D4C-1ED3-7000-975228F70653}"/>
              </a:ext>
            </a:extLst>
          </p:cNvPr>
          <p:cNvSpPr/>
          <p:nvPr/>
        </p:nvSpPr>
        <p:spPr>
          <a:xfrm>
            <a:off x="6177065" y="1362304"/>
            <a:ext cx="4940993" cy="4282846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4B164DCC-E57D-450C-2BE0-F3FA05B22514}"/>
              </a:ext>
            </a:extLst>
          </p:cNvPr>
          <p:cNvSpPr/>
          <p:nvPr/>
        </p:nvSpPr>
        <p:spPr>
          <a:xfrm>
            <a:off x="2580187" y="969265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82652504-9242-7152-B95F-AD21A77E6178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flipH="1">
            <a:off x="2286714" y="1189483"/>
            <a:ext cx="293473" cy="2202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BC66A411-62B1-078B-64C0-CDDD4C1FF4AA}"/>
              </a:ext>
            </a:extLst>
          </p:cNvPr>
          <p:cNvSpPr/>
          <p:nvPr/>
        </p:nvSpPr>
        <p:spPr>
          <a:xfrm>
            <a:off x="4193766" y="5424932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11DC32DA-A8E5-0E27-BF76-956700BD505F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H="1" flipV="1">
            <a:off x="4337941" y="5067300"/>
            <a:ext cx="146737" cy="3576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700493C1-DD18-D117-A9CA-9B33A4A1A3B1}"/>
              </a:ext>
            </a:extLst>
          </p:cNvPr>
          <p:cNvSpPr/>
          <p:nvPr/>
        </p:nvSpPr>
        <p:spPr>
          <a:xfrm>
            <a:off x="8453837" y="5900509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3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166BDFB3-34CE-2AC3-9D38-5A5E1173BA79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8647562" y="5645150"/>
            <a:ext cx="97187" cy="255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F1D0A5DA-4E80-356A-FC8A-30FF6B6C5111}"/>
              </a:ext>
            </a:extLst>
          </p:cNvPr>
          <p:cNvSpPr/>
          <p:nvPr/>
        </p:nvSpPr>
        <p:spPr>
          <a:xfrm>
            <a:off x="667825" y="2070495"/>
            <a:ext cx="1181088" cy="3234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Edit online</a:t>
            </a:r>
            <a:endParaRPr lang="th-TH" sz="1600" dirty="0">
              <a:solidFill>
                <a:srgbClr val="0070C0"/>
              </a:solidFill>
            </a:endParaRPr>
          </a:p>
        </p:txBody>
      </p: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F4848EBF-3DA6-0153-E9C6-6C16350A79C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848913" y="2070495"/>
            <a:ext cx="335487" cy="16172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สี่เหลี่ยมผืนผ้า: มุมมน 29">
            <a:extLst>
              <a:ext uri="{FF2B5EF4-FFF2-40B4-BE49-F238E27FC236}">
                <a16:creationId xmlns:a16="http://schemas.microsoft.com/office/drawing/2014/main" id="{3DF0C0F5-FF9E-3CD9-2F23-E085F2FA94CF}"/>
              </a:ext>
            </a:extLst>
          </p:cNvPr>
          <p:cNvSpPr/>
          <p:nvPr/>
        </p:nvSpPr>
        <p:spPr>
          <a:xfrm>
            <a:off x="688445" y="1409700"/>
            <a:ext cx="1181088" cy="4404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Copy to Clipboard</a:t>
            </a:r>
            <a:endParaRPr lang="th-TH" sz="1600" dirty="0">
              <a:solidFill>
                <a:srgbClr val="0070C0"/>
              </a:solidFill>
            </a:endParaRPr>
          </a:p>
        </p:txBody>
      </p:sp>
      <p:cxnSp>
        <p:nvCxnSpPr>
          <p:cNvPr id="31" name="ลูกศรเชื่อมต่อแบบตรง 30">
            <a:extLst>
              <a:ext uri="{FF2B5EF4-FFF2-40B4-BE49-F238E27FC236}">
                <a16:creationId xmlns:a16="http://schemas.microsoft.com/office/drawing/2014/main" id="{67ED278C-BFB6-FBF3-94CF-284DCD09CA3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869533" y="1629918"/>
            <a:ext cx="35931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4A1C8D2-21A2-319E-2B69-5A883E1E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60" y="0"/>
            <a:ext cx="8687879" cy="6858000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0DAD1C34-6473-CD8A-7C2F-C7E08CA35C04}"/>
              </a:ext>
            </a:extLst>
          </p:cNvPr>
          <p:cNvSpPr/>
          <p:nvPr/>
        </p:nvSpPr>
        <p:spPr>
          <a:xfrm>
            <a:off x="5737452" y="1150419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0E2B4EE1-8082-851B-AAB6-BAAF6FFE86C4}"/>
              </a:ext>
            </a:extLst>
          </p:cNvPr>
          <p:cNvSpPr/>
          <p:nvPr/>
        </p:nvSpPr>
        <p:spPr>
          <a:xfrm>
            <a:off x="8136035" y="4570917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29C4BB4E-2AD3-3552-3AA6-EF65A5B91CEF}"/>
              </a:ext>
            </a:extLst>
          </p:cNvPr>
          <p:cNvSpPr/>
          <p:nvPr/>
        </p:nvSpPr>
        <p:spPr>
          <a:xfrm>
            <a:off x="2139350" y="0"/>
            <a:ext cx="4641012" cy="2898475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BFC42814-D535-1D2F-C70B-83FAB4D56B6E}"/>
              </a:ext>
            </a:extLst>
          </p:cNvPr>
          <p:cNvSpPr/>
          <p:nvPr/>
        </p:nvSpPr>
        <p:spPr>
          <a:xfrm>
            <a:off x="4175184" y="3341896"/>
            <a:ext cx="4641012" cy="3291817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C938B503-3642-F7FA-D83B-64262885B509}"/>
              </a:ext>
            </a:extLst>
          </p:cNvPr>
          <p:cNvSpPr/>
          <p:nvPr/>
        </p:nvSpPr>
        <p:spPr>
          <a:xfrm>
            <a:off x="2448474" y="3778551"/>
            <a:ext cx="581823" cy="3619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3</a:t>
            </a:r>
            <a:endParaRPr lang="th-TH" sz="1600" dirty="0">
              <a:solidFill>
                <a:srgbClr val="0070C0"/>
              </a:solidFill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A3B9D1BA-9099-E931-E0A9-485494F9E560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672711" y="3429000"/>
            <a:ext cx="66675" cy="349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7145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แบบจอกว้าง</PresentationFormat>
  <Paragraphs>11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1</cp:revision>
  <dcterms:created xsi:type="dcterms:W3CDTF">2023-01-22T18:15:45Z</dcterms:created>
  <dcterms:modified xsi:type="dcterms:W3CDTF">2023-01-22T19:28:22Z</dcterms:modified>
</cp:coreProperties>
</file>