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5822481-D101-B52D-30D2-24CFDE38E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E61CC74-9D60-F62C-6230-58E884B78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5952635-9B4A-7E72-A0F1-A7EDB6C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88E53E-65D0-92EB-8BC5-154ED795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6C613A6-3E9D-AB30-CFC5-75D05363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591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FC2E85-5B8F-701C-E490-4BF0AEB3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3CC92C7-36B0-3F1C-3E22-58E9E9D28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CB525A6-FBAC-D5E4-ABDF-061AA636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94FA63-E15A-721C-D42A-40FB312A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BA010E8-0A52-2A7E-F9DF-34F7D7B1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583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ECE8E51-0F46-28AD-7735-C075ECD3A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4975EDC-91F8-08D5-5EA5-E21BE5E06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563E788-8FD5-6A0C-A325-DEF6C259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18064C1-A5F9-BF0C-688F-9DF4FAF9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C2BA0D3-67D5-ED80-7729-FB5CF9B1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020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D6479C-7305-0576-882F-018CE87D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77973F4-E971-39BE-A585-1D17AC92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6788D-0A7E-1A2D-3156-FCF6B2AC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C7CE838-43FD-3503-CD1D-667D2877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5E5FC8F-E5A7-FD5F-186F-850854B2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957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72C300-3D92-7AD9-6227-1D63D9F4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09BE2A4-A795-FB17-DD46-733BC257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CD61415-2E6E-5148-B176-52BCEBEF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29A3957-50CF-1B24-7A6C-2FBFCB5F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A6835BC-DDA6-65C5-A710-8487FBE2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94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10BDB6-A41F-3D0E-A15D-7F3815EE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A4B9743-3691-45CA-F113-B188DA541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77FCE47-F409-4A28-4986-6F74E5332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D3B1C1B-FE8D-4F24-76DB-EEB07856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D86C36F-C54B-7BB2-B1E2-A5AA82C6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267FBB-49C2-0300-0410-92DF06DC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046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AFCA08-64A2-A1EF-3C77-E0923DCE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6B64F66-2263-9FCF-A470-C2D4C884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4B3A3B6-0807-1D5A-85FA-58817AADF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337C5B9-A0C7-2057-A4C9-E65A75538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6FD03B59-4150-E679-5324-A305EE08A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B2277CF-DCEB-5A64-4D15-8BDECA85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FC418DC-9A2D-B98F-34C8-AF335C51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72C9B2F9-C8E1-83D6-B40B-B55C4845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86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DDE850-0D7A-365C-E874-1320CAEF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34CF1A5-FE7A-4B5F-A012-49621211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693972C-073B-918E-541C-B71713A7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03CBDD6-56F0-F16D-55EB-39C275C7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14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4BDC74D-AAF5-6742-C9FD-DA4014C8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E637A33-EA4D-F4B4-07E8-3B8615AA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7911300-F460-F0F7-EEE1-A0C4516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140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542EBF-2A0D-663D-F70A-8A1307AC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7D7D447-2205-666C-CA47-DD220C9C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C1CD536-69E1-94FF-C9C8-2820AD75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D0CE3E4-0458-9FCA-6152-F49EF722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DF26369-C892-B4DF-8A94-422E341E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915DA99-D7DA-9648-078C-81AB2DA0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770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2CBB5A-87E2-63F8-7FF8-EF92B29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412F21F-B3E1-CDD6-95DE-80A244E8B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3403C4E-9240-6AA4-A343-32E994F5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C2F5578-E96F-27D5-56B4-2F6A0580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A48EF2E-8D6F-1C9E-AD3C-309CFD75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13D8E8A-BFEA-FBF2-8323-A4134167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4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9D2D34B9-9C2E-748E-771C-C981E449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315F374-B874-4581-28BA-A16FBA14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01B1BEA-B689-76EA-EB07-9D03FDC90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944F-F4FD-4F7A-996C-92F5518112D3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C8B14F7-0E45-48C0-AF4D-EA386E3CA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F72649-B6ED-2C38-FBFD-6B1044C6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5EFA-CC8C-4B7F-8A01-2BB6C1C5D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646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E5D1A8-2EE8-9152-D723-F053CA9FB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E139CB0-E9A8-22D1-31E7-A2CCD255D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16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B8B7A09-2BEB-EAC1-1622-7C8AD5806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2" y="785443"/>
            <a:ext cx="2001922" cy="2734142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295CB6B0-4FAF-46F7-BAEE-C553952B4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06" y="880791"/>
            <a:ext cx="7611537" cy="52775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90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CB0A12B-9AE1-DFED-1A87-2034434BB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485"/>
            <a:ext cx="12192000" cy="369902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6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8C15B51-3260-9C60-5B9F-6DC95D0D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0" y="970699"/>
            <a:ext cx="6687483" cy="31913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16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4882B1E-7C91-83F7-67ED-CE7A0B685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539114"/>
            <a:ext cx="1743318" cy="31055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C450C65-E35B-C565-79DA-23FBB24E4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08" y="698271"/>
            <a:ext cx="4324954" cy="156231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37ACC39-4F52-4CAF-4D71-90E64D366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08" y="2539643"/>
            <a:ext cx="3334215" cy="110505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5E7AD773-BF60-F5BB-E978-351A8A008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08" y="4000428"/>
            <a:ext cx="3486637" cy="102884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B078344B-9E2E-6377-93C8-5D5450A06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12" y="5245510"/>
            <a:ext cx="3439005" cy="9907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01B92176-1E98-C1B5-CA33-F0AAD6808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77" y="2539643"/>
            <a:ext cx="3448531" cy="10002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18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489AC02-9FB9-0E57-CCEB-6B5A91ABB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990259"/>
            <a:ext cx="7354326" cy="48774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28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D8DA0D2-2ADA-42BF-EDFD-0BFC8641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9" y="2223919"/>
            <a:ext cx="10869542" cy="241016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59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FAA9A30-80A9-6362-A4AB-8C88C9C4E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28" y="1990524"/>
            <a:ext cx="4248743" cy="287695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76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680766D-566E-252C-2922-C0FC8A1A1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19" y="0"/>
            <a:ext cx="7884561" cy="6858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61893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แบบจอกว้าง</PresentationFormat>
  <Paragraphs>0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2023-01-30T15:23:42Z</dcterms:created>
  <dcterms:modified xsi:type="dcterms:W3CDTF">2023-01-30T16:58:50Z</dcterms:modified>
</cp:coreProperties>
</file>