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4"/>
  </p:notesMasterIdLst>
  <p:sldIdLst>
    <p:sldId id="256" r:id="rId5"/>
    <p:sldId id="437" r:id="rId6"/>
    <p:sldId id="454" r:id="rId7"/>
    <p:sldId id="474" r:id="rId8"/>
    <p:sldId id="543" r:id="rId9"/>
    <p:sldId id="544" r:id="rId10"/>
    <p:sldId id="545" r:id="rId11"/>
    <p:sldId id="561" r:id="rId12"/>
    <p:sldId id="435" r:id="rId13"/>
    <p:sldId id="551" r:id="rId14"/>
    <p:sldId id="552" r:id="rId15"/>
    <p:sldId id="553" r:id="rId16"/>
    <p:sldId id="556" r:id="rId17"/>
    <p:sldId id="555" r:id="rId18"/>
    <p:sldId id="557" r:id="rId19"/>
    <p:sldId id="558" r:id="rId20"/>
    <p:sldId id="559" r:id="rId21"/>
    <p:sldId id="560" r:id="rId22"/>
    <p:sldId id="563" r:id="rId23"/>
    <p:sldId id="565" r:id="rId24"/>
    <p:sldId id="566" r:id="rId25"/>
    <p:sldId id="567" r:id="rId26"/>
    <p:sldId id="568" r:id="rId27"/>
    <p:sldId id="569" r:id="rId28"/>
    <p:sldId id="570" r:id="rId29"/>
    <p:sldId id="571" r:id="rId30"/>
    <p:sldId id="572" r:id="rId31"/>
    <p:sldId id="506" r:id="rId32"/>
    <p:sldId id="573" r:id="rId33"/>
    <p:sldId id="574" r:id="rId34"/>
    <p:sldId id="575" r:id="rId35"/>
    <p:sldId id="576" r:id="rId36"/>
    <p:sldId id="577" r:id="rId37"/>
    <p:sldId id="578" r:id="rId38"/>
    <p:sldId id="579" r:id="rId39"/>
    <p:sldId id="580" r:id="rId40"/>
    <p:sldId id="581" r:id="rId41"/>
    <p:sldId id="582" r:id="rId42"/>
    <p:sldId id="46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FF"/>
    <a:srgbClr val="9900CC"/>
    <a:srgbClr val="ED7D31"/>
    <a:srgbClr val="3366FF"/>
    <a:srgbClr val="CCECFF"/>
    <a:srgbClr val="66CCFF"/>
    <a:srgbClr val="FF9999"/>
    <a:srgbClr val="FFCC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04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4E50DAF0-7389-4B19-A87F-C87125EE7270}"/>
    <pc:docChg chg="undo redo custSel addSld delSld modSld sldOrd">
      <pc:chgData name="Koson Trachu" userId="8b674c4b66ffeb50" providerId="LiveId" clId="{4E50DAF0-7389-4B19-A87F-C87125EE7270}" dt="2022-03-30T05:45:19.518" v="6042"/>
      <pc:docMkLst>
        <pc:docMk/>
      </pc:docMkLst>
      <pc:sldChg chg="modSp mod">
        <pc:chgData name="Koson Trachu" userId="8b674c4b66ffeb50" providerId="LiveId" clId="{4E50DAF0-7389-4B19-A87F-C87125EE7270}" dt="2022-03-22T17:28:25.295" v="182" actId="20577"/>
        <pc:sldMkLst>
          <pc:docMk/>
          <pc:sldMk cId="3839763946" sldId="256"/>
        </pc:sldMkLst>
        <pc:spChg chg="mod">
          <ac:chgData name="Koson Trachu" userId="8b674c4b66ffeb50" providerId="LiveId" clId="{4E50DAF0-7389-4B19-A87F-C87125EE7270}" dt="2022-03-22T17:28:25.295" v="182" actId="20577"/>
          <ac:spMkLst>
            <pc:docMk/>
            <pc:sldMk cId="3839763946" sldId="256"/>
            <ac:spMk id="3" creationId="{DD54CE2A-B80D-40F0-962A-AC4926781273}"/>
          </ac:spMkLst>
        </pc:spChg>
      </pc:sldChg>
      <pc:sldChg chg="modSp mod ord">
        <pc:chgData name="Koson Trachu" userId="8b674c4b66ffeb50" providerId="LiveId" clId="{4E50DAF0-7389-4B19-A87F-C87125EE7270}" dt="2022-03-23T00:53:53.844" v="1356" actId="6549"/>
        <pc:sldMkLst>
          <pc:docMk/>
          <pc:sldMk cId="257905387" sldId="435"/>
        </pc:sldMkLst>
        <pc:spChg chg="mod">
          <ac:chgData name="Koson Trachu" userId="8b674c4b66ffeb50" providerId="LiveId" clId="{4E50DAF0-7389-4B19-A87F-C87125EE7270}" dt="2022-03-22T17:56:33.889" v="820" actId="20577"/>
          <ac:spMkLst>
            <pc:docMk/>
            <pc:sldMk cId="257905387" sldId="435"/>
            <ac:spMk id="2" creationId="{00000000-0000-0000-0000-000000000000}"/>
          </ac:spMkLst>
        </pc:spChg>
        <pc:spChg chg="mod">
          <ac:chgData name="Koson Trachu" userId="8b674c4b66ffeb50" providerId="LiveId" clId="{4E50DAF0-7389-4B19-A87F-C87125EE7270}" dt="2022-03-23T00:53:53.844" v="1356" actId="6549"/>
          <ac:spMkLst>
            <pc:docMk/>
            <pc:sldMk cId="257905387" sldId="435"/>
            <ac:spMk id="6" creationId="{7C3B7B6D-1393-4E1A-8985-58CAAD3827E5}"/>
          </ac:spMkLst>
        </pc:spChg>
      </pc:sldChg>
      <pc:sldChg chg="delSp modSp add mod">
        <pc:chgData name="Koson Trachu" userId="8b674c4b66ffeb50" providerId="LiveId" clId="{4E50DAF0-7389-4B19-A87F-C87125EE7270}" dt="2022-03-23T03:08:24.320" v="2698"/>
        <pc:sldMkLst>
          <pc:docMk/>
          <pc:sldMk cId="2943615109" sldId="437"/>
        </pc:sldMkLst>
        <pc:spChg chg="mod">
          <ac:chgData name="Koson Trachu" userId="8b674c4b66ffeb50" providerId="LiveId" clId="{4E50DAF0-7389-4B19-A87F-C87125EE7270}" dt="2022-03-23T03:08:20.419" v="2696" actId="207"/>
          <ac:spMkLst>
            <pc:docMk/>
            <pc:sldMk cId="2943615109" sldId="437"/>
            <ac:spMk id="6" creationId="{7C3B7B6D-1393-4E1A-8985-58CAAD3827E5}"/>
          </ac:spMkLst>
        </pc:spChg>
        <pc:spChg chg="mod">
          <ac:chgData name="Koson Trachu" userId="8b674c4b66ffeb50" providerId="LiveId" clId="{4E50DAF0-7389-4B19-A87F-C87125EE7270}" dt="2022-03-23T03:08:24.320" v="2698"/>
          <ac:spMkLst>
            <pc:docMk/>
            <pc:sldMk cId="2943615109" sldId="437"/>
            <ac:spMk id="7" creationId="{C686DA92-3B38-4872-862C-FDF801E9F5E7}"/>
          </ac:spMkLst>
        </pc:spChg>
        <pc:spChg chg="del">
          <ac:chgData name="Koson Trachu" userId="8b674c4b66ffeb50" providerId="LiveId" clId="{4E50DAF0-7389-4B19-A87F-C87125EE7270}" dt="2022-03-22T17:24:37.092" v="35" actId="478"/>
          <ac:spMkLst>
            <pc:docMk/>
            <pc:sldMk cId="2943615109" sldId="437"/>
            <ac:spMk id="8" creationId="{030B6F09-A413-4E57-8277-FE544933A3BE}"/>
          </ac:spMkLst>
        </pc:spChg>
      </pc:sldChg>
      <pc:sldChg chg="modSp add mod">
        <pc:chgData name="Koson Trachu" userId="8b674c4b66ffeb50" providerId="LiveId" clId="{4E50DAF0-7389-4B19-A87F-C87125EE7270}" dt="2022-03-23T03:06:03.243" v="2680"/>
        <pc:sldMkLst>
          <pc:docMk/>
          <pc:sldMk cId="1721718650" sldId="454"/>
        </pc:sldMkLst>
        <pc:spChg chg="mod">
          <ac:chgData name="Koson Trachu" userId="8b674c4b66ffeb50" providerId="LiveId" clId="{4E50DAF0-7389-4B19-A87F-C87125EE7270}" dt="2022-03-23T03:06:03.243" v="2680"/>
          <ac:spMkLst>
            <pc:docMk/>
            <pc:sldMk cId="1721718650" sldId="454"/>
            <ac:spMk id="5" creationId="{DD0BE54E-99F4-4DD3-88F7-230D504ADD5F}"/>
          </ac:spMkLst>
        </pc:spChg>
      </pc:sldChg>
      <pc:sldChg chg="del">
        <pc:chgData name="Koson Trachu" userId="8b674c4b66ffeb50" providerId="LiveId" clId="{4E50DAF0-7389-4B19-A87F-C87125EE7270}" dt="2022-03-23T03:05:50.872" v="2678" actId="2696"/>
        <pc:sldMkLst>
          <pc:docMk/>
          <pc:sldMk cId="3980223970" sldId="454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311301587" sldId="467"/>
        </pc:sldMkLst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3851525481" sldId="470"/>
        </pc:sldMkLst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718523106" sldId="471"/>
        </pc:sldMkLst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1077550459" sldId="472"/>
        </pc:sldMkLst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2268492334" sldId="473"/>
        </pc:sldMkLst>
      </pc:sldChg>
      <pc:sldChg chg="modSp mod ord modAnim">
        <pc:chgData name="Koson Trachu" userId="8b674c4b66ffeb50" providerId="LiveId" clId="{4E50DAF0-7389-4B19-A87F-C87125EE7270}" dt="2022-03-29T12:21:57.440" v="5946"/>
        <pc:sldMkLst>
          <pc:docMk/>
          <pc:sldMk cId="4205291732" sldId="474"/>
        </pc:sldMkLst>
        <pc:spChg chg="mod">
          <ac:chgData name="Koson Trachu" userId="8b674c4b66ffeb50" providerId="LiveId" clId="{4E50DAF0-7389-4B19-A87F-C87125EE7270}" dt="2022-03-22T17:27:26.719" v="65" actId="20577"/>
          <ac:spMkLst>
            <pc:docMk/>
            <pc:sldMk cId="4205291732" sldId="474"/>
            <ac:spMk id="2" creationId="{00000000-0000-0000-0000-000000000000}"/>
          </ac:spMkLst>
        </pc:spChg>
        <pc:spChg chg="mod">
          <ac:chgData name="Koson Trachu" userId="8b674c4b66ffeb50" providerId="LiveId" clId="{4E50DAF0-7389-4B19-A87F-C87125EE7270}" dt="2022-03-22T17:33:34.067" v="459" actId="20577"/>
          <ac:spMkLst>
            <pc:docMk/>
            <pc:sldMk cId="4205291732" sldId="474"/>
            <ac:spMk id="6" creationId="{7C3B7B6D-1393-4E1A-8985-58CAAD3827E5}"/>
          </ac:spMkLst>
        </pc:spChg>
        <pc:spChg chg="mod">
          <ac:chgData name="Koson Trachu" userId="8b674c4b66ffeb50" providerId="LiveId" clId="{4E50DAF0-7389-4B19-A87F-C87125EE7270}" dt="2022-03-22T17:31:31.893" v="383" actId="14100"/>
          <ac:spMkLst>
            <pc:docMk/>
            <pc:sldMk cId="4205291732" sldId="474"/>
            <ac:spMk id="7" creationId="{E0194E65-4DAA-4029-A9F2-867A01E437CE}"/>
          </ac:spMkLst>
        </pc:spChg>
        <pc:spChg chg="mod">
          <ac:chgData name="Koson Trachu" userId="8b674c4b66ffeb50" providerId="LiveId" clId="{4E50DAF0-7389-4B19-A87F-C87125EE7270}" dt="2022-03-22T17:33:13.316" v="445" actId="1076"/>
          <ac:spMkLst>
            <pc:docMk/>
            <pc:sldMk cId="4205291732" sldId="474"/>
            <ac:spMk id="8" creationId="{6E179C79-1EF1-4A9C-9990-B260FA4D60E0}"/>
          </ac:spMkLst>
        </pc:spChg>
        <pc:spChg chg="mod">
          <ac:chgData name="Koson Trachu" userId="8b674c4b66ffeb50" providerId="LiveId" clId="{4E50DAF0-7389-4B19-A87F-C87125EE7270}" dt="2022-03-22T17:33:22.374" v="446" actId="1076"/>
          <ac:spMkLst>
            <pc:docMk/>
            <pc:sldMk cId="4205291732" sldId="474"/>
            <ac:spMk id="9" creationId="{2E4129E8-089E-4876-8776-83097B5FB303}"/>
          </ac:spMkLst>
        </pc:spChg>
        <pc:spChg chg="mod">
          <ac:chgData name="Koson Trachu" userId="8b674c4b66ffeb50" providerId="LiveId" clId="{4E50DAF0-7389-4B19-A87F-C87125EE7270}" dt="2022-03-22T17:31:49.414" v="397" actId="14100"/>
          <ac:spMkLst>
            <pc:docMk/>
            <pc:sldMk cId="4205291732" sldId="474"/>
            <ac:spMk id="12" creationId="{678359A9-FBAC-4435-B18D-F553556467DC}"/>
          </ac:spMkLst>
        </pc:spChg>
        <pc:spChg chg="mod">
          <ac:chgData name="Koson Trachu" userId="8b674c4b66ffeb50" providerId="LiveId" clId="{4E50DAF0-7389-4B19-A87F-C87125EE7270}" dt="2022-03-22T17:33:08.936" v="444" actId="1076"/>
          <ac:spMkLst>
            <pc:docMk/>
            <pc:sldMk cId="4205291732" sldId="474"/>
            <ac:spMk id="14" creationId="{F3DE55BB-D262-4748-A52E-C7D55CEC188F}"/>
          </ac:spMkLst>
        </pc:spChg>
        <pc:spChg chg="mod">
          <ac:chgData name="Koson Trachu" userId="8b674c4b66ffeb50" providerId="LiveId" clId="{4E50DAF0-7389-4B19-A87F-C87125EE7270}" dt="2022-03-22T17:32:58.078" v="441" actId="14100"/>
          <ac:spMkLst>
            <pc:docMk/>
            <pc:sldMk cId="4205291732" sldId="474"/>
            <ac:spMk id="18" creationId="{BB53AFD2-005B-4839-A37B-2E801CFD22FA}"/>
          </ac:spMkLst>
        </pc:spChg>
        <pc:cxnChg chg="mod">
          <ac:chgData name="Koson Trachu" userId="8b674c4b66ffeb50" providerId="LiveId" clId="{4E50DAF0-7389-4B19-A87F-C87125EE7270}" dt="2022-03-22T17:33:13.316" v="445" actId="1076"/>
          <ac:cxnSpMkLst>
            <pc:docMk/>
            <pc:sldMk cId="4205291732" sldId="474"/>
            <ac:cxnSpMk id="10" creationId="{10AAE9FF-F008-4DE2-B7EA-F9F8E91D5325}"/>
          </ac:cxnSpMkLst>
        </pc:cxnChg>
        <pc:cxnChg chg="mod">
          <ac:chgData name="Koson Trachu" userId="8b674c4b66ffeb50" providerId="LiveId" clId="{4E50DAF0-7389-4B19-A87F-C87125EE7270}" dt="2022-03-22T17:33:22.374" v="446" actId="1076"/>
          <ac:cxnSpMkLst>
            <pc:docMk/>
            <pc:sldMk cId="4205291732" sldId="474"/>
            <ac:cxnSpMk id="11" creationId="{C40F1098-3F4E-4164-9888-482DDABCAB52}"/>
          </ac:cxnSpMkLst>
        </pc:cxnChg>
        <pc:cxnChg chg="mod">
          <ac:chgData name="Koson Trachu" userId="8b674c4b66ffeb50" providerId="LiveId" clId="{4E50DAF0-7389-4B19-A87F-C87125EE7270}" dt="2022-03-22T17:33:08.936" v="444" actId="1076"/>
          <ac:cxnSpMkLst>
            <pc:docMk/>
            <pc:sldMk cId="4205291732" sldId="474"/>
            <ac:cxnSpMk id="15" creationId="{F7402FA1-7F0F-4254-9F89-B947C5BC7D67}"/>
          </ac:cxnSpMkLst>
        </pc:cxnChg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1156129308" sldId="475"/>
        </pc:sldMkLst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1139923105" sldId="476"/>
        </pc:sldMkLst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823817541" sldId="477"/>
        </pc:sldMkLst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2325405941" sldId="478"/>
        </pc:sldMkLst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3026298060" sldId="479"/>
        </pc:sldMkLst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873135365" sldId="480"/>
        </pc:sldMkLst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4191582489" sldId="482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3345799628" sldId="483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1807497137" sldId="484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3324241677" sldId="485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1193236527" sldId="486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2481215324" sldId="487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4038231845" sldId="488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4081592035" sldId="489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948617741" sldId="490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3732247874" sldId="491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1195155858" sldId="492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1500555090" sldId="493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2872265129" sldId="501"/>
        </pc:sldMkLst>
      </pc:sldChg>
      <pc:sldChg chg="del">
        <pc:chgData name="Koson Trachu" userId="8b674c4b66ffeb50" providerId="LiveId" clId="{4E50DAF0-7389-4B19-A87F-C87125EE7270}" dt="2022-03-23T03:40:08.602" v="3593" actId="47"/>
        <pc:sldMkLst>
          <pc:docMk/>
          <pc:sldMk cId="2485525214" sldId="502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2136337368" sldId="503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2566154232" sldId="504"/>
        </pc:sldMkLst>
      </pc:sldChg>
      <pc:sldChg chg="del">
        <pc:chgData name="Koson Trachu" userId="8b674c4b66ffeb50" providerId="LiveId" clId="{4E50DAF0-7389-4B19-A87F-C87125EE7270}" dt="2022-03-23T03:40:13.178" v="3594" actId="47"/>
        <pc:sldMkLst>
          <pc:docMk/>
          <pc:sldMk cId="3947529062" sldId="505"/>
        </pc:sldMkLst>
      </pc:sldChg>
      <pc:sldChg chg="modSp mod ord">
        <pc:chgData name="Koson Trachu" userId="8b674c4b66ffeb50" providerId="LiveId" clId="{4E50DAF0-7389-4B19-A87F-C87125EE7270}" dt="2022-03-23T03:40:23.973" v="3605"/>
        <pc:sldMkLst>
          <pc:docMk/>
          <pc:sldMk cId="1507384349" sldId="506"/>
        </pc:sldMkLst>
        <pc:spChg chg="mod">
          <ac:chgData name="Koson Trachu" userId="8b674c4b66ffeb50" providerId="LiveId" clId="{4E50DAF0-7389-4B19-A87F-C87125EE7270}" dt="2022-03-23T03:40:20.737" v="3603" actId="20577"/>
          <ac:spMkLst>
            <pc:docMk/>
            <pc:sldMk cId="1507384349" sldId="506"/>
            <ac:spMk id="5" creationId="{DD0BE54E-99F4-4DD3-88F7-230D504ADD5F}"/>
          </ac:spMkLst>
        </pc:spChg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765468210" sldId="509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176364222" sldId="510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960529410" sldId="511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1992088056" sldId="512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4153033577" sldId="513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670799364" sldId="514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4176140616" sldId="515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641196292" sldId="516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1996508255" sldId="517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256582917" sldId="518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1157363998" sldId="519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477595002" sldId="520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17702684" sldId="522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1680006441" sldId="524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2125755994" sldId="525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377684145" sldId="526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029810423" sldId="527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1025488876" sldId="530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922756445" sldId="531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72943483" sldId="532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118705851" sldId="533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661503464" sldId="534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724197000" sldId="535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059127573" sldId="536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1919677808" sldId="537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93805" sldId="538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4034973903" sldId="539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3754625899" sldId="540"/>
        </pc:sldMkLst>
      </pc:sldChg>
      <pc:sldChg chg="del">
        <pc:chgData name="Koson Trachu" userId="8b674c4b66ffeb50" providerId="LiveId" clId="{4E50DAF0-7389-4B19-A87F-C87125EE7270}" dt="2022-03-23T03:41:30.572" v="3610" actId="47"/>
        <pc:sldMkLst>
          <pc:docMk/>
          <pc:sldMk cId="4271674061" sldId="541"/>
        </pc:sldMkLst>
      </pc:sldChg>
      <pc:sldChg chg="del">
        <pc:chgData name="Koson Trachu" userId="8b674c4b66ffeb50" providerId="LiveId" clId="{4E50DAF0-7389-4B19-A87F-C87125EE7270}" dt="2022-03-23T05:31:08.747" v="5939" actId="47"/>
        <pc:sldMkLst>
          <pc:docMk/>
          <pc:sldMk cId="3719375282" sldId="542"/>
        </pc:sldMkLst>
      </pc:sldChg>
      <pc:sldChg chg="addSp delSp modSp add mod">
        <pc:chgData name="Koson Trachu" userId="8b674c4b66ffeb50" providerId="LiveId" clId="{4E50DAF0-7389-4B19-A87F-C87125EE7270}" dt="2022-03-23T03:41:55.865" v="3611" actId="208"/>
        <pc:sldMkLst>
          <pc:docMk/>
          <pc:sldMk cId="3348157335" sldId="543"/>
        </pc:sldMkLst>
        <pc:spChg chg="mod">
          <ac:chgData name="Koson Trachu" userId="8b674c4b66ffeb50" providerId="LiveId" clId="{4E50DAF0-7389-4B19-A87F-C87125EE7270}" dt="2022-03-22T17:33:53.852" v="461" actId="6549"/>
          <ac:spMkLst>
            <pc:docMk/>
            <pc:sldMk cId="3348157335" sldId="543"/>
            <ac:spMk id="2" creationId="{00000000-0000-0000-0000-000000000000}"/>
          </ac:spMkLst>
        </pc:spChg>
        <pc:spChg chg="mod">
          <ac:chgData name="Koson Trachu" userId="8b674c4b66ffeb50" providerId="LiveId" clId="{4E50DAF0-7389-4B19-A87F-C87125EE7270}" dt="2022-03-22T17:35:39.774" v="625" actId="6549"/>
          <ac:spMkLst>
            <pc:docMk/>
            <pc:sldMk cId="3348157335" sldId="543"/>
            <ac:spMk id="6" creationId="{7C3B7B6D-1393-4E1A-8985-58CAAD3827E5}"/>
          </ac:spMkLst>
        </pc:spChg>
        <pc:spChg chg="del mod">
          <ac:chgData name="Koson Trachu" userId="8b674c4b66ffeb50" providerId="LiveId" clId="{4E50DAF0-7389-4B19-A87F-C87125EE7270}" dt="2022-03-22T17:36:45.028" v="651" actId="478"/>
          <ac:spMkLst>
            <pc:docMk/>
            <pc:sldMk cId="3348157335" sldId="543"/>
            <ac:spMk id="7" creationId="{E0194E65-4DAA-4029-A9F2-867A01E437CE}"/>
          </ac:spMkLst>
        </pc:spChg>
        <pc:spChg chg="add del mod">
          <ac:chgData name="Koson Trachu" userId="8b674c4b66ffeb50" providerId="LiveId" clId="{4E50DAF0-7389-4B19-A87F-C87125EE7270}" dt="2022-03-22T17:43:22.769" v="718" actId="478"/>
          <ac:spMkLst>
            <pc:docMk/>
            <pc:sldMk cId="3348157335" sldId="543"/>
            <ac:spMk id="16" creationId="{978490D5-439B-46C1-94E0-281332037D26}"/>
          </ac:spMkLst>
        </pc:spChg>
        <pc:spChg chg="add del mod">
          <ac:chgData name="Koson Trachu" userId="8b674c4b66ffeb50" providerId="LiveId" clId="{4E50DAF0-7389-4B19-A87F-C87125EE7270}" dt="2022-03-22T17:43:22.769" v="718" actId="478"/>
          <ac:spMkLst>
            <pc:docMk/>
            <pc:sldMk cId="3348157335" sldId="543"/>
            <ac:spMk id="17" creationId="{C7148DE5-77FB-4815-B4DE-769A516253FF}"/>
          </ac:spMkLst>
        </pc:spChg>
        <pc:grpChg chg="del">
          <ac:chgData name="Koson Trachu" userId="8b674c4b66ffeb50" providerId="LiveId" clId="{4E50DAF0-7389-4B19-A87F-C87125EE7270}" dt="2022-03-22T17:36:54.736" v="652" actId="478"/>
          <ac:grpSpMkLst>
            <pc:docMk/>
            <pc:sldMk cId="3348157335" sldId="543"/>
            <ac:grpSpMk id="5" creationId="{C6381AB0-7A86-492A-B442-C68F4A9BE417}"/>
          </ac:grpSpMkLst>
        </pc:grpChg>
        <pc:picChg chg="add del mod">
          <ac:chgData name="Koson Trachu" userId="8b674c4b66ffeb50" providerId="LiveId" clId="{4E50DAF0-7389-4B19-A87F-C87125EE7270}" dt="2022-03-22T17:48:05.048" v="724" actId="478"/>
          <ac:picMkLst>
            <pc:docMk/>
            <pc:sldMk cId="3348157335" sldId="543"/>
            <ac:picMk id="19" creationId="{D801C25F-6001-44E9-80CC-0111F90BA714}"/>
          </ac:picMkLst>
        </pc:picChg>
        <pc:picChg chg="add del mod">
          <ac:chgData name="Koson Trachu" userId="8b674c4b66ffeb50" providerId="LiveId" clId="{4E50DAF0-7389-4B19-A87F-C87125EE7270}" dt="2022-03-22T17:48:20.017" v="729" actId="478"/>
          <ac:picMkLst>
            <pc:docMk/>
            <pc:sldMk cId="3348157335" sldId="543"/>
            <ac:picMk id="21" creationId="{4D95FFAE-10C6-4E7D-91A6-8722FC50EB61}"/>
          </ac:picMkLst>
        </pc:picChg>
        <pc:picChg chg="add mod">
          <ac:chgData name="Koson Trachu" userId="8b674c4b66ffeb50" providerId="LiveId" clId="{4E50DAF0-7389-4B19-A87F-C87125EE7270}" dt="2022-03-23T03:41:55.865" v="3611" actId="208"/>
          <ac:picMkLst>
            <pc:docMk/>
            <pc:sldMk cId="3348157335" sldId="543"/>
            <ac:picMk id="23" creationId="{3FDE6AAF-A936-403C-BD26-F1E44D63FAA3}"/>
          </ac:picMkLst>
        </pc:picChg>
        <pc:cxnChg chg="mod">
          <ac:chgData name="Koson Trachu" userId="8b674c4b66ffeb50" providerId="LiveId" clId="{4E50DAF0-7389-4B19-A87F-C87125EE7270}" dt="2022-03-22T17:36:54.736" v="652" actId="478"/>
          <ac:cxnSpMkLst>
            <pc:docMk/>
            <pc:sldMk cId="3348157335" sldId="543"/>
            <ac:cxnSpMk id="10" creationId="{10AAE9FF-F008-4DE2-B7EA-F9F8E91D5325}"/>
          </ac:cxnSpMkLst>
        </pc:cxnChg>
        <pc:cxnChg chg="mod">
          <ac:chgData name="Koson Trachu" userId="8b674c4b66ffeb50" providerId="LiveId" clId="{4E50DAF0-7389-4B19-A87F-C87125EE7270}" dt="2022-03-22T17:36:54.736" v="652" actId="478"/>
          <ac:cxnSpMkLst>
            <pc:docMk/>
            <pc:sldMk cId="3348157335" sldId="543"/>
            <ac:cxnSpMk id="11" creationId="{C40F1098-3F4E-4164-9888-482DDABCAB52}"/>
          </ac:cxnSpMkLst>
        </pc:cxnChg>
        <pc:cxnChg chg="mod">
          <ac:chgData name="Koson Trachu" userId="8b674c4b66ffeb50" providerId="LiveId" clId="{4E50DAF0-7389-4B19-A87F-C87125EE7270}" dt="2022-03-22T17:36:54.736" v="652" actId="478"/>
          <ac:cxnSpMkLst>
            <pc:docMk/>
            <pc:sldMk cId="3348157335" sldId="543"/>
            <ac:cxnSpMk id="15" creationId="{F7402FA1-7F0F-4254-9F89-B947C5BC7D67}"/>
          </ac:cxnSpMkLst>
        </pc:cxnChg>
      </pc:sldChg>
      <pc:sldChg chg="addSp delSp modSp add mod">
        <pc:chgData name="Koson Trachu" userId="8b674c4b66ffeb50" providerId="LiveId" clId="{4E50DAF0-7389-4B19-A87F-C87125EE7270}" dt="2022-03-23T02:49:01.254" v="2407" actId="208"/>
        <pc:sldMkLst>
          <pc:docMk/>
          <pc:sldMk cId="1317389343" sldId="544"/>
        </pc:sldMkLst>
        <pc:spChg chg="mod">
          <ac:chgData name="Koson Trachu" userId="8b674c4b66ffeb50" providerId="LiveId" clId="{4E50DAF0-7389-4B19-A87F-C87125EE7270}" dt="2022-03-22T17:49:14.248" v="743" actId="20577"/>
          <ac:spMkLst>
            <pc:docMk/>
            <pc:sldMk cId="1317389343" sldId="544"/>
            <ac:spMk id="2" creationId="{00000000-0000-0000-0000-000000000000}"/>
          </ac:spMkLst>
        </pc:spChg>
        <pc:spChg chg="mod">
          <ac:chgData name="Koson Trachu" userId="8b674c4b66ffeb50" providerId="LiveId" clId="{4E50DAF0-7389-4B19-A87F-C87125EE7270}" dt="2022-03-22T17:50:08.454" v="765"/>
          <ac:spMkLst>
            <pc:docMk/>
            <pc:sldMk cId="1317389343" sldId="544"/>
            <ac:spMk id="6" creationId="{7C3B7B6D-1393-4E1A-8985-58CAAD3827E5}"/>
          </ac:spMkLst>
        </pc:spChg>
        <pc:picChg chg="add mod">
          <ac:chgData name="Koson Trachu" userId="8b674c4b66ffeb50" providerId="LiveId" clId="{4E50DAF0-7389-4B19-A87F-C87125EE7270}" dt="2022-03-23T02:49:01.254" v="2407" actId="208"/>
          <ac:picMkLst>
            <pc:docMk/>
            <pc:sldMk cId="1317389343" sldId="544"/>
            <ac:picMk id="5" creationId="{F7AC6D36-4D9C-4B53-8DCD-624C79A8B40C}"/>
          </ac:picMkLst>
        </pc:picChg>
        <pc:picChg chg="del">
          <ac:chgData name="Koson Trachu" userId="8b674c4b66ffeb50" providerId="LiveId" clId="{4E50DAF0-7389-4B19-A87F-C87125EE7270}" dt="2022-03-22T17:50:19.938" v="766" actId="478"/>
          <ac:picMkLst>
            <pc:docMk/>
            <pc:sldMk cId="1317389343" sldId="544"/>
            <ac:picMk id="23" creationId="{3FDE6AAF-A936-403C-BD26-F1E44D63FAA3}"/>
          </ac:picMkLst>
        </pc:picChg>
      </pc:sldChg>
      <pc:sldChg chg="addSp delSp modSp add mod modAnim">
        <pc:chgData name="Koson Trachu" userId="8b674c4b66ffeb50" providerId="LiveId" clId="{4E50DAF0-7389-4B19-A87F-C87125EE7270}" dt="2022-03-29T12:22:07.145" v="5948"/>
        <pc:sldMkLst>
          <pc:docMk/>
          <pc:sldMk cId="4074470394" sldId="545"/>
        </pc:sldMkLst>
        <pc:spChg chg="mod">
          <ac:chgData name="Koson Trachu" userId="8b674c4b66ffeb50" providerId="LiveId" clId="{4E50DAF0-7389-4B19-A87F-C87125EE7270}" dt="2022-03-22T17:52:37.517" v="774" actId="6549"/>
          <ac:spMkLst>
            <pc:docMk/>
            <pc:sldMk cId="4074470394" sldId="545"/>
            <ac:spMk id="6" creationId="{7C3B7B6D-1393-4E1A-8985-58CAAD3827E5}"/>
          </ac:spMkLst>
        </pc:spChg>
        <pc:spChg chg="add mod">
          <ac:chgData name="Koson Trachu" userId="8b674c4b66ffeb50" providerId="LiveId" clId="{4E50DAF0-7389-4B19-A87F-C87125EE7270}" dt="2022-03-22T17:55:19.946" v="787" actId="1582"/>
          <ac:spMkLst>
            <pc:docMk/>
            <pc:sldMk cId="4074470394" sldId="545"/>
            <ac:spMk id="8" creationId="{F380B657-33C0-4C28-AE3A-9287D8F60795}"/>
          </ac:spMkLst>
        </pc:spChg>
        <pc:spChg chg="add mod">
          <ac:chgData name="Koson Trachu" userId="8b674c4b66ffeb50" providerId="LiveId" clId="{4E50DAF0-7389-4B19-A87F-C87125EE7270}" dt="2022-03-22T17:55:37.744" v="790" actId="14100"/>
          <ac:spMkLst>
            <pc:docMk/>
            <pc:sldMk cId="4074470394" sldId="545"/>
            <ac:spMk id="9" creationId="{88C965DF-8209-4FEA-B3BD-DDC40305AC02}"/>
          </ac:spMkLst>
        </pc:spChg>
        <pc:picChg chg="del">
          <ac:chgData name="Koson Trachu" userId="8b674c4b66ffeb50" providerId="LiveId" clId="{4E50DAF0-7389-4B19-A87F-C87125EE7270}" dt="2022-03-22T17:52:30.455" v="773" actId="478"/>
          <ac:picMkLst>
            <pc:docMk/>
            <pc:sldMk cId="4074470394" sldId="545"/>
            <ac:picMk id="5" creationId="{F7AC6D36-4D9C-4B53-8DCD-624C79A8B40C}"/>
          </ac:picMkLst>
        </pc:picChg>
        <pc:picChg chg="add mod">
          <ac:chgData name="Koson Trachu" userId="8b674c4b66ffeb50" providerId="LiveId" clId="{4E50DAF0-7389-4B19-A87F-C87125EE7270}" dt="2022-03-23T03:42:07.988" v="3613" actId="14861"/>
          <ac:picMkLst>
            <pc:docMk/>
            <pc:sldMk cId="4074470394" sldId="545"/>
            <ac:picMk id="7" creationId="{AAA6901A-E3C6-4000-A054-9004F53BA17F}"/>
          </ac:picMkLst>
        </pc:picChg>
        <pc:cxnChg chg="add mod">
          <ac:chgData name="Koson Trachu" userId="8b674c4b66ffeb50" providerId="LiveId" clId="{4E50DAF0-7389-4B19-A87F-C87125EE7270}" dt="2022-03-22T17:55:37.744" v="790" actId="14100"/>
          <ac:cxnSpMkLst>
            <pc:docMk/>
            <pc:sldMk cId="4074470394" sldId="545"/>
            <ac:cxnSpMk id="10" creationId="{715B691F-D894-4EDD-ADFD-42EEB22C429F}"/>
          </ac:cxnSpMkLst>
        </pc:cxnChg>
      </pc:sldChg>
      <pc:sldChg chg="new del">
        <pc:chgData name="Koson Trachu" userId="8b674c4b66ffeb50" providerId="LiveId" clId="{4E50DAF0-7389-4B19-A87F-C87125EE7270}" dt="2022-03-22T17:57:00.555" v="831" actId="680"/>
        <pc:sldMkLst>
          <pc:docMk/>
          <pc:sldMk cId="39586214" sldId="546"/>
        </pc:sldMkLst>
      </pc:sldChg>
      <pc:sldChg chg="new del">
        <pc:chgData name="Koson Trachu" userId="8b674c4b66ffeb50" providerId="LiveId" clId="{4E50DAF0-7389-4B19-A87F-C87125EE7270}" dt="2022-03-23T03:46:20.211" v="3722" actId="2696"/>
        <pc:sldMkLst>
          <pc:docMk/>
          <pc:sldMk cId="2334062445" sldId="546"/>
        </pc:sldMkLst>
      </pc:sldChg>
      <pc:sldChg chg="addSp delSp modSp new del mod">
        <pc:chgData name="Koson Trachu" userId="8b674c4b66ffeb50" providerId="LiveId" clId="{4E50DAF0-7389-4B19-A87F-C87125EE7270}" dt="2022-03-23T03:46:20.211" v="3722" actId="2696"/>
        <pc:sldMkLst>
          <pc:docMk/>
          <pc:sldMk cId="1630733968" sldId="547"/>
        </pc:sldMkLst>
        <pc:picChg chg="add del mod">
          <ac:chgData name="Koson Trachu" userId="8b674c4b66ffeb50" providerId="LiveId" clId="{4E50DAF0-7389-4B19-A87F-C87125EE7270}" dt="2022-03-23T02:38:12.295" v="2267" actId="21"/>
          <ac:picMkLst>
            <pc:docMk/>
            <pc:sldMk cId="1630733968" sldId="547"/>
            <ac:picMk id="6" creationId="{A6CDC674-BB58-4A46-BF5D-A1A0260AAC99}"/>
          </ac:picMkLst>
        </pc:picChg>
      </pc:sldChg>
      <pc:sldChg chg="new del">
        <pc:chgData name="Koson Trachu" userId="8b674c4b66ffeb50" providerId="LiveId" clId="{4E50DAF0-7389-4B19-A87F-C87125EE7270}" dt="2022-03-22T17:57:00.147" v="830" actId="680"/>
        <pc:sldMkLst>
          <pc:docMk/>
          <pc:sldMk cId="3151452626" sldId="547"/>
        </pc:sldMkLst>
      </pc:sldChg>
      <pc:sldChg chg="new del">
        <pc:chgData name="Koson Trachu" userId="8b674c4b66ffeb50" providerId="LiveId" clId="{4E50DAF0-7389-4B19-A87F-C87125EE7270}" dt="2022-03-22T17:56:59.836" v="829" actId="680"/>
        <pc:sldMkLst>
          <pc:docMk/>
          <pc:sldMk cId="1179816476" sldId="548"/>
        </pc:sldMkLst>
      </pc:sldChg>
      <pc:sldChg chg="new del">
        <pc:chgData name="Koson Trachu" userId="8b674c4b66ffeb50" providerId="LiveId" clId="{4E50DAF0-7389-4B19-A87F-C87125EE7270}" dt="2022-03-23T03:46:20.211" v="3722" actId="2696"/>
        <pc:sldMkLst>
          <pc:docMk/>
          <pc:sldMk cId="2717077139" sldId="548"/>
        </pc:sldMkLst>
      </pc:sldChg>
      <pc:sldChg chg="new del">
        <pc:chgData name="Koson Trachu" userId="8b674c4b66ffeb50" providerId="LiveId" clId="{4E50DAF0-7389-4B19-A87F-C87125EE7270}" dt="2022-03-22T17:56:59.362" v="828" actId="680"/>
        <pc:sldMkLst>
          <pc:docMk/>
          <pc:sldMk cId="2599994891" sldId="549"/>
        </pc:sldMkLst>
      </pc:sldChg>
      <pc:sldChg chg="new del">
        <pc:chgData name="Koson Trachu" userId="8b674c4b66ffeb50" providerId="LiveId" clId="{4E50DAF0-7389-4B19-A87F-C87125EE7270}" dt="2022-03-23T03:46:20.211" v="3722" actId="2696"/>
        <pc:sldMkLst>
          <pc:docMk/>
          <pc:sldMk cId="3207623482" sldId="549"/>
        </pc:sldMkLst>
      </pc:sldChg>
      <pc:sldChg chg="modSp new del mod">
        <pc:chgData name="Koson Trachu" userId="8b674c4b66ffeb50" providerId="LiveId" clId="{4E50DAF0-7389-4B19-A87F-C87125EE7270}" dt="2022-03-23T05:31:06.184" v="5938" actId="47"/>
        <pc:sldMkLst>
          <pc:docMk/>
          <pc:sldMk cId="719883626" sldId="550"/>
        </pc:sldMkLst>
        <pc:spChg chg="mod">
          <ac:chgData name="Koson Trachu" userId="8b674c4b66ffeb50" providerId="LiveId" clId="{4E50DAF0-7389-4B19-A87F-C87125EE7270}" dt="2022-03-23T05:30:48.069" v="5934" actId="20577"/>
          <ac:spMkLst>
            <pc:docMk/>
            <pc:sldMk cId="719883626" sldId="550"/>
            <ac:spMk id="2" creationId="{77552F20-FDE2-49B9-B31A-A4097767A8C2}"/>
          </ac:spMkLst>
        </pc:spChg>
      </pc:sldChg>
      <pc:sldChg chg="new del">
        <pc:chgData name="Koson Trachu" userId="8b674c4b66ffeb50" providerId="LiveId" clId="{4E50DAF0-7389-4B19-A87F-C87125EE7270}" dt="2022-03-22T17:56:58.842" v="827" actId="680"/>
        <pc:sldMkLst>
          <pc:docMk/>
          <pc:sldMk cId="3918272653" sldId="550"/>
        </pc:sldMkLst>
      </pc:sldChg>
      <pc:sldChg chg="addSp delSp modSp add mod modAnim">
        <pc:chgData name="Koson Trachu" userId="8b674c4b66ffeb50" providerId="LiveId" clId="{4E50DAF0-7389-4B19-A87F-C87125EE7270}" dt="2022-03-29T12:22:56.506" v="5957"/>
        <pc:sldMkLst>
          <pc:docMk/>
          <pc:sldMk cId="3826375779" sldId="551"/>
        </pc:sldMkLst>
        <pc:spChg chg="mod">
          <ac:chgData name="Koson Trachu" userId="8b674c4b66ffeb50" providerId="LiveId" clId="{4E50DAF0-7389-4B19-A87F-C87125EE7270}" dt="2022-03-29T12:22:45.553" v="5955" actId="1076"/>
          <ac:spMkLst>
            <pc:docMk/>
            <pc:sldMk cId="3826375779" sldId="551"/>
            <ac:spMk id="2" creationId="{00000000-0000-0000-0000-000000000000}"/>
          </ac:spMkLst>
        </pc:spChg>
        <pc:spChg chg="del mod">
          <ac:chgData name="Koson Trachu" userId="8b674c4b66ffeb50" providerId="LiveId" clId="{4E50DAF0-7389-4B19-A87F-C87125EE7270}" dt="2022-03-23T00:54:29.320" v="1359" actId="931"/>
          <ac:spMkLst>
            <pc:docMk/>
            <pc:sldMk cId="3826375779" sldId="551"/>
            <ac:spMk id="6" creationId="{7C3B7B6D-1393-4E1A-8985-58CAAD3827E5}"/>
          </ac:spMkLst>
        </pc:spChg>
        <pc:spChg chg="add mod">
          <ac:chgData name="Koson Trachu" userId="8b674c4b66ffeb50" providerId="LiveId" clId="{4E50DAF0-7389-4B19-A87F-C87125EE7270}" dt="2022-03-23T02:49:20.263" v="2409" actId="14861"/>
          <ac:spMkLst>
            <pc:docMk/>
            <pc:sldMk cId="3826375779" sldId="551"/>
            <ac:spMk id="7" creationId="{829C7E1E-2345-42CA-A998-DD0D983F4C45}"/>
          </ac:spMkLst>
        </pc:spChg>
        <pc:spChg chg="add mod">
          <ac:chgData name="Koson Trachu" userId="8b674c4b66ffeb50" providerId="LiveId" clId="{4E50DAF0-7389-4B19-A87F-C87125EE7270}" dt="2022-03-23T00:56:57.400" v="1402" actId="164"/>
          <ac:spMkLst>
            <pc:docMk/>
            <pc:sldMk cId="3826375779" sldId="551"/>
            <ac:spMk id="8" creationId="{0493B371-E8E3-48BC-B757-53E68DAE3725}"/>
          </ac:spMkLst>
        </pc:spChg>
        <pc:spChg chg="add mod">
          <ac:chgData name="Koson Trachu" userId="8b674c4b66ffeb50" providerId="LiveId" clId="{4E50DAF0-7389-4B19-A87F-C87125EE7270}" dt="2022-03-23T00:57:30.518" v="1461" actId="20577"/>
          <ac:spMkLst>
            <pc:docMk/>
            <pc:sldMk cId="3826375779" sldId="551"/>
            <ac:spMk id="9" creationId="{F86AEF6B-B582-4188-A466-3F47BDFEEF53}"/>
          </ac:spMkLst>
        </pc:spChg>
        <pc:spChg chg="add mod">
          <ac:chgData name="Koson Trachu" userId="8b674c4b66ffeb50" providerId="LiveId" clId="{4E50DAF0-7389-4B19-A87F-C87125EE7270}" dt="2022-03-23T01:11:57.783" v="1581" actId="207"/>
          <ac:spMkLst>
            <pc:docMk/>
            <pc:sldMk cId="3826375779" sldId="551"/>
            <ac:spMk id="11" creationId="{0F7C54AC-B85A-4B21-A07B-C694F89D4D9E}"/>
          </ac:spMkLst>
        </pc:spChg>
        <pc:spChg chg="add mod">
          <ac:chgData name="Koson Trachu" userId="8b674c4b66ffeb50" providerId="LiveId" clId="{4E50DAF0-7389-4B19-A87F-C87125EE7270}" dt="2022-03-23T01:12:17.197" v="1585" actId="207"/>
          <ac:spMkLst>
            <pc:docMk/>
            <pc:sldMk cId="3826375779" sldId="551"/>
            <ac:spMk id="13" creationId="{75810FB9-03AF-4B15-BDE5-6FEE61EB89B1}"/>
          </ac:spMkLst>
        </pc:spChg>
        <pc:spChg chg="mod">
          <ac:chgData name="Koson Trachu" userId="8b674c4b66ffeb50" providerId="LiveId" clId="{4E50DAF0-7389-4B19-A87F-C87125EE7270}" dt="2022-03-23T00:56:57.958" v="1403"/>
          <ac:spMkLst>
            <pc:docMk/>
            <pc:sldMk cId="3826375779" sldId="551"/>
            <ac:spMk id="16" creationId="{04B0D1DF-CF1A-4104-9777-73B865833A76}"/>
          </ac:spMkLst>
        </pc:spChg>
        <pc:spChg chg="mod">
          <ac:chgData name="Koson Trachu" userId="8b674c4b66ffeb50" providerId="LiveId" clId="{4E50DAF0-7389-4B19-A87F-C87125EE7270}" dt="2022-03-23T00:56:57.958" v="1403"/>
          <ac:spMkLst>
            <pc:docMk/>
            <pc:sldMk cId="3826375779" sldId="551"/>
            <ac:spMk id="17" creationId="{F1502BB2-6179-4079-9A4B-CFE4664BE044}"/>
          </ac:spMkLst>
        </pc:spChg>
        <pc:spChg chg="mod">
          <ac:chgData name="Koson Trachu" userId="8b674c4b66ffeb50" providerId="LiveId" clId="{4E50DAF0-7389-4B19-A87F-C87125EE7270}" dt="2022-03-23T01:11:54.381" v="1580" actId="207"/>
          <ac:spMkLst>
            <pc:docMk/>
            <pc:sldMk cId="3826375779" sldId="551"/>
            <ac:spMk id="18" creationId="{2334ED78-3BE5-46A7-9F9A-E484946DAC7D}"/>
          </ac:spMkLst>
        </pc:spChg>
        <pc:spChg chg="mod">
          <ac:chgData name="Koson Trachu" userId="8b674c4b66ffeb50" providerId="LiveId" clId="{4E50DAF0-7389-4B19-A87F-C87125EE7270}" dt="2022-03-23T01:12:13.169" v="1584" actId="207"/>
          <ac:spMkLst>
            <pc:docMk/>
            <pc:sldMk cId="3826375779" sldId="551"/>
            <ac:spMk id="19" creationId="{4F42919E-7E20-47DF-8C05-112F2C6D763B}"/>
          </ac:spMkLst>
        </pc:spChg>
        <pc:spChg chg="add mod">
          <ac:chgData name="Koson Trachu" userId="8b674c4b66ffeb50" providerId="LiveId" clId="{4E50DAF0-7389-4B19-A87F-C87125EE7270}" dt="2022-03-23T00:57:42.577" v="1464" actId="571"/>
          <ac:spMkLst>
            <pc:docMk/>
            <pc:sldMk cId="3826375779" sldId="551"/>
            <ac:spMk id="20" creationId="{65EEF3D8-9A8F-4D60-AF21-99E9BA691660}"/>
          </ac:spMkLst>
        </pc:spChg>
        <pc:spChg chg="mod">
          <ac:chgData name="Koson Trachu" userId="8b674c4b66ffeb50" providerId="LiveId" clId="{4E50DAF0-7389-4B19-A87F-C87125EE7270}" dt="2022-03-23T00:57:42.577" v="1464" actId="571"/>
          <ac:spMkLst>
            <pc:docMk/>
            <pc:sldMk cId="3826375779" sldId="551"/>
            <ac:spMk id="22" creationId="{3B8D4AA6-961E-48CC-A520-3DA795C3FB81}"/>
          </ac:spMkLst>
        </pc:spChg>
        <pc:spChg chg="mod">
          <ac:chgData name="Koson Trachu" userId="8b674c4b66ffeb50" providerId="LiveId" clId="{4E50DAF0-7389-4B19-A87F-C87125EE7270}" dt="2022-03-23T00:57:42.577" v="1464" actId="571"/>
          <ac:spMkLst>
            <pc:docMk/>
            <pc:sldMk cId="3826375779" sldId="551"/>
            <ac:spMk id="23" creationId="{D53AFF10-BAAB-4C5F-94EF-EB0397755EB6}"/>
          </ac:spMkLst>
        </pc:spChg>
        <pc:spChg chg="mod">
          <ac:chgData name="Koson Trachu" userId="8b674c4b66ffeb50" providerId="LiveId" clId="{4E50DAF0-7389-4B19-A87F-C87125EE7270}" dt="2022-03-23T01:12:03.767" v="1583" actId="207"/>
          <ac:spMkLst>
            <pc:docMk/>
            <pc:sldMk cId="3826375779" sldId="551"/>
            <ac:spMk id="24" creationId="{65A61A4F-CFB3-4DB6-9D44-3E449F26CE2C}"/>
          </ac:spMkLst>
        </pc:spChg>
        <pc:spChg chg="mod">
          <ac:chgData name="Koson Trachu" userId="8b674c4b66ffeb50" providerId="LiveId" clId="{4E50DAF0-7389-4B19-A87F-C87125EE7270}" dt="2022-03-23T01:12:23.595" v="1587" actId="207"/>
          <ac:spMkLst>
            <pc:docMk/>
            <pc:sldMk cId="3826375779" sldId="551"/>
            <ac:spMk id="25" creationId="{1DD25A10-6943-447B-A4DE-3C456A2EA286}"/>
          </ac:spMkLst>
        </pc:spChg>
        <pc:spChg chg="mod">
          <ac:chgData name="Koson Trachu" userId="8b674c4b66ffeb50" providerId="LiveId" clId="{4E50DAF0-7389-4B19-A87F-C87125EE7270}" dt="2022-03-23T00:57:42.577" v="1464" actId="571"/>
          <ac:spMkLst>
            <pc:docMk/>
            <pc:sldMk cId="3826375779" sldId="551"/>
            <ac:spMk id="27" creationId="{0AAB6955-9B57-4C00-8975-1641BA80C11D}"/>
          </ac:spMkLst>
        </pc:spChg>
        <pc:spChg chg="mod">
          <ac:chgData name="Koson Trachu" userId="8b674c4b66ffeb50" providerId="LiveId" clId="{4E50DAF0-7389-4B19-A87F-C87125EE7270}" dt="2022-03-23T01:00:04.277" v="1492" actId="207"/>
          <ac:spMkLst>
            <pc:docMk/>
            <pc:sldMk cId="3826375779" sldId="551"/>
            <ac:spMk id="28" creationId="{E056BB7A-1688-4955-99C7-0E10301B3A08}"/>
          </ac:spMkLst>
        </pc:spChg>
        <pc:spChg chg="mod">
          <ac:chgData name="Koson Trachu" userId="8b674c4b66ffeb50" providerId="LiveId" clId="{4E50DAF0-7389-4B19-A87F-C87125EE7270}" dt="2022-03-23T01:12:00.906" v="1582" actId="207"/>
          <ac:spMkLst>
            <pc:docMk/>
            <pc:sldMk cId="3826375779" sldId="551"/>
            <ac:spMk id="29" creationId="{52729819-9E14-41CD-9639-92B5DE0DAEDE}"/>
          </ac:spMkLst>
        </pc:spChg>
        <pc:spChg chg="mod">
          <ac:chgData name="Koson Trachu" userId="8b674c4b66ffeb50" providerId="LiveId" clId="{4E50DAF0-7389-4B19-A87F-C87125EE7270}" dt="2022-03-23T01:12:20.568" v="1586" actId="207"/>
          <ac:spMkLst>
            <pc:docMk/>
            <pc:sldMk cId="3826375779" sldId="551"/>
            <ac:spMk id="30" creationId="{98953DBF-7C22-4B77-8209-78F84888B9EA}"/>
          </ac:spMkLst>
        </pc:spChg>
        <pc:spChg chg="add mod">
          <ac:chgData name="Koson Trachu" userId="8b674c4b66ffeb50" providerId="LiveId" clId="{4E50DAF0-7389-4B19-A87F-C87125EE7270}" dt="2022-03-23T00:58:41.609" v="1477" actId="692"/>
          <ac:spMkLst>
            <pc:docMk/>
            <pc:sldMk cId="3826375779" sldId="551"/>
            <ac:spMk id="31" creationId="{5BA505C8-7DFF-4D7E-AEA0-954901E9349B}"/>
          </ac:spMkLst>
        </pc:spChg>
        <pc:spChg chg="add mod">
          <ac:chgData name="Koson Trachu" userId="8b674c4b66ffeb50" providerId="LiveId" clId="{4E50DAF0-7389-4B19-A87F-C87125EE7270}" dt="2022-03-23T00:59:18.961" v="1486" actId="14100"/>
          <ac:spMkLst>
            <pc:docMk/>
            <pc:sldMk cId="3826375779" sldId="551"/>
            <ac:spMk id="36" creationId="{6C8DDF21-2A68-48C1-B7F6-22211F0808AA}"/>
          </ac:spMkLst>
        </pc:spChg>
        <pc:grpChg chg="add mod">
          <ac:chgData name="Koson Trachu" userId="8b674c4b66ffeb50" providerId="LiveId" clId="{4E50DAF0-7389-4B19-A87F-C87125EE7270}" dt="2022-03-23T00:57:40.634" v="1463" actId="1076"/>
          <ac:grpSpMkLst>
            <pc:docMk/>
            <pc:sldMk cId="3826375779" sldId="551"/>
            <ac:grpSpMk id="14" creationId="{55712F29-52F5-4E0F-BF04-B33AC621C20C}"/>
          </ac:grpSpMkLst>
        </pc:grpChg>
        <pc:grpChg chg="add mod">
          <ac:chgData name="Koson Trachu" userId="8b674c4b66ffeb50" providerId="LiveId" clId="{4E50DAF0-7389-4B19-A87F-C87125EE7270}" dt="2022-03-23T00:57:40.634" v="1463" actId="1076"/>
          <ac:grpSpMkLst>
            <pc:docMk/>
            <pc:sldMk cId="3826375779" sldId="551"/>
            <ac:grpSpMk id="15" creationId="{0947FEA4-28AE-43B8-8230-93C51EC36DB9}"/>
          </ac:grpSpMkLst>
        </pc:grpChg>
        <pc:grpChg chg="add mod">
          <ac:chgData name="Koson Trachu" userId="8b674c4b66ffeb50" providerId="LiveId" clId="{4E50DAF0-7389-4B19-A87F-C87125EE7270}" dt="2022-03-23T00:57:42.577" v="1464" actId="571"/>
          <ac:grpSpMkLst>
            <pc:docMk/>
            <pc:sldMk cId="3826375779" sldId="551"/>
            <ac:grpSpMk id="21" creationId="{34E99276-A993-4CB1-9DE3-9208BFAE3650}"/>
          </ac:grpSpMkLst>
        </pc:grpChg>
        <pc:grpChg chg="add mod">
          <ac:chgData name="Koson Trachu" userId="8b674c4b66ffeb50" providerId="LiveId" clId="{4E50DAF0-7389-4B19-A87F-C87125EE7270}" dt="2022-03-23T00:57:42.577" v="1464" actId="571"/>
          <ac:grpSpMkLst>
            <pc:docMk/>
            <pc:sldMk cId="3826375779" sldId="551"/>
            <ac:grpSpMk id="26" creationId="{11AC1A0D-AA55-4E4D-BD30-53DD23323AA9}"/>
          </ac:grpSpMkLst>
        </pc:grpChg>
        <pc:picChg chg="add mod">
          <ac:chgData name="Koson Trachu" userId="8b674c4b66ffeb50" providerId="LiveId" clId="{4E50DAF0-7389-4B19-A87F-C87125EE7270}" dt="2022-03-23T02:48:56.874" v="2406" actId="208"/>
          <ac:picMkLst>
            <pc:docMk/>
            <pc:sldMk cId="3826375779" sldId="551"/>
            <ac:picMk id="5" creationId="{69BE6E9B-CDDC-42C5-85E6-B0AED8895E3E}"/>
          </ac:picMkLst>
        </pc:picChg>
        <pc:cxnChg chg="add mod">
          <ac:chgData name="Koson Trachu" userId="8b674c4b66ffeb50" providerId="LiveId" clId="{4E50DAF0-7389-4B19-A87F-C87125EE7270}" dt="2022-03-23T00:59:06.906" v="1484" actId="692"/>
          <ac:cxnSpMkLst>
            <pc:docMk/>
            <pc:sldMk cId="3826375779" sldId="551"/>
            <ac:cxnSpMk id="33" creationId="{06F2161B-0A6E-4F4E-9D59-513E7A71F874}"/>
          </ac:cxnSpMkLst>
        </pc:cxnChg>
        <pc:cxnChg chg="add del mod">
          <ac:chgData name="Koson Trachu" userId="8b674c4b66ffeb50" providerId="LiveId" clId="{4E50DAF0-7389-4B19-A87F-C87125EE7270}" dt="2022-03-23T00:59:33.775" v="1489" actId="478"/>
          <ac:cxnSpMkLst>
            <pc:docMk/>
            <pc:sldMk cId="3826375779" sldId="551"/>
            <ac:cxnSpMk id="37" creationId="{7ED67146-C304-4E44-A505-8DC3DB1BF081}"/>
          </ac:cxnSpMkLst>
        </pc:cxnChg>
        <pc:cxnChg chg="add mod">
          <ac:chgData name="Koson Trachu" userId="8b674c4b66ffeb50" providerId="LiveId" clId="{4E50DAF0-7389-4B19-A87F-C87125EE7270}" dt="2022-03-23T00:59:48.522" v="1491" actId="108"/>
          <ac:cxnSpMkLst>
            <pc:docMk/>
            <pc:sldMk cId="3826375779" sldId="551"/>
            <ac:cxnSpMk id="40" creationId="{918C61B4-5CA0-45DD-A572-5F9168B6C2B1}"/>
          </ac:cxnSpMkLst>
        </pc:cxnChg>
      </pc:sldChg>
      <pc:sldChg chg="addSp delSp modSp add mod modAnim">
        <pc:chgData name="Koson Trachu" userId="8b674c4b66ffeb50" providerId="LiveId" clId="{4E50DAF0-7389-4B19-A87F-C87125EE7270}" dt="2022-03-29T12:24:41.396" v="5968"/>
        <pc:sldMkLst>
          <pc:docMk/>
          <pc:sldMk cId="2178389154" sldId="552"/>
        </pc:sldMkLst>
        <pc:spChg chg="add del mod">
          <ac:chgData name="Koson Trachu" userId="8b674c4b66ffeb50" providerId="LiveId" clId="{4E50DAF0-7389-4B19-A87F-C87125EE7270}" dt="2022-03-23T01:03:39.719" v="1504" actId="931"/>
          <ac:spMkLst>
            <pc:docMk/>
            <pc:sldMk cId="2178389154" sldId="552"/>
            <ac:spMk id="6" creationId="{26292D09-2290-4E28-A92C-1B84341E6255}"/>
          </ac:spMkLst>
        </pc:spChg>
        <pc:spChg chg="del">
          <ac:chgData name="Koson Trachu" userId="8b674c4b66ffeb50" providerId="LiveId" clId="{4E50DAF0-7389-4B19-A87F-C87125EE7270}" dt="2022-03-23T01:03:17.982" v="1503" actId="478"/>
          <ac:spMkLst>
            <pc:docMk/>
            <pc:sldMk cId="2178389154" sldId="552"/>
            <ac:spMk id="7" creationId="{829C7E1E-2345-42CA-A998-DD0D983F4C45}"/>
          </ac:spMkLst>
        </pc:spChg>
        <pc:spChg chg="del">
          <ac:chgData name="Koson Trachu" userId="8b674c4b66ffeb50" providerId="LiveId" clId="{4E50DAF0-7389-4B19-A87F-C87125EE7270}" dt="2022-03-23T01:03:17.982" v="1503" actId="478"/>
          <ac:spMkLst>
            <pc:docMk/>
            <pc:sldMk cId="2178389154" sldId="552"/>
            <ac:spMk id="20" creationId="{65EEF3D8-9A8F-4D60-AF21-99E9BA691660}"/>
          </ac:spMkLst>
        </pc:spChg>
        <pc:spChg chg="del">
          <ac:chgData name="Koson Trachu" userId="8b674c4b66ffeb50" providerId="LiveId" clId="{4E50DAF0-7389-4B19-A87F-C87125EE7270}" dt="2022-03-23T01:03:17.982" v="1503" actId="478"/>
          <ac:spMkLst>
            <pc:docMk/>
            <pc:sldMk cId="2178389154" sldId="552"/>
            <ac:spMk id="31" creationId="{5BA505C8-7DFF-4D7E-AEA0-954901E9349B}"/>
          </ac:spMkLst>
        </pc:spChg>
        <pc:spChg chg="add mod">
          <ac:chgData name="Koson Trachu" userId="8b674c4b66ffeb50" providerId="LiveId" clId="{4E50DAF0-7389-4B19-A87F-C87125EE7270}" dt="2022-03-23T01:07:04.624" v="1551" actId="1076"/>
          <ac:spMkLst>
            <pc:docMk/>
            <pc:sldMk cId="2178389154" sldId="552"/>
            <ac:spMk id="35" creationId="{0871C96B-68F7-4A54-8EF0-EB9ED377F492}"/>
          </ac:spMkLst>
        </pc:spChg>
        <pc:spChg chg="del">
          <ac:chgData name="Koson Trachu" userId="8b674c4b66ffeb50" providerId="LiveId" clId="{4E50DAF0-7389-4B19-A87F-C87125EE7270}" dt="2022-03-23T01:03:17.982" v="1503" actId="478"/>
          <ac:spMkLst>
            <pc:docMk/>
            <pc:sldMk cId="2178389154" sldId="552"/>
            <ac:spMk id="36" creationId="{6C8DDF21-2A68-48C1-B7F6-22211F0808AA}"/>
          </ac:spMkLst>
        </pc:spChg>
        <pc:spChg chg="mod">
          <ac:chgData name="Koson Trachu" userId="8b674c4b66ffeb50" providerId="LiveId" clId="{4E50DAF0-7389-4B19-A87F-C87125EE7270}" dt="2022-03-23T01:04:15.341" v="1512"/>
          <ac:spMkLst>
            <pc:docMk/>
            <pc:sldMk cId="2178389154" sldId="552"/>
            <ac:spMk id="38" creationId="{C3E50810-0A14-4B94-BACB-40A7DF11D069}"/>
          </ac:spMkLst>
        </pc:spChg>
        <pc:spChg chg="mod">
          <ac:chgData name="Koson Trachu" userId="8b674c4b66ffeb50" providerId="LiveId" clId="{4E50DAF0-7389-4B19-A87F-C87125EE7270}" dt="2022-03-23T01:04:15.341" v="1512"/>
          <ac:spMkLst>
            <pc:docMk/>
            <pc:sldMk cId="2178389154" sldId="552"/>
            <ac:spMk id="39" creationId="{628AABD1-C841-402C-8861-526924061FB8}"/>
          </ac:spMkLst>
        </pc:spChg>
        <pc:spChg chg="mod">
          <ac:chgData name="Koson Trachu" userId="8b674c4b66ffeb50" providerId="LiveId" clId="{4E50DAF0-7389-4B19-A87F-C87125EE7270}" dt="2022-03-23T01:11:39.202" v="1576" actId="207"/>
          <ac:spMkLst>
            <pc:docMk/>
            <pc:sldMk cId="2178389154" sldId="552"/>
            <ac:spMk id="41" creationId="{CD8B0FAE-8BBB-486A-89D5-043F92187B81}"/>
          </ac:spMkLst>
        </pc:spChg>
        <pc:spChg chg="mod">
          <ac:chgData name="Koson Trachu" userId="8b674c4b66ffeb50" providerId="LiveId" clId="{4E50DAF0-7389-4B19-A87F-C87125EE7270}" dt="2022-03-23T01:12:33.369" v="1590" actId="207"/>
          <ac:spMkLst>
            <pc:docMk/>
            <pc:sldMk cId="2178389154" sldId="552"/>
            <ac:spMk id="42" creationId="{94737F57-E161-4E16-AB98-5D670768DC62}"/>
          </ac:spMkLst>
        </pc:spChg>
        <pc:spChg chg="mod">
          <ac:chgData name="Koson Trachu" userId="8b674c4b66ffeb50" providerId="LiveId" clId="{4E50DAF0-7389-4B19-A87F-C87125EE7270}" dt="2022-03-23T01:04:15.341" v="1512"/>
          <ac:spMkLst>
            <pc:docMk/>
            <pc:sldMk cId="2178389154" sldId="552"/>
            <ac:spMk id="44" creationId="{A1989D5C-EDD5-4AAE-9A8F-3700D270B50E}"/>
          </ac:spMkLst>
        </pc:spChg>
        <pc:spChg chg="mod">
          <ac:chgData name="Koson Trachu" userId="8b674c4b66ffeb50" providerId="LiveId" clId="{4E50DAF0-7389-4B19-A87F-C87125EE7270}" dt="2022-03-23T01:04:15.341" v="1512"/>
          <ac:spMkLst>
            <pc:docMk/>
            <pc:sldMk cId="2178389154" sldId="552"/>
            <ac:spMk id="45" creationId="{ACCDC4E6-0845-4B53-AC1E-C0FB9883E1F4}"/>
          </ac:spMkLst>
        </pc:spChg>
        <pc:spChg chg="mod">
          <ac:chgData name="Koson Trachu" userId="8b674c4b66ffeb50" providerId="LiveId" clId="{4E50DAF0-7389-4B19-A87F-C87125EE7270}" dt="2022-03-23T01:11:36.369" v="1575" actId="207"/>
          <ac:spMkLst>
            <pc:docMk/>
            <pc:sldMk cId="2178389154" sldId="552"/>
            <ac:spMk id="46" creationId="{0E08B5A6-6F26-448D-810E-EEAC3016D446}"/>
          </ac:spMkLst>
        </pc:spChg>
        <pc:spChg chg="mod">
          <ac:chgData name="Koson Trachu" userId="8b674c4b66ffeb50" providerId="LiveId" clId="{4E50DAF0-7389-4B19-A87F-C87125EE7270}" dt="2022-03-23T01:12:30.377" v="1589" actId="207"/>
          <ac:spMkLst>
            <pc:docMk/>
            <pc:sldMk cId="2178389154" sldId="552"/>
            <ac:spMk id="47" creationId="{E092D3CF-A005-4779-B81A-5D893FFF4AAB}"/>
          </ac:spMkLst>
        </pc:spChg>
        <pc:spChg chg="mod">
          <ac:chgData name="Koson Trachu" userId="8b674c4b66ffeb50" providerId="LiveId" clId="{4E50DAF0-7389-4B19-A87F-C87125EE7270}" dt="2022-03-23T01:05:18.900" v="1517" actId="571"/>
          <ac:spMkLst>
            <pc:docMk/>
            <pc:sldMk cId="2178389154" sldId="552"/>
            <ac:spMk id="49" creationId="{B560F86A-89EE-4E01-9FED-AB4BBD223F11}"/>
          </ac:spMkLst>
        </pc:spChg>
        <pc:spChg chg="mod">
          <ac:chgData name="Koson Trachu" userId="8b674c4b66ffeb50" providerId="LiveId" clId="{4E50DAF0-7389-4B19-A87F-C87125EE7270}" dt="2022-03-23T01:06:25.884" v="1540" actId="20577"/>
          <ac:spMkLst>
            <pc:docMk/>
            <pc:sldMk cId="2178389154" sldId="552"/>
            <ac:spMk id="50" creationId="{6B336F58-4514-4445-A385-456D1A9A8745}"/>
          </ac:spMkLst>
        </pc:spChg>
        <pc:spChg chg="mod">
          <ac:chgData name="Koson Trachu" userId="8b674c4b66ffeb50" providerId="LiveId" clId="{4E50DAF0-7389-4B19-A87F-C87125EE7270}" dt="2022-03-23T01:11:32.302" v="1574" actId="207"/>
          <ac:spMkLst>
            <pc:docMk/>
            <pc:sldMk cId="2178389154" sldId="552"/>
            <ac:spMk id="51" creationId="{AD5FBC44-110A-4DA6-B50A-5A3A07A5D453}"/>
          </ac:spMkLst>
        </pc:spChg>
        <pc:spChg chg="mod">
          <ac:chgData name="Koson Trachu" userId="8b674c4b66ffeb50" providerId="LiveId" clId="{4E50DAF0-7389-4B19-A87F-C87125EE7270}" dt="2022-03-23T01:12:27.925" v="1588" actId="207"/>
          <ac:spMkLst>
            <pc:docMk/>
            <pc:sldMk cId="2178389154" sldId="552"/>
            <ac:spMk id="52" creationId="{6076CC8C-30B9-4800-8B47-3A84B9CDB52C}"/>
          </ac:spMkLst>
        </pc:spChg>
        <pc:spChg chg="mod">
          <ac:chgData name="Koson Trachu" userId="8b674c4b66ffeb50" providerId="LiveId" clId="{4E50DAF0-7389-4B19-A87F-C87125EE7270}" dt="2022-03-23T01:06:56.630" v="1547" actId="571"/>
          <ac:spMkLst>
            <pc:docMk/>
            <pc:sldMk cId="2178389154" sldId="552"/>
            <ac:spMk id="55" creationId="{A6580597-7018-4ECA-886D-CF99C82B53E1}"/>
          </ac:spMkLst>
        </pc:spChg>
        <pc:spChg chg="mod">
          <ac:chgData name="Koson Trachu" userId="8b674c4b66ffeb50" providerId="LiveId" clId="{4E50DAF0-7389-4B19-A87F-C87125EE7270}" dt="2022-03-23T01:06:56.630" v="1547" actId="571"/>
          <ac:spMkLst>
            <pc:docMk/>
            <pc:sldMk cId="2178389154" sldId="552"/>
            <ac:spMk id="59" creationId="{91F134A2-1BB6-4992-9574-A57F4D35A3B0}"/>
          </ac:spMkLst>
        </pc:spChg>
        <pc:spChg chg="mod">
          <ac:chgData name="Koson Trachu" userId="8b674c4b66ffeb50" providerId="LiveId" clId="{4E50DAF0-7389-4B19-A87F-C87125EE7270}" dt="2022-03-23T01:07:42.033" v="1560" actId="207"/>
          <ac:spMkLst>
            <pc:docMk/>
            <pc:sldMk cId="2178389154" sldId="552"/>
            <ac:spMk id="60" creationId="{730FA580-1349-4418-A9A8-0CD4AEF41043}"/>
          </ac:spMkLst>
        </pc:spChg>
        <pc:spChg chg="mod">
          <ac:chgData name="Koson Trachu" userId="8b674c4b66ffeb50" providerId="LiveId" clId="{4E50DAF0-7389-4B19-A87F-C87125EE7270}" dt="2022-03-23T01:11:43.968" v="1577" actId="207"/>
          <ac:spMkLst>
            <pc:docMk/>
            <pc:sldMk cId="2178389154" sldId="552"/>
            <ac:spMk id="61" creationId="{6459EB5E-56C5-4FD9-BAFC-B121E780E37F}"/>
          </ac:spMkLst>
        </pc:spChg>
        <pc:spChg chg="mod">
          <ac:chgData name="Koson Trachu" userId="8b674c4b66ffeb50" providerId="LiveId" clId="{4E50DAF0-7389-4B19-A87F-C87125EE7270}" dt="2022-03-23T01:12:36.861" v="1591" actId="207"/>
          <ac:spMkLst>
            <pc:docMk/>
            <pc:sldMk cId="2178389154" sldId="552"/>
            <ac:spMk id="62" creationId="{820C4696-3AD2-47C6-8E93-6A9B37523A6B}"/>
          </ac:spMkLst>
        </pc:spChg>
        <pc:spChg chg="mod">
          <ac:chgData name="Koson Trachu" userId="8b674c4b66ffeb50" providerId="LiveId" clId="{4E50DAF0-7389-4B19-A87F-C87125EE7270}" dt="2022-03-23T01:06:56.630" v="1547" actId="571"/>
          <ac:spMkLst>
            <pc:docMk/>
            <pc:sldMk cId="2178389154" sldId="552"/>
            <ac:spMk id="63" creationId="{70BC5951-5D74-4D28-BA49-378E305AB600}"/>
          </ac:spMkLst>
        </pc:spChg>
        <pc:spChg chg="mod">
          <ac:chgData name="Koson Trachu" userId="8b674c4b66ffeb50" providerId="LiveId" clId="{4E50DAF0-7389-4B19-A87F-C87125EE7270}" dt="2022-03-23T01:07:42.033" v="1560" actId="207"/>
          <ac:spMkLst>
            <pc:docMk/>
            <pc:sldMk cId="2178389154" sldId="552"/>
            <ac:spMk id="64" creationId="{2548AA85-1F76-4C90-B49A-423FCF709FA1}"/>
          </ac:spMkLst>
        </pc:spChg>
        <pc:spChg chg="mod">
          <ac:chgData name="Koson Trachu" userId="8b674c4b66ffeb50" providerId="LiveId" clId="{4E50DAF0-7389-4B19-A87F-C87125EE7270}" dt="2022-03-23T01:11:47.825" v="1578" actId="207"/>
          <ac:spMkLst>
            <pc:docMk/>
            <pc:sldMk cId="2178389154" sldId="552"/>
            <ac:spMk id="65" creationId="{EE586655-FADA-4BAE-ADB1-8536906C8BB2}"/>
          </ac:spMkLst>
        </pc:spChg>
        <pc:spChg chg="mod">
          <ac:chgData name="Koson Trachu" userId="8b674c4b66ffeb50" providerId="LiveId" clId="{4E50DAF0-7389-4B19-A87F-C87125EE7270}" dt="2022-03-23T01:12:40.068" v="1592" actId="207"/>
          <ac:spMkLst>
            <pc:docMk/>
            <pc:sldMk cId="2178389154" sldId="552"/>
            <ac:spMk id="66" creationId="{51D83465-4DDB-426F-BD98-8B2B796AF7D5}"/>
          </ac:spMkLst>
        </pc:spChg>
        <pc:spChg chg="mod">
          <ac:chgData name="Koson Trachu" userId="8b674c4b66ffeb50" providerId="LiveId" clId="{4E50DAF0-7389-4B19-A87F-C87125EE7270}" dt="2022-03-23T01:06:56.630" v="1547" actId="571"/>
          <ac:spMkLst>
            <pc:docMk/>
            <pc:sldMk cId="2178389154" sldId="552"/>
            <ac:spMk id="67" creationId="{2D1CE3EE-B169-44BF-A6E4-91F26AD58889}"/>
          </ac:spMkLst>
        </pc:spChg>
        <pc:spChg chg="mod">
          <ac:chgData name="Koson Trachu" userId="8b674c4b66ffeb50" providerId="LiveId" clId="{4E50DAF0-7389-4B19-A87F-C87125EE7270}" dt="2022-03-23T01:06:56.630" v="1547" actId="571"/>
          <ac:spMkLst>
            <pc:docMk/>
            <pc:sldMk cId="2178389154" sldId="552"/>
            <ac:spMk id="68" creationId="{53297EAB-D7B7-49C9-B1B0-DAAB6B2F740C}"/>
          </ac:spMkLst>
        </pc:spChg>
        <pc:spChg chg="mod">
          <ac:chgData name="Koson Trachu" userId="8b674c4b66ffeb50" providerId="LiveId" clId="{4E50DAF0-7389-4B19-A87F-C87125EE7270}" dt="2022-03-23T01:11:50.211" v="1579" actId="207"/>
          <ac:spMkLst>
            <pc:docMk/>
            <pc:sldMk cId="2178389154" sldId="552"/>
            <ac:spMk id="69" creationId="{A68B2B52-732E-4EA8-9C59-CD6D7A958C06}"/>
          </ac:spMkLst>
        </pc:spChg>
        <pc:spChg chg="mod">
          <ac:chgData name="Koson Trachu" userId="8b674c4b66ffeb50" providerId="LiveId" clId="{4E50DAF0-7389-4B19-A87F-C87125EE7270}" dt="2022-03-23T01:12:46.497" v="1593" actId="207"/>
          <ac:spMkLst>
            <pc:docMk/>
            <pc:sldMk cId="2178389154" sldId="552"/>
            <ac:spMk id="70" creationId="{E8A57524-4B32-472F-8F74-031E7F717F10}"/>
          </ac:spMkLst>
        </pc:spChg>
        <pc:spChg chg="add mod">
          <ac:chgData name="Koson Trachu" userId="8b674c4b66ffeb50" providerId="LiveId" clId="{4E50DAF0-7389-4B19-A87F-C87125EE7270}" dt="2022-03-23T01:08:15.580" v="1565" actId="14100"/>
          <ac:spMkLst>
            <pc:docMk/>
            <pc:sldMk cId="2178389154" sldId="552"/>
            <ac:spMk id="71" creationId="{BD9A86BB-B7A6-4070-94E5-C8307D00F40B}"/>
          </ac:spMkLst>
        </pc:spChg>
        <pc:spChg chg="add mod">
          <ac:chgData name="Koson Trachu" userId="8b674c4b66ffeb50" providerId="LiveId" clId="{4E50DAF0-7389-4B19-A87F-C87125EE7270}" dt="2022-03-23T01:08:43.243" v="1569" actId="14100"/>
          <ac:spMkLst>
            <pc:docMk/>
            <pc:sldMk cId="2178389154" sldId="552"/>
            <ac:spMk id="75" creationId="{3D7B0C0C-DCC0-4696-9187-738B0B9C8AC5}"/>
          </ac:spMkLst>
        </pc:spChg>
        <pc:grpChg chg="del">
          <ac:chgData name="Koson Trachu" userId="8b674c4b66ffeb50" providerId="LiveId" clId="{4E50DAF0-7389-4B19-A87F-C87125EE7270}" dt="2022-03-23T01:03:17.982" v="1503" actId="478"/>
          <ac:grpSpMkLst>
            <pc:docMk/>
            <pc:sldMk cId="2178389154" sldId="552"/>
            <ac:grpSpMk id="14" creationId="{55712F29-52F5-4E0F-BF04-B33AC621C20C}"/>
          </ac:grpSpMkLst>
        </pc:grpChg>
        <pc:grpChg chg="del">
          <ac:chgData name="Koson Trachu" userId="8b674c4b66ffeb50" providerId="LiveId" clId="{4E50DAF0-7389-4B19-A87F-C87125EE7270}" dt="2022-03-23T01:03:17.982" v="1503" actId="478"/>
          <ac:grpSpMkLst>
            <pc:docMk/>
            <pc:sldMk cId="2178389154" sldId="552"/>
            <ac:grpSpMk id="15" creationId="{0947FEA4-28AE-43B8-8230-93C51EC36DB9}"/>
          </ac:grpSpMkLst>
        </pc:grpChg>
        <pc:grpChg chg="del">
          <ac:chgData name="Koson Trachu" userId="8b674c4b66ffeb50" providerId="LiveId" clId="{4E50DAF0-7389-4B19-A87F-C87125EE7270}" dt="2022-03-23T01:03:17.982" v="1503" actId="478"/>
          <ac:grpSpMkLst>
            <pc:docMk/>
            <pc:sldMk cId="2178389154" sldId="552"/>
            <ac:grpSpMk id="21" creationId="{34E99276-A993-4CB1-9DE3-9208BFAE3650}"/>
          </ac:grpSpMkLst>
        </pc:grpChg>
        <pc:grpChg chg="del">
          <ac:chgData name="Koson Trachu" userId="8b674c4b66ffeb50" providerId="LiveId" clId="{4E50DAF0-7389-4B19-A87F-C87125EE7270}" dt="2022-03-23T01:03:17.982" v="1503" actId="478"/>
          <ac:grpSpMkLst>
            <pc:docMk/>
            <pc:sldMk cId="2178389154" sldId="552"/>
            <ac:grpSpMk id="26" creationId="{11AC1A0D-AA55-4E4D-BD30-53DD23323AA9}"/>
          </ac:grpSpMkLst>
        </pc:grpChg>
        <pc:grpChg chg="add mod">
          <ac:chgData name="Koson Trachu" userId="8b674c4b66ffeb50" providerId="LiveId" clId="{4E50DAF0-7389-4B19-A87F-C87125EE7270}" dt="2022-03-23T01:07:12.165" v="1554" actId="1076"/>
          <ac:grpSpMkLst>
            <pc:docMk/>
            <pc:sldMk cId="2178389154" sldId="552"/>
            <ac:grpSpMk id="32" creationId="{CD58B973-6F37-4DC4-A087-E99881B8FED4}"/>
          </ac:grpSpMkLst>
        </pc:grpChg>
        <pc:grpChg chg="add mod">
          <ac:chgData name="Koson Trachu" userId="8b674c4b66ffeb50" providerId="LiveId" clId="{4E50DAF0-7389-4B19-A87F-C87125EE7270}" dt="2022-03-23T01:06:40.078" v="1544" actId="164"/>
          <ac:grpSpMkLst>
            <pc:docMk/>
            <pc:sldMk cId="2178389154" sldId="552"/>
            <ac:grpSpMk id="37" creationId="{805E9468-A443-4F6B-9991-B45E2A8C55D5}"/>
          </ac:grpSpMkLst>
        </pc:grpChg>
        <pc:grpChg chg="add mod">
          <ac:chgData name="Koson Trachu" userId="8b674c4b66ffeb50" providerId="LiveId" clId="{4E50DAF0-7389-4B19-A87F-C87125EE7270}" dt="2022-03-23T01:06:40.078" v="1544" actId="164"/>
          <ac:grpSpMkLst>
            <pc:docMk/>
            <pc:sldMk cId="2178389154" sldId="552"/>
            <ac:grpSpMk id="43" creationId="{F2D1563D-4363-490A-956C-F1ABFE650B15}"/>
          </ac:grpSpMkLst>
        </pc:grpChg>
        <pc:grpChg chg="add mod">
          <ac:chgData name="Koson Trachu" userId="8b674c4b66ffeb50" providerId="LiveId" clId="{4E50DAF0-7389-4B19-A87F-C87125EE7270}" dt="2022-03-23T01:06:40.078" v="1544" actId="164"/>
          <ac:grpSpMkLst>
            <pc:docMk/>
            <pc:sldMk cId="2178389154" sldId="552"/>
            <ac:grpSpMk id="48" creationId="{EC07B5F3-8B6C-4D56-9669-248CF98B3B96}"/>
          </ac:grpSpMkLst>
        </pc:grpChg>
        <pc:grpChg chg="add mod">
          <ac:chgData name="Koson Trachu" userId="8b674c4b66ffeb50" providerId="LiveId" clId="{4E50DAF0-7389-4B19-A87F-C87125EE7270}" dt="2022-03-23T01:07:15.134" v="1555" actId="1076"/>
          <ac:grpSpMkLst>
            <pc:docMk/>
            <pc:sldMk cId="2178389154" sldId="552"/>
            <ac:grpSpMk id="54" creationId="{DAFB8A94-E403-4C59-A467-01CDE03EF3CC}"/>
          </ac:grpSpMkLst>
        </pc:grpChg>
        <pc:grpChg chg="mod">
          <ac:chgData name="Koson Trachu" userId="8b674c4b66ffeb50" providerId="LiveId" clId="{4E50DAF0-7389-4B19-A87F-C87125EE7270}" dt="2022-03-23T01:06:56.630" v="1547" actId="571"/>
          <ac:grpSpMkLst>
            <pc:docMk/>
            <pc:sldMk cId="2178389154" sldId="552"/>
            <ac:grpSpMk id="56" creationId="{A7A5799A-07D6-41BA-BAF8-61D8A1506CF8}"/>
          </ac:grpSpMkLst>
        </pc:grpChg>
        <pc:grpChg chg="mod">
          <ac:chgData name="Koson Trachu" userId="8b674c4b66ffeb50" providerId="LiveId" clId="{4E50DAF0-7389-4B19-A87F-C87125EE7270}" dt="2022-03-23T01:06:56.630" v="1547" actId="571"/>
          <ac:grpSpMkLst>
            <pc:docMk/>
            <pc:sldMk cId="2178389154" sldId="552"/>
            <ac:grpSpMk id="57" creationId="{2A12372F-4F09-4925-9585-F055F248AE86}"/>
          </ac:grpSpMkLst>
        </pc:grpChg>
        <pc:grpChg chg="mod">
          <ac:chgData name="Koson Trachu" userId="8b674c4b66ffeb50" providerId="LiveId" clId="{4E50DAF0-7389-4B19-A87F-C87125EE7270}" dt="2022-03-23T01:06:56.630" v="1547" actId="571"/>
          <ac:grpSpMkLst>
            <pc:docMk/>
            <pc:sldMk cId="2178389154" sldId="552"/>
            <ac:grpSpMk id="58" creationId="{AB7B4199-4B19-477A-BB6A-3003849A3BE5}"/>
          </ac:grpSpMkLst>
        </pc:grpChg>
        <pc:picChg chg="del">
          <ac:chgData name="Koson Trachu" userId="8b674c4b66ffeb50" providerId="LiveId" clId="{4E50DAF0-7389-4B19-A87F-C87125EE7270}" dt="2022-03-23T01:03:17.982" v="1503" actId="478"/>
          <ac:picMkLst>
            <pc:docMk/>
            <pc:sldMk cId="2178389154" sldId="552"/>
            <ac:picMk id="5" creationId="{69BE6E9B-CDDC-42C5-85E6-B0AED8895E3E}"/>
          </ac:picMkLst>
        </pc:picChg>
        <pc:picChg chg="add mod">
          <ac:chgData name="Koson Trachu" userId="8b674c4b66ffeb50" providerId="LiveId" clId="{4E50DAF0-7389-4B19-A87F-C87125EE7270}" dt="2022-03-23T02:48:53.364" v="2405" actId="208"/>
          <ac:picMkLst>
            <pc:docMk/>
            <pc:sldMk cId="2178389154" sldId="552"/>
            <ac:picMk id="12" creationId="{C94FAB38-25D4-48CC-A374-0A56FD1DE1ED}"/>
          </ac:picMkLst>
        </pc:picChg>
        <pc:picChg chg="add mod">
          <ac:chgData name="Koson Trachu" userId="8b674c4b66ffeb50" providerId="LiveId" clId="{4E50DAF0-7389-4B19-A87F-C87125EE7270}" dt="2022-03-23T01:06:52.560" v="1546" actId="571"/>
          <ac:picMkLst>
            <pc:docMk/>
            <pc:sldMk cId="2178389154" sldId="552"/>
            <ac:picMk id="53" creationId="{1410BDDC-A28F-481A-A112-AAA9A14E32B6}"/>
          </ac:picMkLst>
        </pc:picChg>
        <pc:cxnChg chg="del mod">
          <ac:chgData name="Koson Trachu" userId="8b674c4b66ffeb50" providerId="LiveId" clId="{4E50DAF0-7389-4B19-A87F-C87125EE7270}" dt="2022-03-23T01:03:17.982" v="1503" actId="478"/>
          <ac:cxnSpMkLst>
            <pc:docMk/>
            <pc:sldMk cId="2178389154" sldId="552"/>
            <ac:cxnSpMk id="33" creationId="{06F2161B-0A6E-4F4E-9D59-513E7A71F874}"/>
          </ac:cxnSpMkLst>
        </pc:cxnChg>
        <pc:cxnChg chg="del mod">
          <ac:chgData name="Koson Trachu" userId="8b674c4b66ffeb50" providerId="LiveId" clId="{4E50DAF0-7389-4B19-A87F-C87125EE7270}" dt="2022-03-23T01:03:17.982" v="1503" actId="478"/>
          <ac:cxnSpMkLst>
            <pc:docMk/>
            <pc:sldMk cId="2178389154" sldId="552"/>
            <ac:cxnSpMk id="40" creationId="{918C61B4-5CA0-45DD-A572-5F9168B6C2B1}"/>
          </ac:cxnSpMkLst>
        </pc:cxnChg>
        <pc:cxnChg chg="add mod">
          <ac:chgData name="Koson Trachu" userId="8b674c4b66ffeb50" providerId="LiveId" clId="{4E50DAF0-7389-4B19-A87F-C87125EE7270}" dt="2022-03-23T01:08:23.825" v="1566" actId="14100"/>
          <ac:cxnSpMkLst>
            <pc:docMk/>
            <pc:sldMk cId="2178389154" sldId="552"/>
            <ac:cxnSpMk id="72" creationId="{395D333B-39EC-422A-96FD-343CA116B345}"/>
          </ac:cxnSpMkLst>
        </pc:cxnChg>
        <pc:cxnChg chg="add mod">
          <ac:chgData name="Koson Trachu" userId="8b674c4b66ffeb50" providerId="LiveId" clId="{4E50DAF0-7389-4B19-A87F-C87125EE7270}" dt="2022-03-23T01:08:43.243" v="1569" actId="14100"/>
          <ac:cxnSpMkLst>
            <pc:docMk/>
            <pc:sldMk cId="2178389154" sldId="552"/>
            <ac:cxnSpMk id="76" creationId="{478F167D-E038-45F3-8FFF-56C9A895A8D0}"/>
          </ac:cxnSpMkLst>
        </pc:cxnChg>
      </pc:sldChg>
      <pc:sldChg chg="add del">
        <pc:chgData name="Koson Trachu" userId="8b674c4b66ffeb50" providerId="LiveId" clId="{4E50DAF0-7389-4B19-A87F-C87125EE7270}" dt="2022-03-23T01:03:03.654" v="1499" actId="2890"/>
        <pc:sldMkLst>
          <pc:docMk/>
          <pc:sldMk cId="3062202852" sldId="552"/>
        </pc:sldMkLst>
      </pc:sldChg>
      <pc:sldChg chg="addSp delSp modSp add mod">
        <pc:chgData name="Koson Trachu" userId="8b674c4b66ffeb50" providerId="LiveId" clId="{4E50DAF0-7389-4B19-A87F-C87125EE7270}" dt="2022-03-23T01:18:43.659" v="1682" actId="1076"/>
        <pc:sldMkLst>
          <pc:docMk/>
          <pc:sldMk cId="3841236579" sldId="553"/>
        </pc:sldMkLst>
        <pc:spChg chg="mod">
          <ac:chgData name="Koson Trachu" userId="8b674c4b66ffeb50" providerId="LiveId" clId="{4E50DAF0-7389-4B19-A87F-C87125EE7270}" dt="2022-03-23T01:18:26.917" v="1679" actId="14100"/>
          <ac:spMkLst>
            <pc:docMk/>
            <pc:sldMk cId="3841236579" sldId="553"/>
            <ac:spMk id="2" creationId="{00000000-0000-0000-0000-000000000000}"/>
          </ac:spMkLst>
        </pc:spChg>
        <pc:spChg chg="add del mod">
          <ac:chgData name="Koson Trachu" userId="8b674c4b66ffeb50" providerId="LiveId" clId="{4E50DAF0-7389-4B19-A87F-C87125EE7270}" dt="2022-03-23T01:17:56.264" v="1673" actId="478"/>
          <ac:spMkLst>
            <pc:docMk/>
            <pc:sldMk cId="3841236579" sldId="553"/>
            <ac:spMk id="5" creationId="{BF706848-E6A4-494E-B452-456D70C15C0F}"/>
          </ac:spMkLst>
        </pc:spChg>
        <pc:spChg chg="add del mod">
          <ac:chgData name="Koson Trachu" userId="8b674c4b66ffeb50" providerId="LiveId" clId="{4E50DAF0-7389-4B19-A87F-C87125EE7270}" dt="2022-03-23T01:16:10.818" v="1611" actId="22"/>
          <ac:spMkLst>
            <pc:docMk/>
            <pc:sldMk cId="3841236579" sldId="553"/>
            <ac:spMk id="53" creationId="{2F68F787-2260-4418-AF93-0FECE54367EA}"/>
          </ac:spMkLst>
        </pc:spChg>
        <pc:spChg chg="del">
          <ac:chgData name="Koson Trachu" userId="8b674c4b66ffeb50" providerId="LiveId" clId="{4E50DAF0-7389-4B19-A87F-C87125EE7270}" dt="2022-03-23T01:14:14.311" v="1606" actId="478"/>
          <ac:spMkLst>
            <pc:docMk/>
            <pc:sldMk cId="3841236579" sldId="553"/>
            <ac:spMk id="71" creationId="{BD9A86BB-B7A6-4070-94E5-C8307D00F40B}"/>
          </ac:spMkLst>
        </pc:spChg>
        <pc:spChg chg="mod topLvl">
          <ac:chgData name="Koson Trachu" userId="8b674c4b66ffeb50" providerId="LiveId" clId="{4E50DAF0-7389-4B19-A87F-C87125EE7270}" dt="2022-03-23T01:18:32.716" v="1680" actId="14100"/>
          <ac:spMkLst>
            <pc:docMk/>
            <pc:sldMk cId="3841236579" sldId="553"/>
            <ac:spMk id="74" creationId="{80BB0817-4955-4D04-97D1-64E5C8B1DD66}"/>
          </ac:spMkLst>
        </pc:spChg>
        <pc:spChg chg="del">
          <ac:chgData name="Koson Trachu" userId="8b674c4b66ffeb50" providerId="LiveId" clId="{4E50DAF0-7389-4B19-A87F-C87125EE7270}" dt="2022-03-23T01:14:14.311" v="1606" actId="478"/>
          <ac:spMkLst>
            <pc:docMk/>
            <pc:sldMk cId="3841236579" sldId="553"/>
            <ac:spMk id="75" creationId="{3D7B0C0C-DCC0-4696-9187-738B0B9C8AC5}"/>
          </ac:spMkLst>
        </pc:spChg>
        <pc:spChg chg="del mod topLvl">
          <ac:chgData name="Koson Trachu" userId="8b674c4b66ffeb50" providerId="LiveId" clId="{4E50DAF0-7389-4B19-A87F-C87125EE7270}" dt="2022-03-23T01:17:10.566" v="1652" actId="478"/>
          <ac:spMkLst>
            <pc:docMk/>
            <pc:sldMk cId="3841236579" sldId="553"/>
            <ac:spMk id="77" creationId="{D357F3FA-070A-425E-88D5-1035AEC6CD00}"/>
          </ac:spMkLst>
        </pc:spChg>
        <pc:spChg chg="del mod topLvl">
          <ac:chgData name="Koson Trachu" userId="8b674c4b66ffeb50" providerId="LiveId" clId="{4E50DAF0-7389-4B19-A87F-C87125EE7270}" dt="2022-03-23T01:17:18.856" v="1654" actId="478"/>
          <ac:spMkLst>
            <pc:docMk/>
            <pc:sldMk cId="3841236579" sldId="553"/>
            <ac:spMk id="78" creationId="{2A352C90-2092-484E-86B6-0A3E509FB9A6}"/>
          </ac:spMkLst>
        </pc:spChg>
        <pc:spChg chg="del mod topLvl">
          <ac:chgData name="Koson Trachu" userId="8b674c4b66ffeb50" providerId="LiveId" clId="{4E50DAF0-7389-4B19-A87F-C87125EE7270}" dt="2022-03-23T01:17:30.189" v="1656" actId="478"/>
          <ac:spMkLst>
            <pc:docMk/>
            <pc:sldMk cId="3841236579" sldId="553"/>
            <ac:spMk id="81" creationId="{4E2C282A-2F63-4BFC-890B-0652856BC614}"/>
          </ac:spMkLst>
        </pc:spChg>
        <pc:spChg chg="del mod topLvl">
          <ac:chgData name="Koson Trachu" userId="8b674c4b66ffeb50" providerId="LiveId" clId="{4E50DAF0-7389-4B19-A87F-C87125EE7270}" dt="2022-03-23T01:17:30.189" v="1656" actId="478"/>
          <ac:spMkLst>
            <pc:docMk/>
            <pc:sldMk cId="3841236579" sldId="553"/>
            <ac:spMk id="82" creationId="{33A67686-1E38-4E02-801E-FDABCF219F6A}"/>
          </ac:spMkLst>
        </pc:spChg>
        <pc:spChg chg="del mod topLvl">
          <ac:chgData name="Koson Trachu" userId="8b674c4b66ffeb50" providerId="LiveId" clId="{4E50DAF0-7389-4B19-A87F-C87125EE7270}" dt="2022-03-23T01:17:10.566" v="1652" actId="478"/>
          <ac:spMkLst>
            <pc:docMk/>
            <pc:sldMk cId="3841236579" sldId="553"/>
            <ac:spMk id="83" creationId="{BDF3D6F2-464B-48B8-89C7-66C1590952DF}"/>
          </ac:spMkLst>
        </pc:spChg>
        <pc:spChg chg="del mod topLvl">
          <ac:chgData name="Koson Trachu" userId="8b674c4b66ffeb50" providerId="LiveId" clId="{4E50DAF0-7389-4B19-A87F-C87125EE7270}" dt="2022-03-23T01:17:30.189" v="1656" actId="478"/>
          <ac:spMkLst>
            <pc:docMk/>
            <pc:sldMk cId="3841236579" sldId="553"/>
            <ac:spMk id="85" creationId="{AF5F5990-25D4-4E82-AABE-D17970A6FC9E}"/>
          </ac:spMkLst>
        </pc:spChg>
        <pc:spChg chg="add mod">
          <ac:chgData name="Koson Trachu" userId="8b674c4b66ffeb50" providerId="LiveId" clId="{4E50DAF0-7389-4B19-A87F-C87125EE7270}" dt="2022-03-23T01:18:43.659" v="1682" actId="1076"/>
          <ac:spMkLst>
            <pc:docMk/>
            <pc:sldMk cId="3841236579" sldId="553"/>
            <ac:spMk id="86" creationId="{3AB41B71-1928-4646-BF3B-CFF88A7AEF34}"/>
          </ac:spMkLst>
        </pc:spChg>
        <pc:grpChg chg="del">
          <ac:chgData name="Koson Trachu" userId="8b674c4b66ffeb50" providerId="LiveId" clId="{4E50DAF0-7389-4B19-A87F-C87125EE7270}" dt="2022-03-23T01:14:18.131" v="1607" actId="478"/>
          <ac:grpSpMkLst>
            <pc:docMk/>
            <pc:sldMk cId="3841236579" sldId="553"/>
            <ac:grpSpMk id="32" creationId="{CD58B973-6F37-4DC4-A087-E99881B8FED4}"/>
          </ac:grpSpMkLst>
        </pc:grpChg>
        <pc:grpChg chg="del">
          <ac:chgData name="Koson Trachu" userId="8b674c4b66ffeb50" providerId="LiveId" clId="{4E50DAF0-7389-4B19-A87F-C87125EE7270}" dt="2022-03-23T01:14:14.311" v="1606" actId="478"/>
          <ac:grpSpMkLst>
            <pc:docMk/>
            <pc:sldMk cId="3841236579" sldId="553"/>
            <ac:grpSpMk id="54" creationId="{DAFB8A94-E403-4C59-A467-01CDE03EF3CC}"/>
          </ac:grpSpMkLst>
        </pc:grpChg>
        <pc:grpChg chg="add del mod">
          <ac:chgData name="Koson Trachu" userId="8b674c4b66ffeb50" providerId="LiveId" clId="{4E50DAF0-7389-4B19-A87F-C87125EE7270}" dt="2022-03-23T01:17:07.199" v="1651" actId="165"/>
          <ac:grpSpMkLst>
            <pc:docMk/>
            <pc:sldMk cId="3841236579" sldId="553"/>
            <ac:grpSpMk id="73" creationId="{04A11380-0334-4E0A-BF58-25A7D656345D}"/>
          </ac:grpSpMkLst>
        </pc:grpChg>
        <pc:picChg chg="del">
          <ac:chgData name="Koson Trachu" userId="8b674c4b66ffeb50" providerId="LiveId" clId="{4E50DAF0-7389-4B19-A87F-C87125EE7270}" dt="2022-03-23T01:14:18.131" v="1607" actId="478"/>
          <ac:picMkLst>
            <pc:docMk/>
            <pc:sldMk cId="3841236579" sldId="553"/>
            <ac:picMk id="12" creationId="{C94FAB38-25D4-48CC-A374-0A56FD1DE1ED}"/>
          </ac:picMkLst>
        </pc:picChg>
        <pc:cxnChg chg="del mod">
          <ac:chgData name="Koson Trachu" userId="8b674c4b66ffeb50" providerId="LiveId" clId="{4E50DAF0-7389-4B19-A87F-C87125EE7270}" dt="2022-03-23T01:14:14.311" v="1606" actId="478"/>
          <ac:cxnSpMkLst>
            <pc:docMk/>
            <pc:sldMk cId="3841236579" sldId="553"/>
            <ac:cxnSpMk id="72" creationId="{395D333B-39EC-422A-96FD-343CA116B345}"/>
          </ac:cxnSpMkLst>
        </pc:cxnChg>
        <pc:cxnChg chg="del mod">
          <ac:chgData name="Koson Trachu" userId="8b674c4b66ffeb50" providerId="LiveId" clId="{4E50DAF0-7389-4B19-A87F-C87125EE7270}" dt="2022-03-23T01:14:14.311" v="1606" actId="478"/>
          <ac:cxnSpMkLst>
            <pc:docMk/>
            <pc:sldMk cId="3841236579" sldId="553"/>
            <ac:cxnSpMk id="76" creationId="{478F167D-E038-45F3-8FFF-56C9A895A8D0}"/>
          </ac:cxnSpMkLst>
        </pc:cxnChg>
        <pc:cxnChg chg="del mod topLvl">
          <ac:chgData name="Koson Trachu" userId="8b674c4b66ffeb50" providerId="LiveId" clId="{4E50DAF0-7389-4B19-A87F-C87125EE7270}" dt="2022-03-23T01:17:14.824" v="1653" actId="478"/>
          <ac:cxnSpMkLst>
            <pc:docMk/>
            <pc:sldMk cId="3841236579" sldId="553"/>
            <ac:cxnSpMk id="79" creationId="{B55D1E08-54CC-4D4A-BDC4-619B8AB5EB01}"/>
          </ac:cxnSpMkLst>
        </pc:cxnChg>
        <pc:cxnChg chg="del mod topLvl">
          <ac:chgData name="Koson Trachu" userId="8b674c4b66ffeb50" providerId="LiveId" clId="{4E50DAF0-7389-4B19-A87F-C87125EE7270}" dt="2022-03-23T01:17:18.856" v="1654" actId="478"/>
          <ac:cxnSpMkLst>
            <pc:docMk/>
            <pc:sldMk cId="3841236579" sldId="553"/>
            <ac:cxnSpMk id="80" creationId="{5100C7DA-312A-43C4-BD3C-53D8EAF5C0BD}"/>
          </ac:cxnSpMkLst>
        </pc:cxnChg>
        <pc:cxnChg chg="del mod topLvl">
          <ac:chgData name="Koson Trachu" userId="8b674c4b66ffeb50" providerId="LiveId" clId="{4E50DAF0-7389-4B19-A87F-C87125EE7270}" dt="2022-03-23T01:17:14.824" v="1653" actId="478"/>
          <ac:cxnSpMkLst>
            <pc:docMk/>
            <pc:sldMk cId="3841236579" sldId="553"/>
            <ac:cxnSpMk id="84" creationId="{77D5FCC9-0018-4936-A0E6-0F4304380635}"/>
          </ac:cxnSpMkLst>
        </pc:cxnChg>
      </pc:sldChg>
      <pc:sldChg chg="addSp delSp modSp add del mod">
        <pc:chgData name="Koson Trachu" userId="8b674c4b66ffeb50" providerId="LiveId" clId="{4E50DAF0-7389-4B19-A87F-C87125EE7270}" dt="2022-03-23T01:25:19.023" v="1796" actId="2696"/>
        <pc:sldMkLst>
          <pc:docMk/>
          <pc:sldMk cId="383001347" sldId="554"/>
        </pc:sldMkLst>
        <pc:spChg chg="mod">
          <ac:chgData name="Koson Trachu" userId="8b674c4b66ffeb50" providerId="LiveId" clId="{4E50DAF0-7389-4B19-A87F-C87125EE7270}" dt="2022-03-23T01:25:02.238" v="1782" actId="21"/>
          <ac:spMkLst>
            <pc:docMk/>
            <pc:sldMk cId="383001347" sldId="554"/>
            <ac:spMk id="2" creationId="{00000000-0000-0000-0000-000000000000}"/>
          </ac:spMkLst>
        </pc:spChg>
        <pc:spChg chg="mod topLvl">
          <ac:chgData name="Koson Trachu" userId="8b674c4b66ffeb50" providerId="LiveId" clId="{4E50DAF0-7389-4B19-A87F-C87125EE7270}" dt="2022-03-23T01:23:21.591" v="1706" actId="164"/>
          <ac:spMkLst>
            <pc:docMk/>
            <pc:sldMk cId="383001347" sldId="554"/>
            <ac:spMk id="9" creationId="{33B03988-5A33-4C57-A500-A5DA3EBA3253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13" creationId="{D671D2F0-D451-465E-BD07-FCAEF262CD22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14" creationId="{5FCD9A50-0D9D-47A0-988C-8768AF121C74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15" creationId="{9C87EEFC-5EDE-43D1-9D75-3BEE7D304F10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16" creationId="{D7C42E9A-09E8-4985-AA4C-F8E7D5BA865B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17" creationId="{B41EE45A-4592-4F6F-ABE0-6F5B4D9F5CA9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18" creationId="{15891EB0-5264-4E95-9E8C-DD837EE0E484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19" creationId="{11F2192F-E8FC-43F5-81B2-B3E62A09E1D6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20" creationId="{C6BC9931-E82A-4B13-9B69-210B9C3D4E0F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21" creationId="{A06F1040-42F9-4C4A-BB9D-EDAF868AEA9D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22" creationId="{AD01C0F5-2CFB-4D66-8F91-CA0A4AC2091E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23" creationId="{EEC0E009-D142-44D8-8396-1817FB121D1F}"/>
          </ac:spMkLst>
        </pc:spChg>
        <pc:spChg chg="mod">
          <ac:chgData name="Koson Trachu" userId="8b674c4b66ffeb50" providerId="LiveId" clId="{4E50DAF0-7389-4B19-A87F-C87125EE7270}" dt="2022-03-23T01:22:36.716" v="1693" actId="165"/>
          <ac:spMkLst>
            <pc:docMk/>
            <pc:sldMk cId="383001347" sldId="554"/>
            <ac:spMk id="24" creationId="{1F952690-EBDE-4871-AAA5-D998E0B9C44F}"/>
          </ac:spMkLst>
        </pc:spChg>
        <pc:spChg chg="add del mod">
          <ac:chgData name="Koson Trachu" userId="8b674c4b66ffeb50" providerId="LiveId" clId="{4E50DAF0-7389-4B19-A87F-C87125EE7270}" dt="2022-03-23T01:24:53.913" v="1778" actId="478"/>
          <ac:spMkLst>
            <pc:docMk/>
            <pc:sldMk cId="383001347" sldId="554"/>
            <ac:spMk id="25" creationId="{B515E45E-DB5A-44AA-B1C6-1BEE5DDBC2CC}"/>
          </ac:spMkLst>
        </pc:spChg>
        <pc:spChg chg="mod">
          <ac:chgData name="Koson Trachu" userId="8b674c4b66ffeb50" providerId="LiveId" clId="{4E50DAF0-7389-4B19-A87F-C87125EE7270}" dt="2022-03-23T01:23:51.304" v="1710" actId="571"/>
          <ac:spMkLst>
            <pc:docMk/>
            <pc:sldMk cId="383001347" sldId="554"/>
            <ac:spMk id="37" creationId="{257D55FA-A06C-47DF-A334-9B4DF9C3CF93}"/>
          </ac:spMkLst>
        </pc:spChg>
        <pc:spChg chg="mod">
          <ac:chgData name="Koson Trachu" userId="8b674c4b66ffeb50" providerId="LiveId" clId="{4E50DAF0-7389-4B19-A87F-C87125EE7270}" dt="2022-03-23T01:23:51.304" v="1710" actId="571"/>
          <ac:spMkLst>
            <pc:docMk/>
            <pc:sldMk cId="383001347" sldId="554"/>
            <ac:spMk id="39" creationId="{F4B1847E-487C-4D77-87DF-D79FDFB79463}"/>
          </ac:spMkLst>
        </pc:spChg>
        <pc:spChg chg="mod">
          <ac:chgData name="Koson Trachu" userId="8b674c4b66ffeb50" providerId="LiveId" clId="{4E50DAF0-7389-4B19-A87F-C87125EE7270}" dt="2022-03-23T01:24:02.471" v="1712" actId="207"/>
          <ac:spMkLst>
            <pc:docMk/>
            <pc:sldMk cId="383001347" sldId="554"/>
            <ac:spMk id="40" creationId="{56D1F154-21AF-478C-A6A6-4E51DD48DF04}"/>
          </ac:spMkLst>
        </pc:spChg>
        <pc:spChg chg="mod">
          <ac:chgData name="Koson Trachu" userId="8b674c4b66ffeb50" providerId="LiveId" clId="{4E50DAF0-7389-4B19-A87F-C87125EE7270}" dt="2022-03-23T01:23:51.304" v="1710" actId="571"/>
          <ac:spMkLst>
            <pc:docMk/>
            <pc:sldMk cId="383001347" sldId="554"/>
            <ac:spMk id="41" creationId="{C9C0D05F-60CE-4D6C-A850-BD8F3265F973}"/>
          </ac:spMkLst>
        </pc:spChg>
        <pc:spChg chg="mod">
          <ac:chgData name="Koson Trachu" userId="8b674c4b66ffeb50" providerId="LiveId" clId="{4E50DAF0-7389-4B19-A87F-C87125EE7270}" dt="2022-03-23T01:23:51.304" v="1710" actId="571"/>
          <ac:spMkLst>
            <pc:docMk/>
            <pc:sldMk cId="383001347" sldId="554"/>
            <ac:spMk id="42" creationId="{D5C8063D-958D-4468-A7BA-E483BEFC631F}"/>
          </ac:spMkLst>
        </pc:spChg>
        <pc:spChg chg="add del mod">
          <ac:chgData name="Koson Trachu" userId="8b674c4b66ffeb50" providerId="LiveId" clId="{4E50DAF0-7389-4B19-A87F-C87125EE7270}" dt="2022-03-23T01:24:53.913" v="1778" actId="478"/>
          <ac:spMkLst>
            <pc:docMk/>
            <pc:sldMk cId="383001347" sldId="554"/>
            <ac:spMk id="43" creationId="{530B82D9-2ECF-4E48-AA48-8639E3D1FC92}"/>
          </ac:spMkLst>
        </pc:spChg>
        <pc:spChg chg="del">
          <ac:chgData name="Koson Trachu" userId="8b674c4b66ffeb50" providerId="LiveId" clId="{4E50DAF0-7389-4B19-A87F-C87125EE7270}" dt="2022-03-23T01:20:06.571" v="1685" actId="478"/>
          <ac:spMkLst>
            <pc:docMk/>
            <pc:sldMk cId="383001347" sldId="554"/>
            <ac:spMk id="74" creationId="{80BB0817-4955-4D04-97D1-64E5C8B1DD66}"/>
          </ac:spMkLst>
        </pc:spChg>
        <pc:spChg chg="del">
          <ac:chgData name="Koson Trachu" userId="8b674c4b66ffeb50" providerId="LiveId" clId="{4E50DAF0-7389-4B19-A87F-C87125EE7270}" dt="2022-03-23T01:20:06.571" v="1685" actId="478"/>
          <ac:spMkLst>
            <pc:docMk/>
            <pc:sldMk cId="383001347" sldId="554"/>
            <ac:spMk id="86" creationId="{3AB41B71-1928-4646-BF3B-CFF88A7AEF34}"/>
          </ac:spMkLst>
        </pc:spChg>
        <pc:grpChg chg="add del mod">
          <ac:chgData name="Koson Trachu" userId="8b674c4b66ffeb50" providerId="LiveId" clId="{4E50DAF0-7389-4B19-A87F-C87125EE7270}" dt="2022-03-23T01:22:36.716" v="1693" actId="165"/>
          <ac:grpSpMkLst>
            <pc:docMk/>
            <pc:sldMk cId="383001347" sldId="554"/>
            <ac:grpSpMk id="8" creationId="{5C79C7A4-1108-4202-905D-898A1902DBB5}"/>
          </ac:grpSpMkLst>
        </pc:grpChg>
        <pc:grpChg chg="del mod topLvl">
          <ac:chgData name="Koson Trachu" userId="8b674c4b66ffeb50" providerId="LiveId" clId="{4E50DAF0-7389-4B19-A87F-C87125EE7270}" dt="2022-03-23T01:22:42.704" v="1694" actId="478"/>
          <ac:grpSpMkLst>
            <pc:docMk/>
            <pc:sldMk cId="383001347" sldId="554"/>
            <ac:grpSpMk id="10" creationId="{4478DC27-BEF7-49BA-A40E-D17868EC0707}"/>
          </ac:grpSpMkLst>
        </pc:grpChg>
        <pc:grpChg chg="del mod topLvl">
          <ac:chgData name="Koson Trachu" userId="8b674c4b66ffeb50" providerId="LiveId" clId="{4E50DAF0-7389-4B19-A87F-C87125EE7270}" dt="2022-03-23T01:22:44.098" v="1695" actId="478"/>
          <ac:grpSpMkLst>
            <pc:docMk/>
            <pc:sldMk cId="383001347" sldId="554"/>
            <ac:grpSpMk id="11" creationId="{42F7C3CE-CC45-42EE-B5D5-953C3DC50732}"/>
          </ac:grpSpMkLst>
        </pc:grpChg>
        <pc:grpChg chg="mod topLvl">
          <ac:chgData name="Koson Trachu" userId="8b674c4b66ffeb50" providerId="LiveId" clId="{4E50DAF0-7389-4B19-A87F-C87125EE7270}" dt="2022-03-23T01:23:21.591" v="1706" actId="164"/>
          <ac:grpSpMkLst>
            <pc:docMk/>
            <pc:sldMk cId="383001347" sldId="554"/>
            <ac:grpSpMk id="12" creationId="{0B395B9F-D087-46C0-8577-452455174B75}"/>
          </ac:grpSpMkLst>
        </pc:grpChg>
        <pc:grpChg chg="add del mod">
          <ac:chgData name="Koson Trachu" userId="8b674c4b66ffeb50" providerId="LiveId" clId="{4E50DAF0-7389-4B19-A87F-C87125EE7270}" dt="2022-03-23T01:24:53.913" v="1778" actId="478"/>
          <ac:grpSpMkLst>
            <pc:docMk/>
            <pc:sldMk cId="383001347" sldId="554"/>
            <ac:grpSpMk id="33" creationId="{A4C904CE-3E1C-400E-9468-44DF2BEA7838}"/>
          </ac:grpSpMkLst>
        </pc:grpChg>
        <pc:grpChg chg="add del mod">
          <ac:chgData name="Koson Trachu" userId="8b674c4b66ffeb50" providerId="LiveId" clId="{4E50DAF0-7389-4B19-A87F-C87125EE7270}" dt="2022-03-23T01:24:53.913" v="1778" actId="478"/>
          <ac:grpSpMkLst>
            <pc:docMk/>
            <pc:sldMk cId="383001347" sldId="554"/>
            <ac:grpSpMk id="36" creationId="{64296C2A-231D-4E8A-B9C3-79E82352C329}"/>
          </ac:grpSpMkLst>
        </pc:grpChg>
        <pc:grpChg chg="mod">
          <ac:chgData name="Koson Trachu" userId="8b674c4b66ffeb50" providerId="LiveId" clId="{4E50DAF0-7389-4B19-A87F-C87125EE7270}" dt="2022-03-23T01:23:51.304" v="1710" actId="571"/>
          <ac:grpSpMkLst>
            <pc:docMk/>
            <pc:sldMk cId="383001347" sldId="554"/>
            <ac:grpSpMk id="38" creationId="{9E3010FF-EF36-4943-9175-0ED97FFA606C}"/>
          </ac:grpSpMkLst>
        </pc:grpChg>
        <pc:picChg chg="add del mod">
          <ac:chgData name="Koson Trachu" userId="8b674c4b66ffeb50" providerId="LiveId" clId="{4E50DAF0-7389-4B19-A87F-C87125EE7270}" dt="2022-03-23T01:24:48.131" v="1777" actId="478"/>
          <ac:picMkLst>
            <pc:docMk/>
            <pc:sldMk cId="383001347" sldId="554"/>
            <ac:picMk id="5" creationId="{86FC5576-F1B1-4349-906C-6A4A55862057}"/>
          </ac:picMkLst>
        </pc:picChg>
        <pc:cxnChg chg="add del mod">
          <ac:chgData name="Koson Trachu" userId="8b674c4b66ffeb50" providerId="LiveId" clId="{4E50DAF0-7389-4B19-A87F-C87125EE7270}" dt="2022-03-23T01:24:53.913" v="1778" actId="478"/>
          <ac:cxnSpMkLst>
            <pc:docMk/>
            <pc:sldMk cId="383001347" sldId="554"/>
            <ac:cxnSpMk id="26" creationId="{74E863E1-4180-41A3-8156-75AE39C63623}"/>
          </ac:cxnSpMkLst>
        </pc:cxnChg>
        <pc:cxnChg chg="add del mod">
          <ac:chgData name="Koson Trachu" userId="8b674c4b66ffeb50" providerId="LiveId" clId="{4E50DAF0-7389-4B19-A87F-C87125EE7270}" dt="2022-03-23T01:24:53.913" v="1778" actId="478"/>
          <ac:cxnSpMkLst>
            <pc:docMk/>
            <pc:sldMk cId="383001347" sldId="554"/>
            <ac:cxnSpMk id="44" creationId="{3CE59D85-EDAC-4E58-8D9A-E5B935B65D2D}"/>
          </ac:cxnSpMkLst>
        </pc:cxnChg>
      </pc:sldChg>
      <pc:sldChg chg="modSp add mod modAnim">
        <pc:chgData name="Koson Trachu" userId="8b674c4b66ffeb50" providerId="LiveId" clId="{4E50DAF0-7389-4B19-A87F-C87125EE7270}" dt="2022-03-29T12:25:06.475" v="5971"/>
        <pc:sldMkLst>
          <pc:docMk/>
          <pc:sldMk cId="3238885841" sldId="555"/>
        </pc:sldMkLst>
        <pc:spChg chg="mod">
          <ac:chgData name="Koson Trachu" userId="8b674c4b66ffeb50" providerId="LiveId" clId="{4E50DAF0-7389-4B19-A87F-C87125EE7270}" dt="2022-03-23T02:49:48.985" v="2436" actId="1037"/>
          <ac:spMkLst>
            <pc:docMk/>
            <pc:sldMk cId="3238885841" sldId="555"/>
            <ac:spMk id="25" creationId="{B515E45E-DB5A-44AA-B1C6-1BEE5DDBC2CC}"/>
          </ac:spMkLst>
        </pc:spChg>
        <pc:spChg chg="mod">
          <ac:chgData name="Koson Trachu" userId="8b674c4b66ffeb50" providerId="LiveId" clId="{4E50DAF0-7389-4B19-A87F-C87125EE7270}" dt="2022-03-23T02:49:56.801" v="2463" actId="1038"/>
          <ac:spMkLst>
            <pc:docMk/>
            <pc:sldMk cId="3238885841" sldId="555"/>
            <ac:spMk id="43" creationId="{530B82D9-2ECF-4E48-AA48-8639E3D1FC92}"/>
          </ac:spMkLst>
        </pc:spChg>
        <pc:picChg chg="mod">
          <ac:chgData name="Koson Trachu" userId="8b674c4b66ffeb50" providerId="LiveId" clId="{4E50DAF0-7389-4B19-A87F-C87125EE7270}" dt="2022-03-23T02:49:39.735" v="2411" actId="1076"/>
          <ac:picMkLst>
            <pc:docMk/>
            <pc:sldMk cId="3238885841" sldId="555"/>
            <ac:picMk id="5" creationId="{86FC5576-F1B1-4349-906C-6A4A55862057}"/>
          </ac:picMkLst>
        </pc:picChg>
        <pc:cxnChg chg="mod">
          <ac:chgData name="Koson Trachu" userId="8b674c4b66ffeb50" providerId="LiveId" clId="{4E50DAF0-7389-4B19-A87F-C87125EE7270}" dt="2022-03-23T02:49:48.985" v="2436" actId="1037"/>
          <ac:cxnSpMkLst>
            <pc:docMk/>
            <pc:sldMk cId="3238885841" sldId="555"/>
            <ac:cxnSpMk id="26" creationId="{74E863E1-4180-41A3-8156-75AE39C63623}"/>
          </ac:cxnSpMkLst>
        </pc:cxnChg>
        <pc:cxnChg chg="mod">
          <ac:chgData name="Koson Trachu" userId="8b674c4b66ffeb50" providerId="LiveId" clId="{4E50DAF0-7389-4B19-A87F-C87125EE7270}" dt="2022-03-23T02:49:56.801" v="2463" actId="1038"/>
          <ac:cxnSpMkLst>
            <pc:docMk/>
            <pc:sldMk cId="3238885841" sldId="555"/>
            <ac:cxnSpMk id="44" creationId="{3CE59D85-EDAC-4E58-8D9A-E5B935B65D2D}"/>
          </ac:cxnSpMkLst>
        </pc:cxnChg>
      </pc:sldChg>
      <pc:sldChg chg="modSp add mod ord">
        <pc:chgData name="Koson Trachu" userId="8b674c4b66ffeb50" providerId="LiveId" clId="{4E50DAF0-7389-4B19-A87F-C87125EE7270}" dt="2022-03-23T01:29:03.708" v="2104"/>
        <pc:sldMkLst>
          <pc:docMk/>
          <pc:sldMk cId="3851523812" sldId="556"/>
        </pc:sldMkLst>
        <pc:spChg chg="mod">
          <ac:chgData name="Koson Trachu" userId="8b674c4b66ffeb50" providerId="LiveId" clId="{4E50DAF0-7389-4B19-A87F-C87125EE7270}" dt="2022-03-23T01:25:13.307" v="1795" actId="20577"/>
          <ac:spMkLst>
            <pc:docMk/>
            <pc:sldMk cId="3851523812" sldId="556"/>
            <ac:spMk id="2" creationId="{00000000-0000-0000-0000-000000000000}"/>
          </ac:spMkLst>
        </pc:spChg>
        <pc:spChg chg="mod">
          <ac:chgData name="Koson Trachu" userId="8b674c4b66ffeb50" providerId="LiveId" clId="{4E50DAF0-7389-4B19-A87F-C87125EE7270}" dt="2022-03-23T01:29:03.708" v="2104"/>
          <ac:spMkLst>
            <pc:docMk/>
            <pc:sldMk cId="3851523812" sldId="556"/>
            <ac:spMk id="6" creationId="{7C3B7B6D-1393-4E1A-8985-58CAAD3827E5}"/>
          </ac:spMkLst>
        </pc:spChg>
      </pc:sldChg>
      <pc:sldChg chg="addSp delSp modSp add mod ord">
        <pc:chgData name="Koson Trachu" userId="8b674c4b66ffeb50" providerId="LiveId" clId="{4E50DAF0-7389-4B19-A87F-C87125EE7270}" dt="2022-03-23T02:38:34.340" v="2275"/>
        <pc:sldMkLst>
          <pc:docMk/>
          <pc:sldMk cId="921779328" sldId="557"/>
        </pc:sldMkLst>
        <pc:spChg chg="mod">
          <ac:chgData name="Koson Trachu" userId="8b674c4b66ffeb50" providerId="LiveId" clId="{4E50DAF0-7389-4B19-A87F-C87125EE7270}" dt="2022-03-23T02:33:02.999" v="2128" actId="20577"/>
          <ac:spMkLst>
            <pc:docMk/>
            <pc:sldMk cId="921779328" sldId="557"/>
            <ac:spMk id="2" creationId="{00000000-0000-0000-0000-000000000000}"/>
          </ac:spMkLst>
        </pc:spChg>
        <pc:spChg chg="mod">
          <ac:chgData name="Koson Trachu" userId="8b674c4b66ffeb50" providerId="LiveId" clId="{4E50DAF0-7389-4B19-A87F-C87125EE7270}" dt="2022-03-23T02:35:40.860" v="2263" actId="6549"/>
          <ac:spMkLst>
            <pc:docMk/>
            <pc:sldMk cId="921779328" sldId="557"/>
            <ac:spMk id="6" creationId="{7C3B7B6D-1393-4E1A-8985-58CAAD3827E5}"/>
          </ac:spMkLst>
        </pc:spChg>
        <pc:picChg chg="add del mod">
          <ac:chgData name="Koson Trachu" userId="8b674c4b66ffeb50" providerId="LiveId" clId="{4E50DAF0-7389-4B19-A87F-C87125EE7270}" dt="2022-03-23T02:38:34.340" v="2275"/>
          <ac:picMkLst>
            <pc:docMk/>
            <pc:sldMk cId="921779328" sldId="557"/>
            <ac:picMk id="5" creationId="{E01D0C9E-6A1B-4C82-BC06-DE5DF1D2AB2F}"/>
          </ac:picMkLst>
        </pc:picChg>
      </pc:sldChg>
      <pc:sldChg chg="addSp delSp modSp add mod modAnim">
        <pc:chgData name="Koson Trachu" userId="8b674c4b66ffeb50" providerId="LiveId" clId="{4E50DAF0-7389-4B19-A87F-C87125EE7270}" dt="2022-03-29T12:26:41.927" v="5980"/>
        <pc:sldMkLst>
          <pc:docMk/>
          <pc:sldMk cId="457584629" sldId="558"/>
        </pc:sldMkLst>
        <pc:spChg chg="add del mod">
          <ac:chgData name="Koson Trachu" userId="8b674c4b66ffeb50" providerId="LiveId" clId="{4E50DAF0-7389-4B19-A87F-C87125EE7270}" dt="2022-03-23T02:38:56.439" v="2281" actId="478"/>
          <ac:spMkLst>
            <pc:docMk/>
            <pc:sldMk cId="457584629" sldId="558"/>
            <ac:spMk id="5" creationId="{F45BAC4B-A49F-441B-92A1-9D3B2DB58FD4}"/>
          </ac:spMkLst>
        </pc:spChg>
        <pc:spChg chg="del">
          <ac:chgData name="Koson Trachu" userId="8b674c4b66ffeb50" providerId="LiveId" clId="{4E50DAF0-7389-4B19-A87F-C87125EE7270}" dt="2022-03-23T02:38:40.282" v="2277" actId="478"/>
          <ac:spMkLst>
            <pc:docMk/>
            <pc:sldMk cId="457584629" sldId="558"/>
            <ac:spMk id="6" creationId="{7C3B7B6D-1393-4E1A-8985-58CAAD3827E5}"/>
          </ac:spMkLst>
        </pc:spChg>
        <pc:spChg chg="add mod">
          <ac:chgData name="Koson Trachu" userId="8b674c4b66ffeb50" providerId="LiveId" clId="{4E50DAF0-7389-4B19-A87F-C87125EE7270}" dt="2022-03-23T02:43:54.583" v="2356" actId="1037"/>
          <ac:spMkLst>
            <pc:docMk/>
            <pc:sldMk cId="457584629" sldId="558"/>
            <ac:spMk id="8" creationId="{6F02DC35-DEB7-4F1D-AE32-D5A45D6B6222}"/>
          </ac:spMkLst>
        </pc:spChg>
        <pc:spChg chg="add del mod">
          <ac:chgData name="Koson Trachu" userId="8b674c4b66ffeb50" providerId="LiveId" clId="{4E50DAF0-7389-4B19-A87F-C87125EE7270}" dt="2022-03-23T02:40:25.141" v="2314" actId="478"/>
          <ac:spMkLst>
            <pc:docMk/>
            <pc:sldMk cId="457584629" sldId="558"/>
            <ac:spMk id="14" creationId="{FCFB1402-17ED-4A88-9E29-0C52EF7A2657}"/>
          </ac:spMkLst>
        </pc:spChg>
        <pc:spChg chg="add del">
          <ac:chgData name="Koson Trachu" userId="8b674c4b66ffeb50" providerId="LiveId" clId="{4E50DAF0-7389-4B19-A87F-C87125EE7270}" dt="2022-03-23T02:40:34.883" v="2316" actId="11529"/>
          <ac:spMkLst>
            <pc:docMk/>
            <pc:sldMk cId="457584629" sldId="558"/>
            <ac:spMk id="15" creationId="{EEE22BAB-CC2D-4C75-B47C-61E0A74368E9}"/>
          </ac:spMkLst>
        </pc:spChg>
        <pc:spChg chg="add mod">
          <ac:chgData name="Koson Trachu" userId="8b674c4b66ffeb50" providerId="LiveId" clId="{4E50DAF0-7389-4B19-A87F-C87125EE7270}" dt="2022-03-23T02:42:30.972" v="2344" actId="692"/>
          <ac:spMkLst>
            <pc:docMk/>
            <pc:sldMk cId="457584629" sldId="558"/>
            <ac:spMk id="16" creationId="{47E63C50-85EA-4482-B4C7-D73D29AAF82C}"/>
          </ac:spMkLst>
        </pc:spChg>
        <pc:spChg chg="mod">
          <ac:chgData name="Koson Trachu" userId="8b674c4b66ffeb50" providerId="LiveId" clId="{4E50DAF0-7389-4B19-A87F-C87125EE7270}" dt="2022-03-23T02:50:49.890" v="2465"/>
          <ac:spMkLst>
            <pc:docMk/>
            <pc:sldMk cId="457584629" sldId="558"/>
            <ac:spMk id="22" creationId="{C34EE8F9-AE8D-44F8-AEC5-561C0BF0110E}"/>
          </ac:spMkLst>
        </pc:spChg>
        <pc:spChg chg="mod">
          <ac:chgData name="Koson Trachu" userId="8b674c4b66ffeb50" providerId="LiveId" clId="{4E50DAF0-7389-4B19-A87F-C87125EE7270}" dt="2022-03-23T02:50:49.890" v="2465"/>
          <ac:spMkLst>
            <pc:docMk/>
            <pc:sldMk cId="457584629" sldId="558"/>
            <ac:spMk id="24" creationId="{9167488A-6502-4ACC-AAF3-CB81462772CD}"/>
          </ac:spMkLst>
        </pc:spChg>
        <pc:spChg chg="mod">
          <ac:chgData name="Koson Trachu" userId="8b674c4b66ffeb50" providerId="LiveId" clId="{4E50DAF0-7389-4B19-A87F-C87125EE7270}" dt="2022-03-23T02:51:37.699" v="2496" actId="20577"/>
          <ac:spMkLst>
            <pc:docMk/>
            <pc:sldMk cId="457584629" sldId="558"/>
            <ac:spMk id="25" creationId="{C0F3E532-643E-4570-8AC2-6E7904C368CB}"/>
          </ac:spMkLst>
        </pc:spChg>
        <pc:spChg chg="mod">
          <ac:chgData name="Koson Trachu" userId="8b674c4b66ffeb50" providerId="LiveId" clId="{4E50DAF0-7389-4B19-A87F-C87125EE7270}" dt="2022-03-23T02:50:49.890" v="2465"/>
          <ac:spMkLst>
            <pc:docMk/>
            <pc:sldMk cId="457584629" sldId="558"/>
            <ac:spMk id="26" creationId="{32A8F9E7-8E79-4480-8B36-D24AA66EA5A9}"/>
          </ac:spMkLst>
        </pc:spChg>
        <pc:spChg chg="mod">
          <ac:chgData name="Koson Trachu" userId="8b674c4b66ffeb50" providerId="LiveId" clId="{4E50DAF0-7389-4B19-A87F-C87125EE7270}" dt="2022-03-23T02:50:56.753" v="2467" actId="20577"/>
          <ac:spMkLst>
            <pc:docMk/>
            <pc:sldMk cId="457584629" sldId="558"/>
            <ac:spMk id="27" creationId="{C57F52B1-5EC8-4811-B13A-17F891414DA8}"/>
          </ac:spMkLst>
        </pc:spChg>
        <pc:spChg chg="add mod">
          <ac:chgData name="Koson Trachu" userId="8b674c4b66ffeb50" providerId="LiveId" clId="{4E50DAF0-7389-4B19-A87F-C87125EE7270}" dt="2022-03-23T02:51:58.289" v="2498" actId="14100"/>
          <ac:spMkLst>
            <pc:docMk/>
            <pc:sldMk cId="457584629" sldId="558"/>
            <ac:spMk id="28" creationId="{4A9F28AD-3F3A-4798-AAD5-9D2B68418337}"/>
          </ac:spMkLst>
        </pc:spChg>
        <pc:grpChg chg="add mod">
          <ac:chgData name="Koson Trachu" userId="8b674c4b66ffeb50" providerId="LiveId" clId="{4E50DAF0-7389-4B19-A87F-C87125EE7270}" dt="2022-03-23T02:52:04.732" v="2500" actId="1076"/>
          <ac:grpSpMkLst>
            <pc:docMk/>
            <pc:sldMk cId="457584629" sldId="558"/>
            <ac:grpSpMk id="21" creationId="{403D9324-9CA8-4266-9469-F1913077AFAC}"/>
          </ac:grpSpMkLst>
        </pc:grpChg>
        <pc:grpChg chg="mod">
          <ac:chgData name="Koson Trachu" userId="8b674c4b66ffeb50" providerId="LiveId" clId="{4E50DAF0-7389-4B19-A87F-C87125EE7270}" dt="2022-03-23T02:50:49.890" v="2465"/>
          <ac:grpSpMkLst>
            <pc:docMk/>
            <pc:sldMk cId="457584629" sldId="558"/>
            <ac:grpSpMk id="23" creationId="{F1E4748C-ED04-4DD0-A52F-69823C595F9D}"/>
          </ac:grpSpMkLst>
        </pc:grpChg>
        <pc:picChg chg="add mod">
          <ac:chgData name="Koson Trachu" userId="8b674c4b66ffeb50" providerId="LiveId" clId="{4E50DAF0-7389-4B19-A87F-C87125EE7270}" dt="2022-03-23T02:48:44.717" v="2403" actId="208"/>
          <ac:picMkLst>
            <pc:docMk/>
            <pc:sldMk cId="457584629" sldId="558"/>
            <ac:picMk id="7" creationId="{34A2F08C-63DA-4650-9D52-6E24CC50767F}"/>
          </ac:picMkLst>
        </pc:picChg>
        <pc:cxnChg chg="add mod">
          <ac:chgData name="Koson Trachu" userId="8b674c4b66ffeb50" providerId="LiveId" clId="{4E50DAF0-7389-4B19-A87F-C87125EE7270}" dt="2022-03-23T02:43:59.319" v="2357" actId="14100"/>
          <ac:cxnSpMkLst>
            <pc:docMk/>
            <pc:sldMk cId="457584629" sldId="558"/>
            <ac:cxnSpMk id="9" creationId="{9C3502FA-B451-4D3A-B199-926C8A583F64}"/>
          </ac:cxnSpMkLst>
        </pc:cxnChg>
        <pc:cxnChg chg="add mod">
          <ac:chgData name="Koson Trachu" userId="8b674c4b66ffeb50" providerId="LiveId" clId="{4E50DAF0-7389-4B19-A87F-C87125EE7270}" dt="2022-03-23T02:52:04.732" v="2500" actId="1076"/>
          <ac:cxnSpMkLst>
            <pc:docMk/>
            <pc:sldMk cId="457584629" sldId="558"/>
            <ac:cxnSpMk id="29" creationId="{F6AB639D-E514-40D6-A3C3-95CEB332F71F}"/>
          </ac:cxnSpMkLst>
        </pc:cxnChg>
        <pc:cxnChg chg="add mod">
          <ac:chgData name="Koson Trachu" userId="8b674c4b66ffeb50" providerId="LiveId" clId="{4E50DAF0-7389-4B19-A87F-C87125EE7270}" dt="2022-03-23T02:53:12.030" v="2511" actId="692"/>
          <ac:cxnSpMkLst>
            <pc:docMk/>
            <pc:sldMk cId="457584629" sldId="558"/>
            <ac:cxnSpMk id="32" creationId="{535612DD-89E6-4CCC-A07B-D41F86A47B4D}"/>
          </ac:cxnSpMkLst>
        </pc:cxnChg>
      </pc:sldChg>
      <pc:sldChg chg="addSp delSp modSp add mod modAnim">
        <pc:chgData name="Koson Trachu" userId="8b674c4b66ffeb50" providerId="LiveId" clId="{4E50DAF0-7389-4B19-A87F-C87125EE7270}" dt="2022-03-29T12:27:01.020" v="5983"/>
        <pc:sldMkLst>
          <pc:docMk/>
          <pc:sldMk cId="3966290384" sldId="559"/>
        </pc:sldMkLst>
        <pc:spChg chg="del">
          <ac:chgData name="Koson Trachu" userId="8b674c4b66ffeb50" providerId="LiveId" clId="{4E50DAF0-7389-4B19-A87F-C87125EE7270}" dt="2022-03-23T02:43:45.424" v="2347" actId="478"/>
          <ac:spMkLst>
            <pc:docMk/>
            <pc:sldMk cId="3966290384" sldId="559"/>
            <ac:spMk id="8" creationId="{6F02DC35-DEB7-4F1D-AE32-D5A45D6B6222}"/>
          </ac:spMkLst>
        </pc:spChg>
        <pc:spChg chg="add mod">
          <ac:chgData name="Koson Trachu" userId="8b674c4b66ffeb50" providerId="LiveId" clId="{4E50DAF0-7389-4B19-A87F-C87125EE7270}" dt="2022-03-23T02:46:02.720" v="2377" actId="692"/>
          <ac:spMkLst>
            <pc:docMk/>
            <pc:sldMk cId="3966290384" sldId="559"/>
            <ac:spMk id="10" creationId="{F053129C-DEF7-4589-B624-C58E61ADB515}"/>
          </ac:spMkLst>
        </pc:spChg>
        <pc:spChg chg="add mod">
          <ac:chgData name="Koson Trachu" userId="8b674c4b66ffeb50" providerId="LiveId" clId="{4E50DAF0-7389-4B19-A87F-C87125EE7270}" dt="2022-03-23T02:47:44.594" v="2391" actId="14100"/>
          <ac:spMkLst>
            <pc:docMk/>
            <pc:sldMk cId="3966290384" sldId="559"/>
            <ac:spMk id="11" creationId="{37333AE7-BE18-4F76-8884-77104F714B2B}"/>
          </ac:spMkLst>
        </pc:spChg>
        <pc:spChg chg="del">
          <ac:chgData name="Koson Trachu" userId="8b674c4b66ffeb50" providerId="LiveId" clId="{4E50DAF0-7389-4B19-A87F-C87125EE7270}" dt="2022-03-23T02:43:45.424" v="2347" actId="478"/>
          <ac:spMkLst>
            <pc:docMk/>
            <pc:sldMk cId="3966290384" sldId="559"/>
            <ac:spMk id="16" creationId="{47E63C50-85EA-4482-B4C7-D73D29AAF82C}"/>
          </ac:spMkLst>
        </pc:spChg>
        <pc:picChg chg="add mod">
          <ac:chgData name="Koson Trachu" userId="8b674c4b66ffeb50" providerId="LiveId" clId="{4E50DAF0-7389-4B19-A87F-C87125EE7270}" dt="2022-03-23T02:48:37.809" v="2402" actId="208"/>
          <ac:picMkLst>
            <pc:docMk/>
            <pc:sldMk cId="3966290384" sldId="559"/>
            <ac:picMk id="5" creationId="{4CEE15EE-5D74-4F00-A714-9197A2190E3C}"/>
          </ac:picMkLst>
        </pc:picChg>
        <pc:picChg chg="del">
          <ac:chgData name="Koson Trachu" userId="8b674c4b66ffeb50" providerId="LiveId" clId="{4E50DAF0-7389-4B19-A87F-C87125EE7270}" dt="2022-03-23T02:43:42.480" v="2346" actId="478"/>
          <ac:picMkLst>
            <pc:docMk/>
            <pc:sldMk cId="3966290384" sldId="559"/>
            <ac:picMk id="7" creationId="{34A2F08C-63DA-4650-9D52-6E24CC50767F}"/>
          </ac:picMkLst>
        </pc:picChg>
        <pc:picChg chg="add mod">
          <ac:chgData name="Koson Trachu" userId="8b674c4b66ffeb50" providerId="LiveId" clId="{4E50DAF0-7389-4B19-A87F-C87125EE7270}" dt="2022-03-23T03:42:20.147" v="3614" actId="208"/>
          <ac:picMkLst>
            <pc:docMk/>
            <pc:sldMk cId="3966290384" sldId="559"/>
            <ac:picMk id="24" creationId="{98CE15DA-C8D7-41D4-BEC7-CCB88B6DF854}"/>
          </ac:picMkLst>
        </pc:picChg>
        <pc:cxnChg chg="del mod">
          <ac:chgData name="Koson Trachu" userId="8b674c4b66ffeb50" providerId="LiveId" clId="{4E50DAF0-7389-4B19-A87F-C87125EE7270}" dt="2022-03-23T02:43:45.424" v="2347" actId="478"/>
          <ac:cxnSpMkLst>
            <pc:docMk/>
            <pc:sldMk cId="3966290384" sldId="559"/>
            <ac:cxnSpMk id="9" creationId="{9C3502FA-B451-4D3A-B199-926C8A583F64}"/>
          </ac:cxnSpMkLst>
        </pc:cxnChg>
        <pc:cxnChg chg="add del mod">
          <ac:chgData name="Koson Trachu" userId="8b674c4b66ffeb50" providerId="LiveId" clId="{4E50DAF0-7389-4B19-A87F-C87125EE7270}" dt="2022-03-23T02:46:47.162" v="2381" actId="478"/>
          <ac:cxnSpMkLst>
            <pc:docMk/>
            <pc:sldMk cId="3966290384" sldId="559"/>
            <ac:cxnSpMk id="13" creationId="{3C0935EA-9CE4-4F9F-9512-7ADCAA9E6F8E}"/>
          </ac:cxnSpMkLst>
        </pc:cxnChg>
        <pc:cxnChg chg="add mod">
          <ac:chgData name="Koson Trachu" userId="8b674c4b66ffeb50" providerId="LiveId" clId="{4E50DAF0-7389-4B19-A87F-C87125EE7270}" dt="2022-03-23T02:54:09.170" v="2512" actId="692"/>
          <ac:cxnSpMkLst>
            <pc:docMk/>
            <pc:sldMk cId="3966290384" sldId="559"/>
            <ac:cxnSpMk id="17" creationId="{A6986B87-E096-4AFE-B28D-2BD61176A7A1}"/>
          </ac:cxnSpMkLst>
        </pc:cxnChg>
      </pc:sldChg>
      <pc:sldChg chg="addSp delSp modSp add mod ord">
        <pc:chgData name="Koson Trachu" userId="8b674c4b66ffeb50" providerId="LiveId" clId="{4E50DAF0-7389-4B19-A87F-C87125EE7270}" dt="2022-03-23T03:42:36.950" v="3633" actId="20577"/>
        <pc:sldMkLst>
          <pc:docMk/>
          <pc:sldMk cId="3707726088" sldId="560"/>
        </pc:sldMkLst>
        <pc:spChg chg="mod">
          <ac:chgData name="Koson Trachu" userId="8b674c4b66ffeb50" providerId="LiveId" clId="{4E50DAF0-7389-4B19-A87F-C87125EE7270}" dt="2022-03-23T03:42:36.950" v="3633" actId="20577"/>
          <ac:spMkLst>
            <pc:docMk/>
            <pc:sldMk cId="3707726088" sldId="560"/>
            <ac:spMk id="2" creationId="{00000000-0000-0000-0000-000000000000}"/>
          </ac:spMkLst>
        </pc:spChg>
        <pc:spChg chg="add mod">
          <ac:chgData name="Koson Trachu" userId="8b674c4b66ffeb50" providerId="LiveId" clId="{4E50DAF0-7389-4B19-A87F-C87125EE7270}" dt="2022-03-23T03:03:56.003" v="2666" actId="27636"/>
          <ac:spMkLst>
            <pc:docMk/>
            <pc:sldMk cId="3707726088" sldId="560"/>
            <ac:spMk id="5" creationId="{AB62B90B-18FC-494C-B3FA-E78CF9BEB9D8}"/>
          </ac:spMkLst>
        </pc:spChg>
        <pc:spChg chg="del">
          <ac:chgData name="Koson Trachu" userId="8b674c4b66ffeb50" providerId="LiveId" clId="{4E50DAF0-7389-4B19-A87F-C87125EE7270}" dt="2022-03-23T02:54:44.160" v="2528" actId="478"/>
          <ac:spMkLst>
            <pc:docMk/>
            <pc:sldMk cId="3707726088" sldId="560"/>
            <ac:spMk id="6" creationId="{7C3B7B6D-1393-4E1A-8985-58CAAD3827E5}"/>
          </ac:spMkLst>
        </pc:spChg>
      </pc:sldChg>
      <pc:sldChg chg="modSp add mod ord">
        <pc:chgData name="Koson Trachu" userId="8b674c4b66ffeb50" providerId="LiveId" clId="{4E50DAF0-7389-4B19-A87F-C87125EE7270}" dt="2022-03-23T03:06:33.839" v="2684"/>
        <pc:sldMkLst>
          <pc:docMk/>
          <pc:sldMk cId="3636134241" sldId="561"/>
        </pc:sldMkLst>
        <pc:spChg chg="mod">
          <ac:chgData name="Koson Trachu" userId="8b674c4b66ffeb50" providerId="LiveId" clId="{4E50DAF0-7389-4B19-A87F-C87125EE7270}" dt="2022-03-23T03:06:33.839" v="2684"/>
          <ac:spMkLst>
            <pc:docMk/>
            <pc:sldMk cId="3636134241" sldId="561"/>
            <ac:spMk id="5" creationId="{DD0BE54E-99F4-4DD3-88F7-230D504ADD5F}"/>
          </ac:spMkLst>
        </pc:spChg>
      </pc:sldChg>
      <pc:sldChg chg="modSp add del mod">
        <pc:chgData name="Koson Trachu" userId="8b674c4b66ffeb50" providerId="LiveId" clId="{4E50DAF0-7389-4B19-A87F-C87125EE7270}" dt="2022-03-23T03:09:01.481" v="2701" actId="47"/>
        <pc:sldMkLst>
          <pc:docMk/>
          <pc:sldMk cId="3483671713" sldId="562"/>
        </pc:sldMkLst>
        <pc:spChg chg="mod">
          <ac:chgData name="Koson Trachu" userId="8b674c4b66ffeb50" providerId="LiveId" clId="{4E50DAF0-7389-4B19-A87F-C87125EE7270}" dt="2022-03-23T03:07:37.366" v="2690" actId="179"/>
          <ac:spMkLst>
            <pc:docMk/>
            <pc:sldMk cId="3483671713" sldId="562"/>
            <ac:spMk id="6" creationId="{7C3B7B6D-1393-4E1A-8985-58CAAD3827E5}"/>
          </ac:spMkLst>
        </pc:spChg>
      </pc:sldChg>
      <pc:sldChg chg="modSp add mod">
        <pc:chgData name="Koson Trachu" userId="8b674c4b66ffeb50" providerId="LiveId" clId="{4E50DAF0-7389-4B19-A87F-C87125EE7270}" dt="2022-03-23T03:08:58.316" v="2700" actId="207"/>
        <pc:sldMkLst>
          <pc:docMk/>
          <pc:sldMk cId="3462733498" sldId="563"/>
        </pc:sldMkLst>
        <pc:spChg chg="mod">
          <ac:chgData name="Koson Trachu" userId="8b674c4b66ffeb50" providerId="LiveId" clId="{4E50DAF0-7389-4B19-A87F-C87125EE7270}" dt="2022-03-23T03:08:58.316" v="2700" actId="207"/>
          <ac:spMkLst>
            <pc:docMk/>
            <pc:sldMk cId="3462733498" sldId="563"/>
            <ac:spMk id="6" creationId="{7C3B7B6D-1393-4E1A-8985-58CAAD3827E5}"/>
          </ac:spMkLst>
        </pc:spChg>
      </pc:sldChg>
      <pc:sldChg chg="modSp add del mod ord">
        <pc:chgData name="Koson Trachu" userId="8b674c4b66ffeb50" providerId="LiveId" clId="{4E50DAF0-7389-4B19-A87F-C87125EE7270}" dt="2022-03-23T03:43:03.982" v="3634" actId="2696"/>
        <pc:sldMkLst>
          <pc:docMk/>
          <pc:sldMk cId="476868650" sldId="564"/>
        </pc:sldMkLst>
        <pc:spChg chg="mod">
          <ac:chgData name="Koson Trachu" userId="8b674c4b66ffeb50" providerId="LiveId" clId="{4E50DAF0-7389-4B19-A87F-C87125EE7270}" dt="2022-03-23T03:09:34.774" v="2721" actId="20577"/>
          <ac:spMkLst>
            <pc:docMk/>
            <pc:sldMk cId="476868650" sldId="564"/>
            <ac:spMk id="2" creationId="{00000000-0000-0000-0000-000000000000}"/>
          </ac:spMkLst>
        </pc:spChg>
        <pc:spChg chg="mod">
          <ac:chgData name="Koson Trachu" userId="8b674c4b66ffeb50" providerId="LiveId" clId="{4E50DAF0-7389-4B19-A87F-C87125EE7270}" dt="2022-03-23T03:13:29.684" v="3086" actId="20577"/>
          <ac:spMkLst>
            <pc:docMk/>
            <pc:sldMk cId="476868650" sldId="564"/>
            <ac:spMk id="6" creationId="{7C3B7B6D-1393-4E1A-8985-58CAAD3827E5}"/>
          </ac:spMkLst>
        </pc:spChg>
      </pc:sldChg>
      <pc:sldChg chg="modSp add mod">
        <pc:chgData name="Koson Trachu" userId="8b674c4b66ffeb50" providerId="LiveId" clId="{4E50DAF0-7389-4B19-A87F-C87125EE7270}" dt="2022-03-23T03:14:16.603" v="3136" actId="20577"/>
        <pc:sldMkLst>
          <pc:docMk/>
          <pc:sldMk cId="3836263010" sldId="565"/>
        </pc:sldMkLst>
        <pc:spChg chg="mod">
          <ac:chgData name="Koson Trachu" userId="8b674c4b66ffeb50" providerId="LiveId" clId="{4E50DAF0-7389-4B19-A87F-C87125EE7270}" dt="2022-03-23T03:14:16.603" v="3136" actId="20577"/>
          <ac:spMkLst>
            <pc:docMk/>
            <pc:sldMk cId="3836263010" sldId="565"/>
            <ac:spMk id="6" creationId="{7C3B7B6D-1393-4E1A-8985-58CAAD3827E5}"/>
          </ac:spMkLst>
        </pc:spChg>
      </pc:sldChg>
      <pc:sldChg chg="addSp modSp add mod">
        <pc:chgData name="Koson Trachu" userId="8b674c4b66ffeb50" providerId="LiveId" clId="{4E50DAF0-7389-4B19-A87F-C87125EE7270}" dt="2022-03-23T03:18:04.556" v="3146" actId="14861"/>
        <pc:sldMkLst>
          <pc:docMk/>
          <pc:sldMk cId="4051435474" sldId="566"/>
        </pc:sldMkLst>
        <pc:spChg chg="mod">
          <ac:chgData name="Koson Trachu" userId="8b674c4b66ffeb50" providerId="LiveId" clId="{4E50DAF0-7389-4B19-A87F-C87125EE7270}" dt="2022-03-23T03:17:40.907" v="3138" actId="6549"/>
          <ac:spMkLst>
            <pc:docMk/>
            <pc:sldMk cId="4051435474" sldId="566"/>
            <ac:spMk id="6" creationId="{7C3B7B6D-1393-4E1A-8985-58CAAD3827E5}"/>
          </ac:spMkLst>
        </pc:spChg>
        <pc:picChg chg="add mod">
          <ac:chgData name="Koson Trachu" userId="8b674c4b66ffeb50" providerId="LiveId" clId="{4E50DAF0-7389-4B19-A87F-C87125EE7270}" dt="2022-03-23T03:18:04.556" v="3146" actId="14861"/>
          <ac:picMkLst>
            <pc:docMk/>
            <pc:sldMk cId="4051435474" sldId="566"/>
            <ac:picMk id="5" creationId="{D2207A1C-73C8-4216-A4BC-F0E7F86D59AA}"/>
          </ac:picMkLst>
        </pc:picChg>
      </pc:sldChg>
      <pc:sldChg chg="addSp delSp modSp add mod modAnim">
        <pc:chgData name="Koson Trachu" userId="8b674c4b66ffeb50" providerId="LiveId" clId="{4E50DAF0-7389-4B19-A87F-C87125EE7270}" dt="2022-03-29T12:27:16.194" v="5984"/>
        <pc:sldMkLst>
          <pc:docMk/>
          <pc:sldMk cId="271387655" sldId="567"/>
        </pc:sldMkLst>
        <pc:spChg chg="add mod">
          <ac:chgData name="Koson Trachu" userId="8b674c4b66ffeb50" providerId="LiveId" clId="{4E50DAF0-7389-4B19-A87F-C87125EE7270}" dt="2022-03-23T03:45:12.417" v="3714" actId="1076"/>
          <ac:spMkLst>
            <pc:docMk/>
            <pc:sldMk cId="271387655" sldId="567"/>
            <ac:spMk id="8" creationId="{602C2B32-68E8-4373-AACA-6B45C0826609}"/>
          </ac:spMkLst>
        </pc:spChg>
        <pc:spChg chg="add mod">
          <ac:chgData name="Koson Trachu" userId="8b674c4b66ffeb50" providerId="LiveId" clId="{4E50DAF0-7389-4B19-A87F-C87125EE7270}" dt="2022-03-23T03:45:44.796" v="3721" actId="14100"/>
          <ac:spMkLst>
            <pc:docMk/>
            <pc:sldMk cId="271387655" sldId="567"/>
            <ac:spMk id="9" creationId="{B082BCA4-C69E-4540-BACC-6AB614D38C72}"/>
          </ac:spMkLst>
        </pc:spChg>
        <pc:picChg chg="del">
          <ac:chgData name="Koson Trachu" userId="8b674c4b66ffeb50" providerId="LiveId" clId="{4E50DAF0-7389-4B19-A87F-C87125EE7270}" dt="2022-03-23T03:23:11.866" v="3148" actId="478"/>
          <ac:picMkLst>
            <pc:docMk/>
            <pc:sldMk cId="271387655" sldId="567"/>
            <ac:picMk id="5" creationId="{D2207A1C-73C8-4216-A4BC-F0E7F86D59AA}"/>
          </ac:picMkLst>
        </pc:picChg>
        <pc:picChg chg="add mod">
          <ac:chgData name="Koson Trachu" userId="8b674c4b66ffeb50" providerId="LiveId" clId="{4E50DAF0-7389-4B19-A87F-C87125EE7270}" dt="2022-03-23T03:23:46.408" v="3155" actId="14861"/>
          <ac:picMkLst>
            <pc:docMk/>
            <pc:sldMk cId="271387655" sldId="567"/>
            <ac:picMk id="7" creationId="{DC35933C-EF20-4553-B6A3-86024E8F2E8B}"/>
          </ac:picMkLst>
        </pc:picChg>
        <pc:cxnChg chg="add mod">
          <ac:chgData name="Koson Trachu" userId="8b674c4b66ffeb50" providerId="LiveId" clId="{4E50DAF0-7389-4B19-A87F-C87125EE7270}" dt="2022-03-23T03:45:44.796" v="3721" actId="14100"/>
          <ac:cxnSpMkLst>
            <pc:docMk/>
            <pc:sldMk cId="271387655" sldId="567"/>
            <ac:cxnSpMk id="11" creationId="{3AA072A5-B276-4A3F-9657-5F23E7A6BCF6}"/>
          </ac:cxnSpMkLst>
        </pc:cxnChg>
      </pc:sldChg>
      <pc:sldChg chg="addSp delSp modSp add mod delAnim modAnim">
        <pc:chgData name="Koson Trachu" userId="8b674c4b66ffeb50" providerId="LiveId" clId="{4E50DAF0-7389-4B19-A87F-C87125EE7270}" dt="2022-03-29T12:32:17.160" v="6005"/>
        <pc:sldMkLst>
          <pc:docMk/>
          <pc:sldMk cId="1895868424" sldId="568"/>
        </pc:sldMkLst>
        <pc:spChg chg="add del mod">
          <ac:chgData name="Koson Trachu" userId="8b674c4b66ffeb50" providerId="LiveId" clId="{4E50DAF0-7389-4B19-A87F-C87125EE7270}" dt="2022-03-29T12:31:49.276" v="6004" actId="478"/>
          <ac:spMkLst>
            <pc:docMk/>
            <pc:sldMk cId="1895868424" sldId="568"/>
            <ac:spMk id="3" creationId="{C0674164-ED70-4C3E-AEC6-28C4AD9BB3BF}"/>
          </ac:spMkLst>
        </pc:spChg>
        <pc:spChg chg="add mod">
          <ac:chgData name="Koson Trachu" userId="8b674c4b66ffeb50" providerId="LiveId" clId="{4E50DAF0-7389-4B19-A87F-C87125EE7270}" dt="2022-03-23T03:26:55.863" v="3177" actId="1076"/>
          <ac:spMkLst>
            <pc:docMk/>
            <pc:sldMk cId="1895868424" sldId="568"/>
            <ac:spMk id="11" creationId="{E7BB999F-26F9-4A7F-B2B8-C20DC1AC3A4A}"/>
          </ac:spMkLst>
        </pc:spChg>
        <pc:spChg chg="add mod">
          <ac:chgData name="Koson Trachu" userId="8b674c4b66ffeb50" providerId="LiveId" clId="{4E50DAF0-7389-4B19-A87F-C87125EE7270}" dt="2022-03-23T03:27:18.173" v="3183" actId="692"/>
          <ac:spMkLst>
            <pc:docMk/>
            <pc:sldMk cId="1895868424" sldId="568"/>
            <ac:spMk id="12" creationId="{20417E1F-8210-42CA-95D7-09DDB7E21495}"/>
          </ac:spMkLst>
        </pc:spChg>
        <pc:picChg chg="add mod">
          <ac:chgData name="Koson Trachu" userId="8b674c4b66ffeb50" providerId="LiveId" clId="{4E50DAF0-7389-4B19-A87F-C87125EE7270}" dt="2022-03-23T03:25:48.527" v="3171" actId="1076"/>
          <ac:picMkLst>
            <pc:docMk/>
            <pc:sldMk cId="1895868424" sldId="568"/>
            <ac:picMk id="5" creationId="{A93B4299-DB49-4048-8327-9D5C00D62FE2}"/>
          </ac:picMkLst>
        </pc:picChg>
        <pc:picChg chg="del">
          <ac:chgData name="Koson Trachu" userId="8b674c4b66ffeb50" providerId="LiveId" clId="{4E50DAF0-7389-4B19-A87F-C87125EE7270}" dt="2022-03-23T03:25:09.877" v="3157" actId="478"/>
          <ac:picMkLst>
            <pc:docMk/>
            <pc:sldMk cId="1895868424" sldId="568"/>
            <ac:picMk id="7" creationId="{DC35933C-EF20-4553-B6A3-86024E8F2E8B}"/>
          </ac:picMkLst>
        </pc:picChg>
        <pc:picChg chg="add mod">
          <ac:chgData name="Koson Trachu" userId="8b674c4b66ffeb50" providerId="LiveId" clId="{4E50DAF0-7389-4B19-A87F-C87125EE7270}" dt="2022-03-23T03:25:56.481" v="3173" actId="14861"/>
          <ac:picMkLst>
            <pc:docMk/>
            <pc:sldMk cId="1895868424" sldId="568"/>
            <ac:picMk id="9" creationId="{9483B1CF-D570-4BB1-997E-FA0357CAF0F2}"/>
          </ac:picMkLst>
        </pc:picChg>
        <pc:cxnChg chg="add mod">
          <ac:chgData name="Koson Trachu" userId="8b674c4b66ffeb50" providerId="LiveId" clId="{4E50DAF0-7389-4B19-A87F-C87125EE7270}" dt="2022-03-23T03:27:40.651" v="3189" actId="692"/>
          <ac:cxnSpMkLst>
            <pc:docMk/>
            <pc:sldMk cId="1895868424" sldId="568"/>
            <ac:cxnSpMk id="14" creationId="{01F96173-1198-476A-86BA-A336A59D8067}"/>
          </ac:cxnSpMkLst>
        </pc:cxnChg>
      </pc:sldChg>
      <pc:sldChg chg="modSp add mod ord">
        <pc:chgData name="Koson Trachu" userId="8b674c4b66ffeb50" providerId="LiveId" clId="{4E50DAF0-7389-4B19-A87F-C87125EE7270}" dt="2022-03-23T03:31:50.936" v="3454" actId="20577"/>
        <pc:sldMkLst>
          <pc:docMk/>
          <pc:sldMk cId="454641704" sldId="569"/>
        </pc:sldMkLst>
        <pc:spChg chg="mod">
          <ac:chgData name="Koson Trachu" userId="8b674c4b66ffeb50" providerId="LiveId" clId="{4E50DAF0-7389-4B19-A87F-C87125EE7270}" dt="2022-03-23T03:29:01.773" v="3206" actId="20577"/>
          <ac:spMkLst>
            <pc:docMk/>
            <pc:sldMk cId="454641704" sldId="569"/>
            <ac:spMk id="2" creationId="{00000000-0000-0000-0000-000000000000}"/>
          </ac:spMkLst>
        </pc:spChg>
        <pc:spChg chg="mod">
          <ac:chgData name="Koson Trachu" userId="8b674c4b66ffeb50" providerId="LiveId" clId="{4E50DAF0-7389-4B19-A87F-C87125EE7270}" dt="2022-03-23T03:31:50.936" v="3454" actId="20577"/>
          <ac:spMkLst>
            <pc:docMk/>
            <pc:sldMk cId="454641704" sldId="569"/>
            <ac:spMk id="6" creationId="{7C3B7B6D-1393-4E1A-8985-58CAAD3827E5}"/>
          </ac:spMkLst>
        </pc:spChg>
      </pc:sldChg>
      <pc:sldChg chg="addSp delSp modSp add mod modAnim">
        <pc:chgData name="Koson Trachu" userId="8b674c4b66ffeb50" providerId="LiveId" clId="{4E50DAF0-7389-4B19-A87F-C87125EE7270}" dt="2022-03-29T12:32:41.442" v="6006"/>
        <pc:sldMkLst>
          <pc:docMk/>
          <pc:sldMk cId="306073465" sldId="570"/>
        </pc:sldMkLst>
        <pc:spChg chg="del mod">
          <ac:chgData name="Koson Trachu" userId="8b674c4b66ffeb50" providerId="LiveId" clId="{4E50DAF0-7389-4B19-A87F-C87125EE7270}" dt="2022-03-23T03:33:44.883" v="3457" actId="931"/>
          <ac:spMkLst>
            <pc:docMk/>
            <pc:sldMk cId="306073465" sldId="570"/>
            <ac:spMk id="6" creationId="{7C3B7B6D-1393-4E1A-8985-58CAAD3827E5}"/>
          </ac:spMkLst>
        </pc:spChg>
        <pc:spChg chg="mod">
          <ac:chgData name="Koson Trachu" userId="8b674c4b66ffeb50" providerId="LiveId" clId="{4E50DAF0-7389-4B19-A87F-C87125EE7270}" dt="2022-03-23T03:34:34.088" v="3463"/>
          <ac:spMkLst>
            <pc:docMk/>
            <pc:sldMk cId="306073465" sldId="570"/>
            <ac:spMk id="8" creationId="{62036B88-39E5-4D65-86C0-F304BB2CBE81}"/>
          </ac:spMkLst>
        </pc:spChg>
        <pc:spChg chg="del mod">
          <ac:chgData name="Koson Trachu" userId="8b674c4b66ffeb50" providerId="LiveId" clId="{4E50DAF0-7389-4B19-A87F-C87125EE7270}" dt="2022-03-23T03:34:46.079" v="3466" actId="478"/>
          <ac:spMkLst>
            <pc:docMk/>
            <pc:sldMk cId="306073465" sldId="570"/>
            <ac:spMk id="10" creationId="{ADBCA77B-A873-44D8-A617-CA5CBEBF67CF}"/>
          </ac:spMkLst>
        </pc:spChg>
        <pc:spChg chg="del mod">
          <ac:chgData name="Koson Trachu" userId="8b674c4b66ffeb50" providerId="LiveId" clId="{4E50DAF0-7389-4B19-A87F-C87125EE7270}" dt="2022-03-23T03:34:42.369" v="3465" actId="478"/>
          <ac:spMkLst>
            <pc:docMk/>
            <pc:sldMk cId="306073465" sldId="570"/>
            <ac:spMk id="11" creationId="{84432724-3C16-4323-9295-E2E9BC9495EA}"/>
          </ac:spMkLst>
        </pc:spChg>
        <pc:spChg chg="del mod">
          <ac:chgData name="Koson Trachu" userId="8b674c4b66ffeb50" providerId="LiveId" clId="{4E50DAF0-7389-4B19-A87F-C87125EE7270}" dt="2022-03-23T03:34:42.369" v="3465" actId="478"/>
          <ac:spMkLst>
            <pc:docMk/>
            <pc:sldMk cId="306073465" sldId="570"/>
            <ac:spMk id="12" creationId="{3F115831-7E72-44B1-B217-F041A8141E2E}"/>
          </ac:spMkLst>
        </pc:spChg>
        <pc:spChg chg="mod">
          <ac:chgData name="Koson Trachu" userId="8b674c4b66ffeb50" providerId="LiveId" clId="{4E50DAF0-7389-4B19-A87F-C87125EE7270}" dt="2022-03-23T03:34:48.833" v="3467" actId="6549"/>
          <ac:spMkLst>
            <pc:docMk/>
            <pc:sldMk cId="306073465" sldId="570"/>
            <ac:spMk id="13" creationId="{0B917996-8D12-4EB7-B474-465CB2BE30D7}"/>
          </ac:spMkLst>
        </pc:spChg>
        <pc:grpChg chg="add mod">
          <ac:chgData name="Koson Trachu" userId="8b674c4b66ffeb50" providerId="LiveId" clId="{4E50DAF0-7389-4B19-A87F-C87125EE7270}" dt="2022-03-23T03:34:53.536" v="3468" actId="1076"/>
          <ac:grpSpMkLst>
            <pc:docMk/>
            <pc:sldMk cId="306073465" sldId="570"/>
            <ac:grpSpMk id="7" creationId="{32933275-8525-4D26-8129-97271D2AD964}"/>
          </ac:grpSpMkLst>
        </pc:grpChg>
        <pc:grpChg chg="del mod">
          <ac:chgData name="Koson Trachu" userId="8b674c4b66ffeb50" providerId="LiveId" clId="{4E50DAF0-7389-4B19-A87F-C87125EE7270}" dt="2022-03-23T03:34:46.079" v="3466" actId="478"/>
          <ac:grpSpMkLst>
            <pc:docMk/>
            <pc:sldMk cId="306073465" sldId="570"/>
            <ac:grpSpMk id="9" creationId="{90D7E3DF-02F1-4CED-9109-54E5FFBAB9FC}"/>
          </ac:grpSpMkLst>
        </pc:grpChg>
        <pc:picChg chg="add mod">
          <ac:chgData name="Koson Trachu" userId="8b674c4b66ffeb50" providerId="LiveId" clId="{4E50DAF0-7389-4B19-A87F-C87125EE7270}" dt="2022-03-23T03:33:54.923" v="3462" actId="14861"/>
          <ac:picMkLst>
            <pc:docMk/>
            <pc:sldMk cId="306073465" sldId="570"/>
            <ac:picMk id="5" creationId="{686F576A-28C4-4551-BC65-2292348BBE6C}"/>
          </ac:picMkLst>
        </pc:picChg>
      </pc:sldChg>
      <pc:sldChg chg="addSp modSp add mod ord modAnim">
        <pc:chgData name="Koson Trachu" userId="8b674c4b66ffeb50" providerId="LiveId" clId="{4E50DAF0-7389-4B19-A87F-C87125EE7270}" dt="2022-03-29T12:32:47.927" v="6007"/>
        <pc:sldMkLst>
          <pc:docMk/>
          <pc:sldMk cId="106105553" sldId="571"/>
        </pc:sldMkLst>
        <pc:spChg chg="mod">
          <ac:chgData name="Koson Trachu" userId="8b674c4b66ffeb50" providerId="LiveId" clId="{4E50DAF0-7389-4B19-A87F-C87125EE7270}" dt="2022-03-23T03:36:55.070" v="3565" actId="6549"/>
          <ac:spMkLst>
            <pc:docMk/>
            <pc:sldMk cId="106105553" sldId="571"/>
            <ac:spMk id="6" creationId="{7C3B7B6D-1393-4E1A-8985-58CAAD3827E5}"/>
          </ac:spMkLst>
        </pc:spChg>
        <pc:spChg chg="add mod">
          <ac:chgData name="Koson Trachu" userId="8b674c4b66ffeb50" providerId="LiveId" clId="{4E50DAF0-7389-4B19-A87F-C87125EE7270}" dt="2022-03-23T03:39:04.114" v="3590" actId="1076"/>
          <ac:spMkLst>
            <pc:docMk/>
            <pc:sldMk cId="106105553" sldId="571"/>
            <ac:spMk id="8" creationId="{5E034147-8692-4C33-A716-A0124F4AA2E3}"/>
          </ac:spMkLst>
        </pc:spChg>
        <pc:spChg chg="add mod">
          <ac:chgData name="Koson Trachu" userId="8b674c4b66ffeb50" providerId="LiveId" clId="{4E50DAF0-7389-4B19-A87F-C87125EE7270}" dt="2022-03-23T03:39:04.114" v="3590" actId="1076"/>
          <ac:spMkLst>
            <pc:docMk/>
            <pc:sldMk cId="106105553" sldId="571"/>
            <ac:spMk id="9" creationId="{6BD9135B-21E7-4484-9D19-EF1D4EBA21E9}"/>
          </ac:spMkLst>
        </pc:spChg>
        <pc:picChg chg="add mod">
          <ac:chgData name="Koson Trachu" userId="8b674c4b66ffeb50" providerId="LiveId" clId="{4E50DAF0-7389-4B19-A87F-C87125EE7270}" dt="2022-03-23T03:39:04.114" v="3590" actId="1076"/>
          <ac:picMkLst>
            <pc:docMk/>
            <pc:sldMk cId="106105553" sldId="571"/>
            <ac:picMk id="5" creationId="{10EDD605-BAC3-4A12-B715-94878D022FA8}"/>
          </ac:picMkLst>
        </pc:picChg>
        <pc:cxnChg chg="add mod">
          <ac:chgData name="Koson Trachu" userId="8b674c4b66ffeb50" providerId="LiveId" clId="{4E50DAF0-7389-4B19-A87F-C87125EE7270}" dt="2022-03-23T03:39:14.061" v="3591" actId="108"/>
          <ac:cxnSpMkLst>
            <pc:docMk/>
            <pc:sldMk cId="106105553" sldId="571"/>
            <ac:cxnSpMk id="11" creationId="{8B6E2B64-D4B7-49BD-AB8A-E9E7CB0EE91D}"/>
          </ac:cxnSpMkLst>
        </pc:cxnChg>
      </pc:sldChg>
      <pc:sldChg chg="modSp add mod">
        <pc:chgData name="Koson Trachu" userId="8b674c4b66ffeb50" providerId="LiveId" clId="{4E50DAF0-7389-4B19-A87F-C87125EE7270}" dt="2022-03-23T03:40:37.364" v="3609"/>
        <pc:sldMkLst>
          <pc:docMk/>
          <pc:sldMk cId="3049406188" sldId="572"/>
        </pc:sldMkLst>
        <pc:spChg chg="mod">
          <ac:chgData name="Koson Trachu" userId="8b674c4b66ffeb50" providerId="LiveId" clId="{4E50DAF0-7389-4B19-A87F-C87125EE7270}" dt="2022-03-23T03:40:37.364" v="3609"/>
          <ac:spMkLst>
            <pc:docMk/>
            <pc:sldMk cId="3049406188" sldId="572"/>
            <ac:spMk id="6" creationId="{7C3B7B6D-1393-4E1A-8985-58CAAD3827E5}"/>
          </ac:spMkLst>
        </pc:spChg>
        <pc:spChg chg="mod">
          <ac:chgData name="Koson Trachu" userId="8b674c4b66ffeb50" providerId="LiveId" clId="{4E50DAF0-7389-4B19-A87F-C87125EE7270}" dt="2022-03-23T03:40:34.297" v="3607"/>
          <ac:spMkLst>
            <pc:docMk/>
            <pc:sldMk cId="3049406188" sldId="572"/>
            <ac:spMk id="7" creationId="{C686DA92-3B38-4872-862C-FDF801E9F5E7}"/>
          </ac:spMkLst>
        </pc:spChg>
      </pc:sldChg>
      <pc:sldChg chg="modSp add mod ord">
        <pc:chgData name="Koson Trachu" userId="8b674c4b66ffeb50" providerId="LiveId" clId="{4E50DAF0-7389-4B19-A87F-C87125EE7270}" dt="2022-03-23T04:25:21.995" v="4242" actId="20577"/>
        <pc:sldMkLst>
          <pc:docMk/>
          <pc:sldMk cId="1076309156" sldId="573"/>
        </pc:sldMkLst>
        <pc:spChg chg="mod">
          <ac:chgData name="Koson Trachu" userId="8b674c4b66ffeb50" providerId="LiveId" clId="{4E50DAF0-7389-4B19-A87F-C87125EE7270}" dt="2022-03-23T03:46:31.681" v="3726"/>
          <ac:spMkLst>
            <pc:docMk/>
            <pc:sldMk cId="1076309156" sldId="573"/>
            <ac:spMk id="2" creationId="{00000000-0000-0000-0000-000000000000}"/>
          </ac:spMkLst>
        </pc:spChg>
        <pc:spChg chg="mod">
          <ac:chgData name="Koson Trachu" userId="8b674c4b66ffeb50" providerId="LiveId" clId="{4E50DAF0-7389-4B19-A87F-C87125EE7270}" dt="2022-03-23T04:25:21.995" v="4242" actId="20577"/>
          <ac:spMkLst>
            <pc:docMk/>
            <pc:sldMk cId="1076309156" sldId="573"/>
            <ac:spMk id="6" creationId="{7C3B7B6D-1393-4E1A-8985-58CAAD3827E5}"/>
          </ac:spMkLst>
        </pc:spChg>
      </pc:sldChg>
      <pc:sldChg chg="addSp delSp modSp add mod delAnim modAnim">
        <pc:chgData name="Koson Trachu" userId="8b674c4b66ffeb50" providerId="LiveId" clId="{4E50DAF0-7389-4B19-A87F-C87125EE7270}" dt="2022-03-30T05:44:06.987" v="6041" actId="478"/>
        <pc:sldMkLst>
          <pc:docMk/>
          <pc:sldMk cId="3984079843" sldId="574"/>
        </pc:sldMkLst>
        <pc:spChg chg="mod">
          <ac:chgData name="Koson Trachu" userId="8b674c4b66ffeb50" providerId="LiveId" clId="{4E50DAF0-7389-4B19-A87F-C87125EE7270}" dt="2022-03-23T04:26:50.582" v="4255" actId="20577"/>
          <ac:spMkLst>
            <pc:docMk/>
            <pc:sldMk cId="3984079843" sldId="574"/>
            <ac:spMk id="2" creationId="{00000000-0000-0000-0000-000000000000}"/>
          </ac:spMkLst>
        </pc:spChg>
        <pc:spChg chg="del mod">
          <ac:chgData name="Koson Trachu" userId="8b674c4b66ffeb50" providerId="LiveId" clId="{4E50DAF0-7389-4B19-A87F-C87125EE7270}" dt="2022-03-23T04:28:52.678" v="4335" actId="478"/>
          <ac:spMkLst>
            <pc:docMk/>
            <pc:sldMk cId="3984079843" sldId="574"/>
            <ac:spMk id="6" creationId="{7C3B7B6D-1393-4E1A-8985-58CAAD3827E5}"/>
          </ac:spMkLst>
        </pc:spChg>
        <pc:spChg chg="del mod topLvl">
          <ac:chgData name="Koson Trachu" userId="8b674c4b66ffeb50" providerId="LiveId" clId="{4E50DAF0-7389-4B19-A87F-C87125EE7270}" dt="2022-03-23T04:30:28.794" v="4391" actId="478"/>
          <ac:spMkLst>
            <pc:docMk/>
            <pc:sldMk cId="3984079843" sldId="574"/>
            <ac:spMk id="7" creationId="{64DDC6F6-3057-461C-B2C0-2B60D0C6CAA1}"/>
          </ac:spMkLst>
        </pc:spChg>
        <pc:spChg chg="mod topLvl">
          <ac:chgData name="Koson Trachu" userId="8b674c4b66ffeb50" providerId="LiveId" clId="{4E50DAF0-7389-4B19-A87F-C87125EE7270}" dt="2022-03-23T04:35:50.532" v="4606" actId="1076"/>
          <ac:spMkLst>
            <pc:docMk/>
            <pc:sldMk cId="3984079843" sldId="574"/>
            <ac:spMk id="8" creationId="{5797A198-FC93-470F-AD8D-40E4C33196EB}"/>
          </ac:spMkLst>
        </pc:spChg>
        <pc:spChg chg="del mod topLvl">
          <ac:chgData name="Koson Trachu" userId="8b674c4b66ffeb50" providerId="LiveId" clId="{4E50DAF0-7389-4B19-A87F-C87125EE7270}" dt="2022-03-23T09:03:01.543" v="5940" actId="478"/>
          <ac:spMkLst>
            <pc:docMk/>
            <pc:sldMk cId="3984079843" sldId="574"/>
            <ac:spMk id="9" creationId="{93F32606-A8A8-4B9D-B357-2E9B6E6FE3E0}"/>
          </ac:spMkLst>
        </pc:spChg>
        <pc:spChg chg="mod topLvl">
          <ac:chgData name="Koson Trachu" userId="8b674c4b66ffeb50" providerId="LiveId" clId="{4E50DAF0-7389-4B19-A87F-C87125EE7270}" dt="2022-03-23T04:35:50.532" v="4606" actId="1076"/>
          <ac:spMkLst>
            <pc:docMk/>
            <pc:sldMk cId="3984079843" sldId="574"/>
            <ac:spMk id="12" creationId="{18BEF325-6530-4DA3-8C73-15BFBB46185A}"/>
          </ac:spMkLst>
        </pc:spChg>
        <pc:spChg chg="mod topLvl">
          <ac:chgData name="Koson Trachu" userId="8b674c4b66ffeb50" providerId="LiveId" clId="{4E50DAF0-7389-4B19-A87F-C87125EE7270}" dt="2022-03-23T04:38:13.468" v="4625" actId="14100"/>
          <ac:spMkLst>
            <pc:docMk/>
            <pc:sldMk cId="3984079843" sldId="574"/>
            <ac:spMk id="13" creationId="{37C31DA8-8261-446C-9997-6F22FDAF0DCC}"/>
          </ac:spMkLst>
        </pc:spChg>
        <pc:spChg chg="mod topLvl">
          <ac:chgData name="Koson Trachu" userId="8b674c4b66ffeb50" providerId="LiveId" clId="{4E50DAF0-7389-4B19-A87F-C87125EE7270}" dt="2022-03-23T04:35:50.532" v="4606" actId="1076"/>
          <ac:spMkLst>
            <pc:docMk/>
            <pc:sldMk cId="3984079843" sldId="574"/>
            <ac:spMk id="14" creationId="{7B1CBACD-331A-4E4D-AE70-275437F08FC0}"/>
          </ac:spMkLst>
        </pc:spChg>
        <pc:spChg chg="mod topLvl">
          <ac:chgData name="Koson Trachu" userId="8b674c4b66ffeb50" providerId="LiveId" clId="{4E50DAF0-7389-4B19-A87F-C87125EE7270}" dt="2022-03-23T04:35:50.532" v="4606" actId="1076"/>
          <ac:spMkLst>
            <pc:docMk/>
            <pc:sldMk cId="3984079843" sldId="574"/>
            <ac:spMk id="16" creationId="{988167F7-6726-4352-84D0-360487F00C1B}"/>
          </ac:spMkLst>
        </pc:spChg>
        <pc:spChg chg="add mod">
          <ac:chgData name="Koson Trachu" userId="8b674c4b66ffeb50" providerId="LiveId" clId="{4E50DAF0-7389-4B19-A87F-C87125EE7270}" dt="2022-03-23T04:38:23.753" v="4628" actId="14100"/>
          <ac:spMkLst>
            <pc:docMk/>
            <pc:sldMk cId="3984079843" sldId="574"/>
            <ac:spMk id="45" creationId="{D6E2BCCD-1090-4D8A-9B17-A24086997EEE}"/>
          </ac:spMkLst>
        </pc:spChg>
        <pc:spChg chg="add del mod">
          <ac:chgData name="Koson Trachu" userId="8b674c4b66ffeb50" providerId="LiveId" clId="{4E50DAF0-7389-4B19-A87F-C87125EE7270}" dt="2022-03-30T05:44:06.987" v="6041" actId="478"/>
          <ac:spMkLst>
            <pc:docMk/>
            <pc:sldMk cId="3984079843" sldId="574"/>
            <ac:spMk id="48" creationId="{AE8D7E2E-75BC-4BA7-8E2F-A53342EB1FF2}"/>
          </ac:spMkLst>
        </pc:spChg>
        <pc:spChg chg="add mod">
          <ac:chgData name="Koson Trachu" userId="8b674c4b66ffeb50" providerId="LiveId" clId="{4E50DAF0-7389-4B19-A87F-C87125EE7270}" dt="2022-03-23T04:38:28.607" v="4630" actId="1076"/>
          <ac:spMkLst>
            <pc:docMk/>
            <pc:sldMk cId="3984079843" sldId="574"/>
            <ac:spMk id="51" creationId="{C27C5E6B-B3EC-4454-BC51-B9A9D447BEC2}"/>
          </ac:spMkLst>
        </pc:spChg>
        <pc:spChg chg="add mod">
          <ac:chgData name="Koson Trachu" userId="8b674c4b66ffeb50" providerId="LiveId" clId="{4E50DAF0-7389-4B19-A87F-C87125EE7270}" dt="2022-03-23T04:36:22.779" v="4615" actId="1076"/>
          <ac:spMkLst>
            <pc:docMk/>
            <pc:sldMk cId="3984079843" sldId="574"/>
            <ac:spMk id="60" creationId="{BE543E4A-32D6-4A15-90F9-11235771C7C7}"/>
          </ac:spMkLst>
        </pc:spChg>
        <pc:grpChg chg="add del mod">
          <ac:chgData name="Koson Trachu" userId="8b674c4b66ffeb50" providerId="LiveId" clId="{4E50DAF0-7389-4B19-A87F-C87125EE7270}" dt="2022-03-23T04:27:23.732" v="4259" actId="165"/>
          <ac:grpSpMkLst>
            <pc:docMk/>
            <pc:sldMk cId="3984079843" sldId="574"/>
            <ac:grpSpMk id="5" creationId="{5A78B93A-771B-4E29-A708-ACECA4E4A5CF}"/>
          </ac:grpSpMkLst>
        </pc:grpChg>
        <pc:picChg chg="add del mod ord">
          <ac:chgData name="Koson Trachu" userId="8b674c4b66ffeb50" providerId="LiveId" clId="{4E50DAF0-7389-4B19-A87F-C87125EE7270}" dt="2022-03-23T04:37:49.319" v="4620" actId="478"/>
          <ac:picMkLst>
            <pc:docMk/>
            <pc:sldMk cId="3984079843" sldId="574"/>
            <ac:picMk id="26" creationId="{75639762-C968-479F-B99F-DFAA36EAD2A5}"/>
          </ac:picMkLst>
        </pc:picChg>
        <pc:picChg chg="add mod ord">
          <ac:chgData name="Koson Trachu" userId="8b674c4b66ffeb50" providerId="LiveId" clId="{4E50DAF0-7389-4B19-A87F-C87125EE7270}" dt="2022-03-23T04:46:56.258" v="5092" actId="14861"/>
          <ac:picMkLst>
            <pc:docMk/>
            <pc:sldMk cId="3984079843" sldId="574"/>
            <ac:picMk id="72" creationId="{26019214-C0C7-47DC-8280-2917167FB489}"/>
          </ac:picMkLst>
        </pc:picChg>
        <pc:cxnChg chg="mod topLvl">
          <ac:chgData name="Koson Trachu" userId="8b674c4b66ffeb50" providerId="LiveId" clId="{4E50DAF0-7389-4B19-A87F-C87125EE7270}" dt="2022-03-23T04:35:50.532" v="4606" actId="1076"/>
          <ac:cxnSpMkLst>
            <pc:docMk/>
            <pc:sldMk cId="3984079843" sldId="574"/>
            <ac:cxnSpMk id="10" creationId="{D8EB492A-CEFC-4100-8BDD-F079388D3003}"/>
          </ac:cxnSpMkLst>
        </pc:cxnChg>
        <pc:cxnChg chg="del mod topLvl">
          <ac:chgData name="Koson Trachu" userId="8b674c4b66ffeb50" providerId="LiveId" clId="{4E50DAF0-7389-4B19-A87F-C87125EE7270}" dt="2022-03-30T05:44:06.987" v="6041" actId="478"/>
          <ac:cxnSpMkLst>
            <pc:docMk/>
            <pc:sldMk cId="3984079843" sldId="574"/>
            <ac:cxnSpMk id="11" creationId="{CDB8F9DB-363F-4FB1-B2A8-0C6681CB8934}"/>
          </ac:cxnSpMkLst>
        </pc:cxnChg>
        <pc:cxnChg chg="mod topLvl">
          <ac:chgData name="Koson Trachu" userId="8b674c4b66ffeb50" providerId="LiveId" clId="{4E50DAF0-7389-4B19-A87F-C87125EE7270}" dt="2022-03-23T04:35:50.532" v="4606" actId="1076"/>
          <ac:cxnSpMkLst>
            <pc:docMk/>
            <pc:sldMk cId="3984079843" sldId="574"/>
            <ac:cxnSpMk id="15" creationId="{C0EA2727-9E3E-4A73-BAF1-46C43ACB0462}"/>
          </ac:cxnSpMkLst>
        </pc:cxnChg>
        <pc:cxnChg chg="add mod">
          <ac:chgData name="Koson Trachu" userId="8b674c4b66ffeb50" providerId="LiveId" clId="{4E50DAF0-7389-4B19-A87F-C87125EE7270}" dt="2022-03-23T04:38:28.607" v="4630" actId="1076"/>
          <ac:cxnSpMkLst>
            <pc:docMk/>
            <pc:sldMk cId="3984079843" sldId="574"/>
            <ac:cxnSpMk id="44" creationId="{E800DACC-F810-455E-8C4B-3707957CEB63}"/>
          </ac:cxnSpMkLst>
        </pc:cxnChg>
        <pc:cxnChg chg="add mod">
          <ac:chgData name="Koson Trachu" userId="8b674c4b66ffeb50" providerId="LiveId" clId="{4E50DAF0-7389-4B19-A87F-C87125EE7270}" dt="2022-03-23T04:36:22.779" v="4615" actId="1076"/>
          <ac:cxnSpMkLst>
            <pc:docMk/>
            <pc:sldMk cId="3984079843" sldId="574"/>
            <ac:cxnSpMk id="59" creationId="{B0A92E86-D58C-44E4-9AE3-184F8D87B4EE}"/>
          </ac:cxnSpMkLst>
        </pc:cxnChg>
        <pc:cxnChg chg="add mod">
          <ac:chgData name="Koson Trachu" userId="8b674c4b66ffeb50" providerId="LiveId" clId="{4E50DAF0-7389-4B19-A87F-C87125EE7270}" dt="2022-03-23T04:36:22.779" v="4615" actId="1076"/>
          <ac:cxnSpMkLst>
            <pc:docMk/>
            <pc:sldMk cId="3984079843" sldId="574"/>
            <ac:cxnSpMk id="63" creationId="{69E7AEAA-6F63-4C6A-A191-763FBABDD8B5}"/>
          </ac:cxnSpMkLst>
        </pc:cxnChg>
        <pc:cxnChg chg="add del">
          <ac:chgData name="Koson Trachu" userId="8b674c4b66ffeb50" providerId="LiveId" clId="{4E50DAF0-7389-4B19-A87F-C87125EE7270}" dt="2022-03-23T04:36:24.455" v="4616" actId="478"/>
          <ac:cxnSpMkLst>
            <pc:docMk/>
            <pc:sldMk cId="3984079843" sldId="574"/>
            <ac:cxnSpMk id="69" creationId="{20C7B777-F657-417F-ABDF-E759962F502A}"/>
          </ac:cxnSpMkLst>
        </pc:cxnChg>
        <pc:cxnChg chg="add mod">
          <ac:chgData name="Koson Trachu" userId="8b674c4b66ffeb50" providerId="LiveId" clId="{4E50DAF0-7389-4B19-A87F-C87125EE7270}" dt="2022-03-23T04:39:46.439" v="4636" actId="692"/>
          <ac:cxnSpMkLst>
            <pc:docMk/>
            <pc:sldMk cId="3984079843" sldId="574"/>
            <ac:cxnSpMk id="81" creationId="{CB4B291E-4004-4848-BA4F-B365033B58CF}"/>
          </ac:cxnSpMkLst>
        </pc:cxnChg>
      </pc:sldChg>
      <pc:sldChg chg="modSp add mod ord">
        <pc:chgData name="Koson Trachu" userId="8b674c4b66ffeb50" providerId="LiveId" clId="{4E50DAF0-7389-4B19-A87F-C87125EE7270}" dt="2022-03-23T04:44:22.928" v="5086" actId="20577"/>
        <pc:sldMkLst>
          <pc:docMk/>
          <pc:sldMk cId="23096248" sldId="575"/>
        </pc:sldMkLst>
        <pc:spChg chg="mod">
          <ac:chgData name="Koson Trachu" userId="8b674c4b66ffeb50" providerId="LiveId" clId="{4E50DAF0-7389-4B19-A87F-C87125EE7270}" dt="2022-03-23T04:44:22.928" v="5086" actId="20577"/>
          <ac:spMkLst>
            <pc:docMk/>
            <pc:sldMk cId="23096248" sldId="575"/>
            <ac:spMk id="6" creationId="{7C3B7B6D-1393-4E1A-8985-58CAAD3827E5}"/>
          </ac:spMkLst>
        </pc:spChg>
      </pc:sldChg>
      <pc:sldChg chg="addSp delSp modSp add mod modAnim">
        <pc:chgData name="Koson Trachu" userId="8b674c4b66ffeb50" providerId="LiveId" clId="{4E50DAF0-7389-4B19-A87F-C87125EE7270}" dt="2022-03-29T12:34:16.395" v="6015"/>
        <pc:sldMkLst>
          <pc:docMk/>
          <pc:sldMk cId="4211305726" sldId="576"/>
        </pc:sldMkLst>
        <pc:spChg chg="add mod">
          <ac:chgData name="Koson Trachu" userId="8b674c4b66ffeb50" providerId="LiveId" clId="{4E50DAF0-7389-4B19-A87F-C87125EE7270}" dt="2022-03-23T04:54:29.561" v="5249" actId="207"/>
          <ac:spMkLst>
            <pc:docMk/>
            <pc:sldMk cId="4211305726" sldId="576"/>
            <ac:spMk id="3" creationId="{9143D90D-4505-44D2-8500-D3A938E6C0CA}"/>
          </ac:spMkLst>
        </pc:spChg>
        <pc:spChg chg="del mod">
          <ac:chgData name="Koson Trachu" userId="8b674c4b66ffeb50" providerId="LiveId" clId="{4E50DAF0-7389-4B19-A87F-C87125EE7270}" dt="2022-03-23T04:47:09.619" v="5096" actId="478"/>
          <ac:spMkLst>
            <pc:docMk/>
            <pc:sldMk cId="4211305726" sldId="576"/>
            <ac:spMk id="6" creationId="{7C3B7B6D-1393-4E1A-8985-58CAAD3827E5}"/>
          </ac:spMkLst>
        </pc:spChg>
        <pc:spChg chg="add del mod">
          <ac:chgData name="Koson Trachu" userId="8b674c4b66ffeb50" providerId="LiveId" clId="{4E50DAF0-7389-4B19-A87F-C87125EE7270}" dt="2022-03-23T04:48:39.123" v="5116" actId="478"/>
          <ac:spMkLst>
            <pc:docMk/>
            <pc:sldMk cId="4211305726" sldId="576"/>
            <ac:spMk id="7" creationId="{FC5D0274-9305-4881-8A48-2D06D426F085}"/>
          </ac:spMkLst>
        </pc:spChg>
        <pc:spChg chg="add mod">
          <ac:chgData name="Koson Trachu" userId="8b674c4b66ffeb50" providerId="LiveId" clId="{4E50DAF0-7389-4B19-A87F-C87125EE7270}" dt="2022-03-23T04:49:28.564" v="5133" actId="1076"/>
          <ac:spMkLst>
            <pc:docMk/>
            <pc:sldMk cId="4211305726" sldId="576"/>
            <ac:spMk id="8" creationId="{5128837C-EBA7-4C97-9398-C0CD768D3179}"/>
          </ac:spMkLst>
        </pc:spChg>
        <pc:spChg chg="add mod">
          <ac:chgData name="Koson Trachu" userId="8b674c4b66ffeb50" providerId="LiveId" clId="{4E50DAF0-7389-4B19-A87F-C87125EE7270}" dt="2022-03-23T04:49:28.564" v="5133" actId="1076"/>
          <ac:spMkLst>
            <pc:docMk/>
            <pc:sldMk cId="4211305726" sldId="576"/>
            <ac:spMk id="9" creationId="{C4BFBBAE-8BC4-424F-BBA3-D54FCC5F9252}"/>
          </ac:spMkLst>
        </pc:spChg>
        <pc:spChg chg="add mod">
          <ac:chgData name="Koson Trachu" userId="8b674c4b66ffeb50" providerId="LiveId" clId="{4E50DAF0-7389-4B19-A87F-C87125EE7270}" dt="2022-03-23T04:50:23.083" v="5175" actId="404"/>
          <ac:spMkLst>
            <pc:docMk/>
            <pc:sldMk cId="4211305726" sldId="576"/>
            <ac:spMk id="10" creationId="{D7C742A6-B61D-4BFF-8EC1-A6FB946E3C86}"/>
          </ac:spMkLst>
        </pc:spChg>
        <pc:spChg chg="add mod">
          <ac:chgData name="Koson Trachu" userId="8b674c4b66ffeb50" providerId="LiveId" clId="{4E50DAF0-7389-4B19-A87F-C87125EE7270}" dt="2022-03-23T04:50:41.731" v="5183" actId="1076"/>
          <ac:spMkLst>
            <pc:docMk/>
            <pc:sldMk cId="4211305726" sldId="576"/>
            <ac:spMk id="16" creationId="{4D701BC6-5A4C-4C04-812C-5C12697BD9DA}"/>
          </ac:spMkLst>
        </pc:spChg>
        <pc:picChg chg="add mod">
          <ac:chgData name="Koson Trachu" userId="8b674c4b66ffeb50" providerId="LiveId" clId="{4E50DAF0-7389-4B19-A87F-C87125EE7270}" dt="2022-03-23T04:47:06.813" v="5095" actId="14861"/>
          <ac:picMkLst>
            <pc:docMk/>
            <pc:sldMk cId="4211305726" sldId="576"/>
            <ac:picMk id="5" creationId="{7413407A-11F6-458C-BB1F-1A9EAB79E77C}"/>
          </ac:picMkLst>
        </pc:picChg>
        <pc:cxnChg chg="add mod">
          <ac:chgData name="Koson Trachu" userId="8b674c4b66ffeb50" providerId="LiveId" clId="{4E50DAF0-7389-4B19-A87F-C87125EE7270}" dt="2022-03-23T04:50:23.083" v="5175" actId="404"/>
          <ac:cxnSpMkLst>
            <pc:docMk/>
            <pc:sldMk cId="4211305726" sldId="576"/>
            <ac:cxnSpMk id="11" creationId="{FFEABC12-2FEB-4016-933B-983D82B18145}"/>
          </ac:cxnSpMkLst>
        </pc:cxnChg>
        <pc:cxnChg chg="add mod">
          <ac:chgData name="Koson Trachu" userId="8b674c4b66ffeb50" providerId="LiveId" clId="{4E50DAF0-7389-4B19-A87F-C87125EE7270}" dt="2022-03-23T04:50:41.731" v="5183" actId="1076"/>
          <ac:cxnSpMkLst>
            <pc:docMk/>
            <pc:sldMk cId="4211305726" sldId="576"/>
            <ac:cxnSpMk id="17" creationId="{90278EE4-A936-4AA1-8D03-619C4E95383E}"/>
          </ac:cxnSpMkLst>
        </pc:cxnChg>
        <pc:cxnChg chg="add mod">
          <ac:chgData name="Koson Trachu" userId="8b674c4b66ffeb50" providerId="LiveId" clId="{4E50DAF0-7389-4B19-A87F-C87125EE7270}" dt="2022-03-23T04:50:41.731" v="5183" actId="1076"/>
          <ac:cxnSpMkLst>
            <pc:docMk/>
            <pc:sldMk cId="4211305726" sldId="576"/>
            <ac:cxnSpMk id="18" creationId="{D90D098B-DC78-44CC-8D5C-CA9AAD5F0505}"/>
          </ac:cxnSpMkLst>
        </pc:cxnChg>
      </pc:sldChg>
      <pc:sldChg chg="addSp delSp modSp add mod modAnim">
        <pc:chgData name="Koson Trachu" userId="8b674c4b66ffeb50" providerId="LiveId" clId="{4E50DAF0-7389-4B19-A87F-C87125EE7270}" dt="2022-03-30T05:45:19.518" v="6042"/>
        <pc:sldMkLst>
          <pc:docMk/>
          <pc:sldMk cId="4292560186" sldId="577"/>
        </pc:sldMkLst>
        <pc:spChg chg="mod">
          <ac:chgData name="Koson Trachu" userId="8b674c4b66ffeb50" providerId="LiveId" clId="{4E50DAF0-7389-4B19-A87F-C87125EE7270}" dt="2022-03-23T04:51:28.196" v="5196" actId="1076"/>
          <ac:spMkLst>
            <pc:docMk/>
            <pc:sldMk cId="4292560186" sldId="577"/>
            <ac:spMk id="2" creationId="{00000000-0000-0000-0000-000000000000}"/>
          </ac:spMkLst>
        </pc:spChg>
        <pc:spChg chg="mod">
          <ac:chgData name="Koson Trachu" userId="8b674c4b66ffeb50" providerId="LiveId" clId="{4E50DAF0-7389-4B19-A87F-C87125EE7270}" dt="2022-03-29T12:34:33.394" v="6017" actId="164"/>
          <ac:spMkLst>
            <pc:docMk/>
            <pc:sldMk cId="4292560186" sldId="577"/>
            <ac:spMk id="3" creationId="{9143D90D-4505-44D2-8500-D3A938E6C0CA}"/>
          </ac:spMkLst>
        </pc:spChg>
        <pc:spChg chg="mod">
          <ac:chgData name="Koson Trachu" userId="8b674c4b66ffeb50" providerId="LiveId" clId="{4E50DAF0-7389-4B19-A87F-C87125EE7270}" dt="2022-03-29T12:34:33.394" v="6017" actId="164"/>
          <ac:spMkLst>
            <pc:docMk/>
            <pc:sldMk cId="4292560186" sldId="577"/>
            <ac:spMk id="8" creationId="{5128837C-EBA7-4C97-9398-C0CD768D3179}"/>
          </ac:spMkLst>
        </pc:spChg>
        <pc:spChg chg="mod">
          <ac:chgData name="Koson Trachu" userId="8b674c4b66ffeb50" providerId="LiveId" clId="{4E50DAF0-7389-4B19-A87F-C87125EE7270}" dt="2022-03-29T12:34:33.394" v="6017" actId="164"/>
          <ac:spMkLst>
            <pc:docMk/>
            <pc:sldMk cId="4292560186" sldId="577"/>
            <ac:spMk id="9" creationId="{C4BFBBAE-8BC4-424F-BBA3-D54FCC5F9252}"/>
          </ac:spMkLst>
        </pc:spChg>
        <pc:spChg chg="del">
          <ac:chgData name="Koson Trachu" userId="8b674c4b66ffeb50" providerId="LiveId" clId="{4E50DAF0-7389-4B19-A87F-C87125EE7270}" dt="2022-03-23T04:52:16.427" v="5204" actId="478"/>
          <ac:spMkLst>
            <pc:docMk/>
            <pc:sldMk cId="4292560186" sldId="577"/>
            <ac:spMk id="10" creationId="{D7C742A6-B61D-4BFF-8EC1-A6FB946E3C86}"/>
          </ac:spMkLst>
        </pc:spChg>
        <pc:spChg chg="add del">
          <ac:chgData name="Koson Trachu" userId="8b674c4b66ffeb50" providerId="LiveId" clId="{4E50DAF0-7389-4B19-A87F-C87125EE7270}" dt="2022-03-23T04:55:04.135" v="5256" actId="11529"/>
          <ac:spMkLst>
            <pc:docMk/>
            <pc:sldMk cId="4292560186" sldId="577"/>
            <ac:spMk id="13" creationId="{49604C39-1675-4AFA-8BC9-70F69B008E41}"/>
          </ac:spMkLst>
        </pc:spChg>
        <pc:spChg chg="add mod ord">
          <ac:chgData name="Koson Trachu" userId="8b674c4b66ffeb50" providerId="LiveId" clId="{4E50DAF0-7389-4B19-A87F-C87125EE7270}" dt="2022-03-29T12:34:33.394" v="6017" actId="164"/>
          <ac:spMkLst>
            <pc:docMk/>
            <pc:sldMk cId="4292560186" sldId="577"/>
            <ac:spMk id="15" creationId="{E2CCA362-9012-491A-ADD7-411C4E17BB86}"/>
          </ac:spMkLst>
        </pc:spChg>
        <pc:spChg chg="del">
          <ac:chgData name="Koson Trachu" userId="8b674c4b66ffeb50" providerId="LiveId" clId="{4E50DAF0-7389-4B19-A87F-C87125EE7270}" dt="2022-03-23T04:52:16.427" v="5204" actId="478"/>
          <ac:spMkLst>
            <pc:docMk/>
            <pc:sldMk cId="4292560186" sldId="577"/>
            <ac:spMk id="16" creationId="{4D701BC6-5A4C-4C04-812C-5C12697BD9DA}"/>
          </ac:spMkLst>
        </pc:spChg>
        <pc:spChg chg="add mod">
          <ac:chgData name="Koson Trachu" userId="8b674c4b66ffeb50" providerId="LiveId" clId="{4E50DAF0-7389-4B19-A87F-C87125EE7270}" dt="2022-03-29T12:34:33.394" v="6017" actId="164"/>
          <ac:spMkLst>
            <pc:docMk/>
            <pc:sldMk cId="4292560186" sldId="577"/>
            <ac:spMk id="19" creationId="{A7EC0BDF-7F89-484F-9D8C-4F1C0177BC71}"/>
          </ac:spMkLst>
        </pc:spChg>
        <pc:spChg chg="add mod">
          <ac:chgData name="Koson Trachu" userId="8b674c4b66ffeb50" providerId="LiveId" clId="{4E50DAF0-7389-4B19-A87F-C87125EE7270}" dt="2022-03-29T12:34:33.394" v="6017" actId="164"/>
          <ac:spMkLst>
            <pc:docMk/>
            <pc:sldMk cId="4292560186" sldId="577"/>
            <ac:spMk id="20" creationId="{05A52856-232A-4EB3-AEF2-F70E930630FE}"/>
          </ac:spMkLst>
        </pc:spChg>
        <pc:spChg chg="add del mod">
          <ac:chgData name="Koson Trachu" userId="8b674c4b66ffeb50" providerId="LiveId" clId="{4E50DAF0-7389-4B19-A87F-C87125EE7270}" dt="2022-03-23T05:28:01.966" v="5906" actId="478"/>
          <ac:spMkLst>
            <pc:docMk/>
            <pc:sldMk cId="4292560186" sldId="577"/>
            <ac:spMk id="24" creationId="{4D025BCE-89D9-4B72-9C3B-1AF09F3895CA}"/>
          </ac:spMkLst>
        </pc:spChg>
        <pc:spChg chg="add del mod">
          <ac:chgData name="Koson Trachu" userId="8b674c4b66ffeb50" providerId="LiveId" clId="{4E50DAF0-7389-4B19-A87F-C87125EE7270}" dt="2022-03-23T05:28:01.966" v="5906" actId="478"/>
          <ac:spMkLst>
            <pc:docMk/>
            <pc:sldMk cId="4292560186" sldId="577"/>
            <ac:spMk id="25" creationId="{E9485F0F-9684-4435-A63E-A8D687AF2BBD}"/>
          </ac:spMkLst>
        </pc:spChg>
        <pc:spChg chg="add mod">
          <ac:chgData name="Koson Trachu" userId="8b674c4b66ffeb50" providerId="LiveId" clId="{4E50DAF0-7389-4B19-A87F-C87125EE7270}" dt="2022-03-23T05:27:57.706" v="5905" actId="1076"/>
          <ac:spMkLst>
            <pc:docMk/>
            <pc:sldMk cId="4292560186" sldId="577"/>
            <ac:spMk id="26" creationId="{B863B9E9-69CA-4A65-B234-041DAA8923BD}"/>
          </ac:spMkLst>
        </pc:spChg>
        <pc:spChg chg="add mod">
          <ac:chgData name="Koson Trachu" userId="8b674c4b66ffeb50" providerId="LiveId" clId="{4E50DAF0-7389-4B19-A87F-C87125EE7270}" dt="2022-03-23T04:58:27.234" v="5352" actId="1076"/>
          <ac:spMkLst>
            <pc:docMk/>
            <pc:sldMk cId="4292560186" sldId="577"/>
            <ac:spMk id="30" creationId="{84467228-3871-4813-B29F-C7CD63CF08F9}"/>
          </ac:spMkLst>
        </pc:spChg>
        <pc:spChg chg="add mod">
          <ac:chgData name="Koson Trachu" userId="8b674c4b66ffeb50" providerId="LiveId" clId="{4E50DAF0-7389-4B19-A87F-C87125EE7270}" dt="2022-03-23T05:00:01.215" v="5385" actId="1036"/>
          <ac:spMkLst>
            <pc:docMk/>
            <pc:sldMk cId="4292560186" sldId="577"/>
            <ac:spMk id="35" creationId="{05DF06A0-DE54-4AD4-80AA-CB7450A2BEC3}"/>
          </ac:spMkLst>
        </pc:spChg>
        <pc:spChg chg="add mod">
          <ac:chgData name="Koson Trachu" userId="8b674c4b66ffeb50" providerId="LiveId" clId="{4E50DAF0-7389-4B19-A87F-C87125EE7270}" dt="2022-03-23T05:01:10.294" v="5411" actId="20577"/>
          <ac:spMkLst>
            <pc:docMk/>
            <pc:sldMk cId="4292560186" sldId="577"/>
            <ac:spMk id="36" creationId="{68ACEA21-964D-4D62-969E-FFF063CA3FE4}"/>
          </ac:spMkLst>
        </pc:spChg>
        <pc:spChg chg="add mod">
          <ac:chgData name="Koson Trachu" userId="8b674c4b66ffeb50" providerId="LiveId" clId="{4E50DAF0-7389-4B19-A87F-C87125EE7270}" dt="2022-03-23T05:02:30.739" v="5422" actId="692"/>
          <ac:spMkLst>
            <pc:docMk/>
            <pc:sldMk cId="4292560186" sldId="577"/>
            <ac:spMk id="44" creationId="{0897B6FD-8F3E-4D6A-8165-05473BBA8601}"/>
          </ac:spMkLst>
        </pc:spChg>
        <pc:spChg chg="add mod">
          <ac:chgData name="Koson Trachu" userId="8b674c4b66ffeb50" providerId="LiveId" clId="{4E50DAF0-7389-4B19-A87F-C87125EE7270}" dt="2022-03-23T05:04:20.810" v="5529" actId="14100"/>
          <ac:spMkLst>
            <pc:docMk/>
            <pc:sldMk cId="4292560186" sldId="577"/>
            <ac:spMk id="45" creationId="{29512FED-9E85-4DB8-9AB6-86D6C29F9127}"/>
          </ac:spMkLst>
        </pc:spChg>
        <pc:spChg chg="add mod">
          <ac:chgData name="Koson Trachu" userId="8b674c4b66ffeb50" providerId="LiveId" clId="{4E50DAF0-7389-4B19-A87F-C87125EE7270}" dt="2022-03-23T05:28:23.139" v="5912" actId="108"/>
          <ac:spMkLst>
            <pc:docMk/>
            <pc:sldMk cId="4292560186" sldId="577"/>
            <ac:spMk id="48" creationId="{055914F6-3C61-46EF-9621-5F528DDB9254}"/>
          </ac:spMkLst>
        </pc:spChg>
        <pc:spChg chg="add mod">
          <ac:chgData name="Koson Trachu" userId="8b674c4b66ffeb50" providerId="LiveId" clId="{4E50DAF0-7389-4B19-A87F-C87125EE7270}" dt="2022-03-23T05:28:30.434" v="5914" actId="108"/>
          <ac:spMkLst>
            <pc:docMk/>
            <pc:sldMk cId="4292560186" sldId="577"/>
            <ac:spMk id="49" creationId="{752255E0-6EB1-4D64-97E8-8FAC42D1C25F}"/>
          </ac:spMkLst>
        </pc:spChg>
        <pc:grpChg chg="add mod">
          <ac:chgData name="Koson Trachu" userId="8b674c4b66ffeb50" providerId="LiveId" clId="{4E50DAF0-7389-4B19-A87F-C87125EE7270}" dt="2022-03-29T12:34:33.394" v="6017" actId="164"/>
          <ac:grpSpMkLst>
            <pc:docMk/>
            <pc:sldMk cId="4292560186" sldId="577"/>
            <ac:grpSpMk id="5" creationId="{07F4712D-CEB7-4D8E-AD1C-4A88315132B3}"/>
          </ac:grpSpMkLst>
        </pc:grpChg>
        <pc:picChg chg="del">
          <ac:chgData name="Koson Trachu" userId="8b674c4b66ffeb50" providerId="LiveId" clId="{4E50DAF0-7389-4B19-A87F-C87125EE7270}" dt="2022-03-23T04:51:29.446" v="5197" actId="478"/>
          <ac:picMkLst>
            <pc:docMk/>
            <pc:sldMk cId="4292560186" sldId="577"/>
            <ac:picMk id="5" creationId="{7413407A-11F6-458C-BB1F-1A9EAB79E77C}"/>
          </ac:picMkLst>
        </pc:picChg>
        <pc:picChg chg="add mod">
          <ac:chgData name="Koson Trachu" userId="8b674c4b66ffeb50" providerId="LiveId" clId="{4E50DAF0-7389-4B19-A87F-C87125EE7270}" dt="2022-03-23T04:54:06.270" v="5246" actId="14861"/>
          <ac:picMkLst>
            <pc:docMk/>
            <pc:sldMk cId="4292560186" sldId="577"/>
            <ac:picMk id="7" creationId="{B0C10F8D-8DD8-407F-9671-BAF236D3C47E}"/>
          </ac:picMkLst>
        </pc:picChg>
        <pc:cxnChg chg="del mod">
          <ac:chgData name="Koson Trachu" userId="8b674c4b66ffeb50" providerId="LiveId" clId="{4E50DAF0-7389-4B19-A87F-C87125EE7270}" dt="2022-03-23T04:52:16.427" v="5204" actId="478"/>
          <ac:cxnSpMkLst>
            <pc:docMk/>
            <pc:sldMk cId="4292560186" sldId="577"/>
            <ac:cxnSpMk id="11" creationId="{FFEABC12-2FEB-4016-933B-983D82B18145}"/>
          </ac:cxnSpMkLst>
        </pc:cxnChg>
        <pc:cxnChg chg="del mod">
          <ac:chgData name="Koson Trachu" userId="8b674c4b66ffeb50" providerId="LiveId" clId="{4E50DAF0-7389-4B19-A87F-C87125EE7270}" dt="2022-03-23T04:52:16.427" v="5204" actId="478"/>
          <ac:cxnSpMkLst>
            <pc:docMk/>
            <pc:sldMk cId="4292560186" sldId="577"/>
            <ac:cxnSpMk id="17" creationId="{90278EE4-A936-4AA1-8D03-619C4E95383E}"/>
          </ac:cxnSpMkLst>
        </pc:cxnChg>
        <pc:cxnChg chg="del mod">
          <ac:chgData name="Koson Trachu" userId="8b674c4b66ffeb50" providerId="LiveId" clId="{4E50DAF0-7389-4B19-A87F-C87125EE7270}" dt="2022-03-23T04:52:16.427" v="5204" actId="478"/>
          <ac:cxnSpMkLst>
            <pc:docMk/>
            <pc:sldMk cId="4292560186" sldId="577"/>
            <ac:cxnSpMk id="18" creationId="{D90D098B-DC78-44CC-8D5C-CA9AAD5F0505}"/>
          </ac:cxnSpMkLst>
        </pc:cxnChg>
        <pc:cxnChg chg="add del mod">
          <ac:chgData name="Koson Trachu" userId="8b674c4b66ffeb50" providerId="LiveId" clId="{4E50DAF0-7389-4B19-A87F-C87125EE7270}" dt="2022-03-23T04:55:18.081" v="5260" actId="478"/>
          <ac:cxnSpMkLst>
            <pc:docMk/>
            <pc:sldMk cId="4292560186" sldId="577"/>
            <ac:cxnSpMk id="21" creationId="{1E096C4C-EF9C-4B07-BB02-940C41CE1D39}"/>
          </ac:cxnSpMkLst>
        </pc:cxnChg>
        <pc:cxnChg chg="add mod">
          <ac:chgData name="Koson Trachu" userId="8b674c4b66ffeb50" providerId="LiveId" clId="{4E50DAF0-7389-4B19-A87F-C87125EE7270}" dt="2022-03-23T05:27:57.706" v="5905" actId="1076"/>
          <ac:cxnSpMkLst>
            <pc:docMk/>
            <pc:sldMk cId="4292560186" sldId="577"/>
            <ac:cxnSpMk id="27" creationId="{81D4507C-C1F3-4E38-BFAC-E4618FC81D54}"/>
          </ac:cxnSpMkLst>
        </pc:cxnChg>
        <pc:cxnChg chg="add mod">
          <ac:chgData name="Koson Trachu" userId="8b674c4b66ffeb50" providerId="LiveId" clId="{4E50DAF0-7389-4B19-A87F-C87125EE7270}" dt="2022-03-23T04:58:27.234" v="5352" actId="1076"/>
          <ac:cxnSpMkLst>
            <pc:docMk/>
            <pc:sldMk cId="4292560186" sldId="577"/>
            <ac:cxnSpMk id="31" creationId="{D35D83F9-F327-4381-AA1D-03B8653E4AAD}"/>
          </ac:cxnSpMkLst>
        </pc:cxnChg>
        <pc:cxnChg chg="add mod">
          <ac:chgData name="Koson Trachu" userId="8b674c4b66ffeb50" providerId="LiveId" clId="{4E50DAF0-7389-4B19-A87F-C87125EE7270}" dt="2022-03-23T05:01:00.561" v="5396" actId="1076"/>
          <ac:cxnSpMkLst>
            <pc:docMk/>
            <pc:sldMk cId="4292560186" sldId="577"/>
            <ac:cxnSpMk id="37" creationId="{644DC84A-B0B9-44A8-A432-CB56FE8EA7CC}"/>
          </ac:cxnSpMkLst>
        </pc:cxnChg>
      </pc:sldChg>
      <pc:sldChg chg="addSp delSp modSp add mod modAnim">
        <pc:chgData name="Koson Trachu" userId="8b674c4b66ffeb50" providerId="LiveId" clId="{4E50DAF0-7389-4B19-A87F-C87125EE7270}" dt="2022-03-29T12:36:04.475" v="6026"/>
        <pc:sldMkLst>
          <pc:docMk/>
          <pc:sldMk cId="3048028610" sldId="578"/>
        </pc:sldMkLst>
        <pc:spChg chg="mod">
          <ac:chgData name="Koson Trachu" userId="8b674c4b66ffeb50" providerId="LiveId" clId="{4E50DAF0-7389-4B19-A87F-C87125EE7270}" dt="2022-03-23T05:04:57.825" v="5544" actId="20577"/>
          <ac:spMkLst>
            <pc:docMk/>
            <pc:sldMk cId="3048028610" sldId="578"/>
            <ac:spMk id="2" creationId="{00000000-0000-0000-0000-000000000000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3" creationId="{9143D90D-4505-44D2-8500-D3A938E6C0CA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8" creationId="{5128837C-EBA7-4C97-9398-C0CD768D3179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9" creationId="{C4BFBBAE-8BC4-424F-BBA3-D54FCC5F9252}"/>
          </ac:spMkLst>
        </pc:spChg>
        <pc:spChg chg="add del mod">
          <ac:chgData name="Koson Trachu" userId="8b674c4b66ffeb50" providerId="LiveId" clId="{4E50DAF0-7389-4B19-A87F-C87125EE7270}" dt="2022-03-23T05:14:10.382" v="5611" actId="478"/>
          <ac:spMkLst>
            <pc:docMk/>
            <pc:sldMk cId="3048028610" sldId="578"/>
            <ac:spMk id="12" creationId="{EAE5C8ED-1F18-4C6F-9C9C-63DBE24F9127}"/>
          </ac:spMkLst>
        </pc:spChg>
        <pc:spChg chg="add del mod">
          <ac:chgData name="Koson Trachu" userId="8b674c4b66ffeb50" providerId="LiveId" clId="{4E50DAF0-7389-4B19-A87F-C87125EE7270}" dt="2022-03-23T05:14:10.382" v="5611" actId="478"/>
          <ac:spMkLst>
            <pc:docMk/>
            <pc:sldMk cId="3048028610" sldId="578"/>
            <ac:spMk id="13" creationId="{C452E390-3E68-44C5-A66C-DCEBC6B5B561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15" creationId="{E2CCA362-9012-491A-ADD7-411C4E17BB86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19" creationId="{A7EC0BDF-7F89-484F-9D8C-4F1C0177BC71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20" creationId="{05A52856-232A-4EB3-AEF2-F70E930630FE}"/>
          </ac:spMkLst>
        </pc:spChg>
        <pc:spChg chg="add del mod">
          <ac:chgData name="Koson Trachu" userId="8b674c4b66ffeb50" providerId="LiveId" clId="{4E50DAF0-7389-4B19-A87F-C87125EE7270}" dt="2022-03-23T05:14:14.910" v="5612" actId="478"/>
          <ac:spMkLst>
            <pc:docMk/>
            <pc:sldMk cId="3048028610" sldId="578"/>
            <ac:spMk id="23" creationId="{AC14C590-D07C-46A5-AF6B-39944E6497E3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24" creationId="{4D025BCE-89D9-4B72-9C3B-1AF09F3895CA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25" creationId="{E9485F0F-9684-4435-A63E-A8D687AF2BBD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26" creationId="{B863B9E9-69CA-4A65-B234-041DAA8923BD}"/>
          </ac:spMkLst>
        </pc:spChg>
        <pc:spChg chg="add del mod">
          <ac:chgData name="Koson Trachu" userId="8b674c4b66ffeb50" providerId="LiveId" clId="{4E50DAF0-7389-4B19-A87F-C87125EE7270}" dt="2022-03-23T05:14:10.382" v="5611" actId="478"/>
          <ac:spMkLst>
            <pc:docMk/>
            <pc:sldMk cId="3048028610" sldId="578"/>
            <ac:spMk id="28" creationId="{B71FC3EF-E6D4-4703-9151-C864073873B0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30" creationId="{84467228-3871-4813-B29F-C7CD63CF08F9}"/>
          </ac:spMkLst>
        </pc:spChg>
        <pc:spChg chg="add del mod">
          <ac:chgData name="Koson Trachu" userId="8b674c4b66ffeb50" providerId="LiveId" clId="{4E50DAF0-7389-4B19-A87F-C87125EE7270}" dt="2022-03-23T05:14:14.910" v="5612" actId="478"/>
          <ac:spMkLst>
            <pc:docMk/>
            <pc:sldMk cId="3048028610" sldId="578"/>
            <ac:spMk id="33" creationId="{E41751DE-A235-4469-9527-2500A5EE8882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35" creationId="{05DF06A0-DE54-4AD4-80AA-CB7450A2BEC3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36" creationId="{68ACEA21-964D-4D62-969E-FFF063CA3FE4}"/>
          </ac:spMkLst>
        </pc:spChg>
        <pc:spChg chg="add mod">
          <ac:chgData name="Koson Trachu" userId="8b674c4b66ffeb50" providerId="LiveId" clId="{4E50DAF0-7389-4B19-A87F-C87125EE7270}" dt="2022-03-23T05:15:47.336" v="5683" actId="1582"/>
          <ac:spMkLst>
            <pc:docMk/>
            <pc:sldMk cId="3048028610" sldId="578"/>
            <ac:spMk id="39" creationId="{755C2D75-1568-451B-A62A-BE6E07C6578C}"/>
          </ac:spMkLst>
        </pc:spChg>
        <pc:spChg chg="add mod">
          <ac:chgData name="Koson Trachu" userId="8b674c4b66ffeb50" providerId="LiveId" clId="{4E50DAF0-7389-4B19-A87F-C87125EE7270}" dt="2022-03-23T05:15:22.289" v="5676" actId="113"/>
          <ac:spMkLst>
            <pc:docMk/>
            <pc:sldMk cId="3048028610" sldId="578"/>
            <ac:spMk id="41" creationId="{427FED7F-0242-411F-AADA-1C7F551E8417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44" creationId="{0897B6FD-8F3E-4D6A-8165-05473BBA8601}"/>
          </ac:spMkLst>
        </pc:spChg>
        <pc:spChg chg="del">
          <ac:chgData name="Koson Trachu" userId="8b674c4b66ffeb50" providerId="LiveId" clId="{4E50DAF0-7389-4B19-A87F-C87125EE7270}" dt="2022-03-23T05:06:19.760" v="5545" actId="478"/>
          <ac:spMkLst>
            <pc:docMk/>
            <pc:sldMk cId="3048028610" sldId="578"/>
            <ac:spMk id="45" creationId="{29512FED-9E85-4DB8-9AB6-86D6C29F9127}"/>
          </ac:spMkLst>
        </pc:spChg>
        <pc:picChg chg="add del mod">
          <ac:chgData name="Koson Trachu" userId="8b674c4b66ffeb50" providerId="LiveId" clId="{4E50DAF0-7389-4B19-A87F-C87125EE7270}" dt="2022-03-23T05:13:48.962" v="5605" actId="478"/>
          <ac:picMkLst>
            <pc:docMk/>
            <pc:sldMk cId="3048028610" sldId="578"/>
            <ac:picMk id="6" creationId="{AFF62669-7894-4A92-87A6-1679F9675F16}"/>
          </ac:picMkLst>
        </pc:picChg>
        <pc:picChg chg="del">
          <ac:chgData name="Koson Trachu" userId="8b674c4b66ffeb50" providerId="LiveId" clId="{4E50DAF0-7389-4B19-A87F-C87125EE7270}" dt="2022-03-23T05:06:19.760" v="5545" actId="478"/>
          <ac:picMkLst>
            <pc:docMk/>
            <pc:sldMk cId="3048028610" sldId="578"/>
            <ac:picMk id="7" creationId="{B0C10F8D-8DD8-407F-9671-BAF236D3C47E}"/>
          </ac:picMkLst>
        </pc:picChg>
        <pc:picChg chg="add del mod">
          <ac:chgData name="Koson Trachu" userId="8b674c4b66ffeb50" providerId="LiveId" clId="{4E50DAF0-7389-4B19-A87F-C87125EE7270}" dt="2022-03-23T05:14:14.910" v="5612" actId="478"/>
          <ac:picMkLst>
            <pc:docMk/>
            <pc:sldMk cId="3048028610" sldId="578"/>
            <ac:picMk id="16" creationId="{C8063923-4D10-4886-A9C8-30E12007C434}"/>
          </ac:picMkLst>
        </pc:picChg>
        <pc:picChg chg="add del mod">
          <ac:chgData name="Koson Trachu" userId="8b674c4b66ffeb50" providerId="LiveId" clId="{4E50DAF0-7389-4B19-A87F-C87125EE7270}" dt="2022-03-23T05:09:29.835" v="5586" actId="478"/>
          <ac:picMkLst>
            <pc:docMk/>
            <pc:sldMk cId="3048028610" sldId="578"/>
            <ac:picMk id="18" creationId="{1307377C-A37F-43BB-85F9-0F3CCD491F74}"/>
          </ac:picMkLst>
        </pc:picChg>
        <pc:picChg chg="add del mod">
          <ac:chgData name="Koson Trachu" userId="8b674c4b66ffeb50" providerId="LiveId" clId="{4E50DAF0-7389-4B19-A87F-C87125EE7270}" dt="2022-03-23T05:14:14.910" v="5612" actId="478"/>
          <ac:picMkLst>
            <pc:docMk/>
            <pc:sldMk cId="3048028610" sldId="578"/>
            <ac:picMk id="22" creationId="{458107D8-C92A-4B3A-9DC1-D9AEA7703271}"/>
          </ac:picMkLst>
        </pc:picChg>
        <pc:picChg chg="add mod ord">
          <ac:chgData name="Koson Trachu" userId="8b674c4b66ffeb50" providerId="LiveId" clId="{4E50DAF0-7389-4B19-A87F-C87125EE7270}" dt="2022-03-23T05:15:24.483" v="5677" actId="1076"/>
          <ac:picMkLst>
            <pc:docMk/>
            <pc:sldMk cId="3048028610" sldId="578"/>
            <ac:picMk id="38" creationId="{793B21A0-F032-4C0B-835D-F0E841DE754E}"/>
          </ac:picMkLst>
        </pc:picChg>
        <pc:cxnChg chg="del mod">
          <ac:chgData name="Koson Trachu" userId="8b674c4b66ffeb50" providerId="LiveId" clId="{4E50DAF0-7389-4B19-A87F-C87125EE7270}" dt="2022-03-23T05:06:19.760" v="5545" actId="478"/>
          <ac:cxnSpMkLst>
            <pc:docMk/>
            <pc:sldMk cId="3048028610" sldId="578"/>
            <ac:cxnSpMk id="27" creationId="{81D4507C-C1F3-4E38-BFAC-E4618FC81D54}"/>
          </ac:cxnSpMkLst>
        </pc:cxnChg>
        <pc:cxnChg chg="add del mod">
          <ac:chgData name="Koson Trachu" userId="8b674c4b66ffeb50" providerId="LiveId" clId="{4E50DAF0-7389-4B19-A87F-C87125EE7270}" dt="2022-03-23T05:07:30.568" v="5568" actId="478"/>
          <ac:cxnSpMkLst>
            <pc:docMk/>
            <pc:sldMk cId="3048028610" sldId="578"/>
            <ac:cxnSpMk id="29" creationId="{3DC50C18-EF7B-4D13-A0B2-8FD7CAF9D721}"/>
          </ac:cxnSpMkLst>
        </pc:cxnChg>
        <pc:cxnChg chg="del mod">
          <ac:chgData name="Koson Trachu" userId="8b674c4b66ffeb50" providerId="LiveId" clId="{4E50DAF0-7389-4B19-A87F-C87125EE7270}" dt="2022-03-23T05:06:19.760" v="5545" actId="478"/>
          <ac:cxnSpMkLst>
            <pc:docMk/>
            <pc:sldMk cId="3048028610" sldId="578"/>
            <ac:cxnSpMk id="31" creationId="{D35D83F9-F327-4381-AA1D-03B8653E4AAD}"/>
          </ac:cxnSpMkLst>
        </pc:cxnChg>
        <pc:cxnChg chg="add del mod">
          <ac:chgData name="Koson Trachu" userId="8b674c4b66ffeb50" providerId="LiveId" clId="{4E50DAF0-7389-4B19-A87F-C87125EE7270}" dt="2022-03-23T05:07:28.369" v="5567" actId="478"/>
          <ac:cxnSpMkLst>
            <pc:docMk/>
            <pc:sldMk cId="3048028610" sldId="578"/>
            <ac:cxnSpMk id="32" creationId="{473D6D80-C075-4661-9DF7-1EE8D89D7935}"/>
          </ac:cxnSpMkLst>
        </pc:cxnChg>
        <pc:cxnChg chg="del mod">
          <ac:chgData name="Koson Trachu" userId="8b674c4b66ffeb50" providerId="LiveId" clId="{4E50DAF0-7389-4B19-A87F-C87125EE7270}" dt="2022-03-23T05:06:19.760" v="5545" actId="478"/>
          <ac:cxnSpMkLst>
            <pc:docMk/>
            <pc:sldMk cId="3048028610" sldId="578"/>
            <ac:cxnSpMk id="37" creationId="{644DC84A-B0B9-44A8-A432-CB56FE8EA7CC}"/>
          </ac:cxnSpMkLst>
        </pc:cxnChg>
        <pc:cxnChg chg="add del mod">
          <ac:chgData name="Koson Trachu" userId="8b674c4b66ffeb50" providerId="LiveId" clId="{4E50DAF0-7389-4B19-A87F-C87125EE7270}" dt="2022-03-23T05:15:54.808" v="5685" actId="11529"/>
          <ac:cxnSpMkLst>
            <pc:docMk/>
            <pc:sldMk cId="3048028610" sldId="578"/>
            <ac:cxnSpMk id="42" creationId="{ACDF3DE4-BF8C-486A-8727-8E1E6D76F53C}"/>
          </ac:cxnSpMkLst>
        </pc:cxnChg>
        <pc:cxnChg chg="add mod">
          <ac:chgData name="Koson Trachu" userId="8b674c4b66ffeb50" providerId="LiveId" clId="{4E50DAF0-7389-4B19-A87F-C87125EE7270}" dt="2022-03-23T05:16:11.427" v="5689" actId="693"/>
          <ac:cxnSpMkLst>
            <pc:docMk/>
            <pc:sldMk cId="3048028610" sldId="578"/>
            <ac:cxnSpMk id="46" creationId="{C710C234-5CE4-496F-9436-9462CB4392D9}"/>
          </ac:cxnSpMkLst>
        </pc:cxnChg>
      </pc:sldChg>
      <pc:sldChg chg="addSp delSp modSp add mod ord modAnim">
        <pc:chgData name="Koson Trachu" userId="8b674c4b66ffeb50" providerId="LiveId" clId="{4E50DAF0-7389-4B19-A87F-C87125EE7270}" dt="2022-03-29T12:36:16.880" v="6029"/>
        <pc:sldMkLst>
          <pc:docMk/>
          <pc:sldMk cId="2871820924" sldId="579"/>
        </pc:sldMkLst>
        <pc:spChg chg="mod">
          <ac:chgData name="Koson Trachu" userId="8b674c4b66ffeb50" providerId="LiveId" clId="{4E50DAF0-7389-4B19-A87F-C87125EE7270}" dt="2022-03-23T05:18:28.165" v="5714" actId="20577"/>
          <ac:spMkLst>
            <pc:docMk/>
            <pc:sldMk cId="2871820924" sldId="579"/>
            <ac:spMk id="2" creationId="{00000000-0000-0000-0000-000000000000}"/>
          </ac:spMkLst>
        </pc:spChg>
        <pc:spChg chg="del">
          <ac:chgData name="Koson Trachu" userId="8b674c4b66ffeb50" providerId="LiveId" clId="{4E50DAF0-7389-4B19-A87F-C87125EE7270}" dt="2022-03-23T05:18:45.146" v="5715" actId="478"/>
          <ac:spMkLst>
            <pc:docMk/>
            <pc:sldMk cId="2871820924" sldId="579"/>
            <ac:spMk id="3" creationId="{9143D90D-4505-44D2-8500-D3A938E6C0CA}"/>
          </ac:spMkLst>
        </pc:spChg>
        <pc:spChg chg="del">
          <ac:chgData name="Koson Trachu" userId="8b674c4b66ffeb50" providerId="LiveId" clId="{4E50DAF0-7389-4B19-A87F-C87125EE7270}" dt="2022-03-23T05:18:45.146" v="5715" actId="478"/>
          <ac:spMkLst>
            <pc:docMk/>
            <pc:sldMk cId="2871820924" sldId="579"/>
            <ac:spMk id="8" creationId="{5128837C-EBA7-4C97-9398-C0CD768D3179}"/>
          </ac:spMkLst>
        </pc:spChg>
        <pc:spChg chg="del">
          <ac:chgData name="Koson Trachu" userId="8b674c4b66ffeb50" providerId="LiveId" clId="{4E50DAF0-7389-4B19-A87F-C87125EE7270}" dt="2022-03-23T05:18:45.146" v="5715" actId="478"/>
          <ac:spMkLst>
            <pc:docMk/>
            <pc:sldMk cId="2871820924" sldId="579"/>
            <ac:spMk id="9" creationId="{C4BFBBAE-8BC4-424F-BBA3-D54FCC5F9252}"/>
          </ac:spMkLst>
        </pc:spChg>
        <pc:spChg chg="del">
          <ac:chgData name="Koson Trachu" userId="8b674c4b66ffeb50" providerId="LiveId" clId="{4E50DAF0-7389-4B19-A87F-C87125EE7270}" dt="2022-03-23T05:18:45.146" v="5715" actId="478"/>
          <ac:spMkLst>
            <pc:docMk/>
            <pc:sldMk cId="2871820924" sldId="579"/>
            <ac:spMk id="10" creationId="{D7C742A6-B61D-4BFF-8EC1-A6FB946E3C86}"/>
          </ac:spMkLst>
        </pc:spChg>
        <pc:spChg chg="add mod">
          <ac:chgData name="Koson Trachu" userId="8b674c4b66ffeb50" providerId="LiveId" clId="{4E50DAF0-7389-4B19-A87F-C87125EE7270}" dt="2022-03-23T05:24:42.513" v="5843" actId="1582"/>
          <ac:spMkLst>
            <pc:docMk/>
            <pc:sldMk cId="2871820924" sldId="579"/>
            <ac:spMk id="14" creationId="{2E5D42DA-C47A-4FD1-AB6D-73941135A155}"/>
          </ac:spMkLst>
        </pc:spChg>
        <pc:spChg chg="del">
          <ac:chgData name="Koson Trachu" userId="8b674c4b66ffeb50" providerId="LiveId" clId="{4E50DAF0-7389-4B19-A87F-C87125EE7270}" dt="2022-03-23T05:18:45.146" v="5715" actId="478"/>
          <ac:spMkLst>
            <pc:docMk/>
            <pc:sldMk cId="2871820924" sldId="579"/>
            <ac:spMk id="16" creationId="{4D701BC6-5A4C-4C04-812C-5C12697BD9DA}"/>
          </ac:spMkLst>
        </pc:spChg>
        <pc:spChg chg="add mod">
          <ac:chgData name="Koson Trachu" userId="8b674c4b66ffeb50" providerId="LiveId" clId="{4E50DAF0-7389-4B19-A87F-C87125EE7270}" dt="2022-03-23T05:25:08.423" v="5853" actId="1076"/>
          <ac:spMkLst>
            <pc:docMk/>
            <pc:sldMk cId="2871820924" sldId="579"/>
            <ac:spMk id="19" creationId="{EBAEB189-8091-46A8-A0DB-82D797B5C50A}"/>
          </ac:spMkLst>
        </pc:spChg>
        <pc:spChg chg="add mod">
          <ac:chgData name="Koson Trachu" userId="8b674c4b66ffeb50" providerId="LiveId" clId="{4E50DAF0-7389-4B19-A87F-C87125EE7270}" dt="2022-03-23T05:24:58.535" v="5849" actId="14100"/>
          <ac:spMkLst>
            <pc:docMk/>
            <pc:sldMk cId="2871820924" sldId="579"/>
            <ac:spMk id="25" creationId="{CE185142-3A6F-48D4-8160-B83D9CB047BE}"/>
          </ac:spMkLst>
        </pc:spChg>
        <pc:picChg chg="del">
          <ac:chgData name="Koson Trachu" userId="8b674c4b66ffeb50" providerId="LiveId" clId="{4E50DAF0-7389-4B19-A87F-C87125EE7270}" dt="2022-03-23T05:18:45.146" v="5715" actId="478"/>
          <ac:picMkLst>
            <pc:docMk/>
            <pc:sldMk cId="2871820924" sldId="579"/>
            <ac:picMk id="5" creationId="{7413407A-11F6-458C-BB1F-1A9EAB79E77C}"/>
          </ac:picMkLst>
        </pc:picChg>
        <pc:picChg chg="add mod">
          <ac:chgData name="Koson Trachu" userId="8b674c4b66ffeb50" providerId="LiveId" clId="{4E50DAF0-7389-4B19-A87F-C87125EE7270}" dt="2022-03-23T05:22:23.563" v="5724" actId="14861"/>
          <ac:picMkLst>
            <pc:docMk/>
            <pc:sldMk cId="2871820924" sldId="579"/>
            <ac:picMk id="7" creationId="{F5C7FE86-77D2-4D79-BF42-BEB4AC05A917}"/>
          </ac:picMkLst>
        </pc:picChg>
        <pc:picChg chg="add mod">
          <ac:chgData name="Koson Trachu" userId="8b674c4b66ffeb50" providerId="LiveId" clId="{4E50DAF0-7389-4B19-A87F-C87125EE7270}" dt="2022-03-23T05:22:40.690" v="5732" actId="14861"/>
          <ac:picMkLst>
            <pc:docMk/>
            <pc:sldMk cId="2871820924" sldId="579"/>
            <ac:picMk id="13" creationId="{33B2F675-E379-47FD-BAB1-ECA81E402867}"/>
          </ac:picMkLst>
        </pc:picChg>
        <pc:picChg chg="add mod">
          <ac:chgData name="Koson Trachu" userId="8b674c4b66ffeb50" providerId="LiveId" clId="{4E50DAF0-7389-4B19-A87F-C87125EE7270}" dt="2022-03-23T05:24:49.096" v="5845" actId="571"/>
          <ac:picMkLst>
            <pc:docMk/>
            <pc:sldMk cId="2871820924" sldId="579"/>
            <ac:picMk id="23" creationId="{EE7CB916-8EAC-46BB-B513-0E5AB27EE27A}"/>
          </ac:picMkLst>
        </pc:picChg>
        <pc:cxnChg chg="del mod">
          <ac:chgData name="Koson Trachu" userId="8b674c4b66ffeb50" providerId="LiveId" clId="{4E50DAF0-7389-4B19-A87F-C87125EE7270}" dt="2022-03-23T05:18:45.146" v="5715" actId="478"/>
          <ac:cxnSpMkLst>
            <pc:docMk/>
            <pc:sldMk cId="2871820924" sldId="579"/>
            <ac:cxnSpMk id="11" creationId="{FFEABC12-2FEB-4016-933B-983D82B18145}"/>
          </ac:cxnSpMkLst>
        </pc:cxnChg>
        <pc:cxnChg chg="del mod">
          <ac:chgData name="Koson Trachu" userId="8b674c4b66ffeb50" providerId="LiveId" clId="{4E50DAF0-7389-4B19-A87F-C87125EE7270}" dt="2022-03-23T05:18:45.146" v="5715" actId="478"/>
          <ac:cxnSpMkLst>
            <pc:docMk/>
            <pc:sldMk cId="2871820924" sldId="579"/>
            <ac:cxnSpMk id="17" creationId="{90278EE4-A936-4AA1-8D03-619C4E95383E}"/>
          </ac:cxnSpMkLst>
        </pc:cxnChg>
        <pc:cxnChg chg="del mod">
          <ac:chgData name="Koson Trachu" userId="8b674c4b66ffeb50" providerId="LiveId" clId="{4E50DAF0-7389-4B19-A87F-C87125EE7270}" dt="2022-03-23T05:18:45.146" v="5715" actId="478"/>
          <ac:cxnSpMkLst>
            <pc:docMk/>
            <pc:sldMk cId="2871820924" sldId="579"/>
            <ac:cxnSpMk id="18" creationId="{D90D098B-DC78-44CC-8D5C-CA9AAD5F0505}"/>
          </ac:cxnSpMkLst>
        </pc:cxnChg>
        <pc:cxnChg chg="add del">
          <ac:chgData name="Koson Trachu" userId="8b674c4b66ffeb50" providerId="LiveId" clId="{4E50DAF0-7389-4B19-A87F-C87125EE7270}" dt="2022-03-23T05:24:06.017" v="5838" actId="11529"/>
          <ac:cxnSpMkLst>
            <pc:docMk/>
            <pc:sldMk cId="2871820924" sldId="579"/>
            <ac:cxnSpMk id="20" creationId="{71E56FC6-9D14-4B6A-976E-275165D60B53}"/>
          </ac:cxnSpMkLst>
        </pc:cxnChg>
        <pc:cxnChg chg="add mod">
          <ac:chgData name="Koson Trachu" userId="8b674c4b66ffeb50" providerId="LiveId" clId="{4E50DAF0-7389-4B19-A87F-C87125EE7270}" dt="2022-03-23T05:25:08.423" v="5853" actId="1076"/>
          <ac:cxnSpMkLst>
            <pc:docMk/>
            <pc:sldMk cId="2871820924" sldId="579"/>
            <ac:cxnSpMk id="22" creationId="{077A3E98-75CC-4913-9904-9616854A38A1}"/>
          </ac:cxnSpMkLst>
        </pc:cxnChg>
        <pc:cxnChg chg="add mod">
          <ac:chgData name="Koson Trachu" userId="8b674c4b66ffeb50" providerId="LiveId" clId="{4E50DAF0-7389-4B19-A87F-C87125EE7270}" dt="2022-03-23T05:25:08.423" v="5853" actId="1076"/>
          <ac:cxnSpMkLst>
            <pc:docMk/>
            <pc:sldMk cId="2871820924" sldId="579"/>
            <ac:cxnSpMk id="26" creationId="{B2054257-4859-46AE-AA73-35A245D678F3}"/>
          </ac:cxnSpMkLst>
        </pc:cxnChg>
      </pc:sldChg>
      <pc:sldChg chg="addSp delSp modSp add mod modAnim">
        <pc:chgData name="Koson Trachu" userId="8b674c4b66ffeb50" providerId="LiveId" clId="{4E50DAF0-7389-4B19-A87F-C87125EE7270}" dt="2022-03-29T12:36:35.785" v="6033"/>
        <pc:sldMkLst>
          <pc:docMk/>
          <pc:sldMk cId="3963866556" sldId="580"/>
        </pc:sldMkLst>
        <pc:spChg chg="mod">
          <ac:chgData name="Koson Trachu" userId="8b674c4b66ffeb50" providerId="LiveId" clId="{4E50DAF0-7389-4B19-A87F-C87125EE7270}" dt="2022-03-23T05:25:47.659" v="5879" actId="20577"/>
          <ac:spMkLst>
            <pc:docMk/>
            <pc:sldMk cId="3963866556" sldId="580"/>
            <ac:spMk id="2" creationId="{00000000-0000-0000-0000-000000000000}"/>
          </ac:spMkLst>
        </pc:spChg>
        <pc:spChg chg="del">
          <ac:chgData name="Koson Trachu" userId="8b674c4b66ffeb50" providerId="LiveId" clId="{4E50DAF0-7389-4B19-A87F-C87125EE7270}" dt="2022-03-23T05:25:29.235" v="5855" actId="478"/>
          <ac:spMkLst>
            <pc:docMk/>
            <pc:sldMk cId="3963866556" sldId="580"/>
            <ac:spMk id="14" creationId="{2E5D42DA-C47A-4FD1-AB6D-73941135A155}"/>
          </ac:spMkLst>
        </pc:spChg>
        <pc:spChg chg="add del mod">
          <ac:chgData name="Koson Trachu" userId="8b674c4b66ffeb50" providerId="LiveId" clId="{4E50DAF0-7389-4B19-A87F-C87125EE7270}" dt="2022-03-23T05:27:13.172" v="5897" actId="478"/>
          <ac:spMkLst>
            <pc:docMk/>
            <pc:sldMk cId="3963866556" sldId="580"/>
            <ac:spMk id="15" creationId="{E8FBEC9E-F450-447C-B628-D20AD5C4A563}"/>
          </ac:spMkLst>
        </pc:spChg>
        <pc:spChg chg="add del mod">
          <ac:chgData name="Koson Trachu" userId="8b674c4b66ffeb50" providerId="LiveId" clId="{4E50DAF0-7389-4B19-A87F-C87125EE7270}" dt="2022-03-23T05:26:55.829" v="5895" actId="478"/>
          <ac:spMkLst>
            <pc:docMk/>
            <pc:sldMk cId="3963866556" sldId="580"/>
            <ac:spMk id="16" creationId="{3D804EF5-B464-4C8A-9200-9DB6447DDD5D}"/>
          </ac:spMkLst>
        </pc:spChg>
        <pc:spChg chg="add del mod">
          <ac:chgData name="Koson Trachu" userId="8b674c4b66ffeb50" providerId="LiveId" clId="{4E50DAF0-7389-4B19-A87F-C87125EE7270}" dt="2022-03-23T05:27:13.172" v="5897" actId="478"/>
          <ac:spMkLst>
            <pc:docMk/>
            <pc:sldMk cId="3963866556" sldId="580"/>
            <ac:spMk id="17" creationId="{62747080-D787-436C-90DE-9C2FB5A3DC7A}"/>
          </ac:spMkLst>
        </pc:spChg>
        <pc:spChg chg="add del mod">
          <ac:chgData name="Koson Trachu" userId="8b674c4b66ffeb50" providerId="LiveId" clId="{4E50DAF0-7389-4B19-A87F-C87125EE7270}" dt="2022-03-23T05:27:02.747" v="5896" actId="478"/>
          <ac:spMkLst>
            <pc:docMk/>
            <pc:sldMk cId="3963866556" sldId="580"/>
            <ac:spMk id="18" creationId="{2CA2A282-F42B-48D4-928A-F145CD68127F}"/>
          </ac:spMkLst>
        </pc:spChg>
        <pc:spChg chg="del">
          <ac:chgData name="Koson Trachu" userId="8b674c4b66ffeb50" providerId="LiveId" clId="{4E50DAF0-7389-4B19-A87F-C87125EE7270}" dt="2022-03-23T05:25:29.235" v="5855" actId="478"/>
          <ac:spMkLst>
            <pc:docMk/>
            <pc:sldMk cId="3963866556" sldId="580"/>
            <ac:spMk id="19" creationId="{EBAEB189-8091-46A8-A0DB-82D797B5C50A}"/>
          </ac:spMkLst>
        </pc:spChg>
        <pc:spChg chg="add del mod">
          <ac:chgData name="Koson Trachu" userId="8b674c4b66ffeb50" providerId="LiveId" clId="{4E50DAF0-7389-4B19-A87F-C87125EE7270}" dt="2022-03-23T05:28:42.708" v="5915" actId="478"/>
          <ac:spMkLst>
            <pc:docMk/>
            <pc:sldMk cId="3963866556" sldId="580"/>
            <ac:spMk id="23" creationId="{915B6EC5-932D-49CF-AF85-5B91704EEFF8}"/>
          </ac:spMkLst>
        </pc:spChg>
        <pc:spChg chg="add del mod">
          <ac:chgData name="Koson Trachu" userId="8b674c4b66ffeb50" providerId="LiveId" clId="{4E50DAF0-7389-4B19-A87F-C87125EE7270}" dt="2022-03-23T05:28:42.708" v="5915" actId="478"/>
          <ac:spMkLst>
            <pc:docMk/>
            <pc:sldMk cId="3963866556" sldId="580"/>
            <ac:spMk id="24" creationId="{5369A480-7005-49BE-8ECB-E034932691E8}"/>
          </ac:spMkLst>
        </pc:spChg>
        <pc:spChg chg="del">
          <ac:chgData name="Koson Trachu" userId="8b674c4b66ffeb50" providerId="LiveId" clId="{4E50DAF0-7389-4B19-A87F-C87125EE7270}" dt="2022-03-23T05:25:29.235" v="5855" actId="478"/>
          <ac:spMkLst>
            <pc:docMk/>
            <pc:sldMk cId="3963866556" sldId="580"/>
            <ac:spMk id="25" creationId="{CE185142-3A6F-48D4-8160-B83D9CB047BE}"/>
          </ac:spMkLst>
        </pc:spChg>
        <pc:spChg chg="add del mod">
          <ac:chgData name="Koson Trachu" userId="8b674c4b66ffeb50" providerId="LiveId" clId="{4E50DAF0-7389-4B19-A87F-C87125EE7270}" dt="2022-03-23T05:28:42.708" v="5915" actId="478"/>
          <ac:spMkLst>
            <pc:docMk/>
            <pc:sldMk cId="3963866556" sldId="580"/>
            <ac:spMk id="27" creationId="{CF2FF89E-C940-460F-B61E-1CAE5A7F1040}"/>
          </ac:spMkLst>
        </pc:spChg>
        <pc:spChg chg="add del mod">
          <ac:chgData name="Koson Trachu" userId="8b674c4b66ffeb50" providerId="LiveId" clId="{4E50DAF0-7389-4B19-A87F-C87125EE7270}" dt="2022-03-23T05:28:42.708" v="5915" actId="478"/>
          <ac:spMkLst>
            <pc:docMk/>
            <pc:sldMk cId="3963866556" sldId="580"/>
            <ac:spMk id="28" creationId="{8345F24B-041A-4FD0-93A9-D9C9EF93DD78}"/>
          </ac:spMkLst>
        </pc:spChg>
        <pc:spChg chg="add del mod">
          <ac:chgData name="Koson Trachu" userId="8b674c4b66ffeb50" providerId="LiveId" clId="{4E50DAF0-7389-4B19-A87F-C87125EE7270}" dt="2022-03-23T05:28:42.708" v="5915" actId="478"/>
          <ac:spMkLst>
            <pc:docMk/>
            <pc:sldMk cId="3963866556" sldId="580"/>
            <ac:spMk id="29" creationId="{8A0DD006-14AD-4810-AD42-3B4449F7F8C0}"/>
          </ac:spMkLst>
        </pc:spChg>
        <pc:spChg chg="add del mod">
          <ac:chgData name="Koson Trachu" userId="8b674c4b66ffeb50" providerId="LiveId" clId="{4E50DAF0-7389-4B19-A87F-C87125EE7270}" dt="2022-03-23T05:28:42.708" v="5915" actId="478"/>
          <ac:spMkLst>
            <pc:docMk/>
            <pc:sldMk cId="3963866556" sldId="580"/>
            <ac:spMk id="30" creationId="{CA6F3D8C-7CE9-4AD2-9D2A-926CF632CFB2}"/>
          </ac:spMkLst>
        </pc:spChg>
        <pc:spChg chg="add del mod">
          <ac:chgData name="Koson Trachu" userId="8b674c4b66ffeb50" providerId="LiveId" clId="{4E50DAF0-7389-4B19-A87F-C87125EE7270}" dt="2022-03-23T05:28:42.708" v="5915" actId="478"/>
          <ac:spMkLst>
            <pc:docMk/>
            <pc:sldMk cId="3963866556" sldId="580"/>
            <ac:spMk id="31" creationId="{E73F03A4-DB5D-43B5-BA6E-4221DBA309CF}"/>
          </ac:spMkLst>
        </pc:spChg>
        <pc:spChg chg="add del mod">
          <ac:chgData name="Koson Trachu" userId="8b674c4b66ffeb50" providerId="LiveId" clId="{4E50DAF0-7389-4B19-A87F-C87125EE7270}" dt="2022-03-23T05:28:42.708" v="5915" actId="478"/>
          <ac:spMkLst>
            <pc:docMk/>
            <pc:sldMk cId="3963866556" sldId="580"/>
            <ac:spMk id="32" creationId="{35C6947D-E55C-459B-A70D-4AD771AE55F3}"/>
          </ac:spMkLst>
        </pc:spChg>
        <pc:spChg chg="add mod">
          <ac:chgData name="Koson Trachu" userId="8b674c4b66ffeb50" providerId="LiveId" clId="{4E50DAF0-7389-4B19-A87F-C87125EE7270}" dt="2022-03-29T12:36:29.897" v="6031" actId="164"/>
          <ac:spMkLst>
            <pc:docMk/>
            <pc:sldMk cId="3963866556" sldId="580"/>
            <ac:spMk id="34" creationId="{3464091A-B759-4DD3-80D9-F07FB11F96FE}"/>
          </ac:spMkLst>
        </pc:spChg>
        <pc:spChg chg="add mod">
          <ac:chgData name="Koson Trachu" userId="8b674c4b66ffeb50" providerId="LiveId" clId="{4E50DAF0-7389-4B19-A87F-C87125EE7270}" dt="2022-03-29T12:36:29.897" v="6031" actId="164"/>
          <ac:spMkLst>
            <pc:docMk/>
            <pc:sldMk cId="3963866556" sldId="580"/>
            <ac:spMk id="35" creationId="{472DD760-10F6-4880-AD6B-70B951BF3684}"/>
          </ac:spMkLst>
        </pc:spChg>
        <pc:spChg chg="add del mod">
          <ac:chgData name="Koson Trachu" userId="8b674c4b66ffeb50" providerId="LiveId" clId="{4E50DAF0-7389-4B19-A87F-C87125EE7270}" dt="2022-03-23T05:29:56.933" v="5929" actId="478"/>
          <ac:spMkLst>
            <pc:docMk/>
            <pc:sldMk cId="3963866556" sldId="580"/>
            <ac:spMk id="36" creationId="{889E1678-1359-47E0-A540-435F796656CA}"/>
          </ac:spMkLst>
        </pc:spChg>
        <pc:spChg chg="add mod">
          <ac:chgData name="Koson Trachu" userId="8b674c4b66ffeb50" providerId="LiveId" clId="{4E50DAF0-7389-4B19-A87F-C87125EE7270}" dt="2022-03-29T12:36:29.897" v="6031" actId="164"/>
          <ac:spMkLst>
            <pc:docMk/>
            <pc:sldMk cId="3963866556" sldId="580"/>
            <ac:spMk id="37" creationId="{DA81CF85-B0A1-4049-B8A1-9E899063A43D}"/>
          </ac:spMkLst>
        </pc:spChg>
        <pc:spChg chg="add mod">
          <ac:chgData name="Koson Trachu" userId="8b674c4b66ffeb50" providerId="LiveId" clId="{4E50DAF0-7389-4B19-A87F-C87125EE7270}" dt="2022-03-29T12:36:29.897" v="6031" actId="164"/>
          <ac:spMkLst>
            <pc:docMk/>
            <pc:sldMk cId="3963866556" sldId="580"/>
            <ac:spMk id="38" creationId="{C41806A1-4D53-40D9-B5E0-6FD3863BD0B2}"/>
          </ac:spMkLst>
        </pc:spChg>
        <pc:spChg chg="add mod">
          <ac:chgData name="Koson Trachu" userId="8b674c4b66ffeb50" providerId="LiveId" clId="{4E50DAF0-7389-4B19-A87F-C87125EE7270}" dt="2022-03-29T12:36:29.897" v="6031" actId="164"/>
          <ac:spMkLst>
            <pc:docMk/>
            <pc:sldMk cId="3963866556" sldId="580"/>
            <ac:spMk id="39" creationId="{49FB8749-0053-4F78-8912-5282BDCDD288}"/>
          </ac:spMkLst>
        </pc:spChg>
        <pc:spChg chg="add del mod">
          <ac:chgData name="Koson Trachu" userId="8b674c4b66ffeb50" providerId="LiveId" clId="{4E50DAF0-7389-4B19-A87F-C87125EE7270}" dt="2022-03-23T05:29:59.647" v="5930" actId="478"/>
          <ac:spMkLst>
            <pc:docMk/>
            <pc:sldMk cId="3963866556" sldId="580"/>
            <ac:spMk id="40" creationId="{D11DDCCB-CA4B-4296-AEB5-245644999EEA}"/>
          </ac:spMkLst>
        </pc:spChg>
        <pc:spChg chg="add del mod">
          <ac:chgData name="Koson Trachu" userId="8b674c4b66ffeb50" providerId="LiveId" clId="{4E50DAF0-7389-4B19-A87F-C87125EE7270}" dt="2022-03-23T05:29:56.933" v="5929" actId="478"/>
          <ac:spMkLst>
            <pc:docMk/>
            <pc:sldMk cId="3963866556" sldId="580"/>
            <ac:spMk id="42" creationId="{5B831292-E8AB-4235-9793-958B7F0E96DE}"/>
          </ac:spMkLst>
        </pc:spChg>
        <pc:spChg chg="add mod">
          <ac:chgData name="Koson Trachu" userId="8b674c4b66ffeb50" providerId="LiveId" clId="{4E50DAF0-7389-4B19-A87F-C87125EE7270}" dt="2022-03-23T05:28:45.999" v="5917" actId="1076"/>
          <ac:spMkLst>
            <pc:docMk/>
            <pc:sldMk cId="3963866556" sldId="580"/>
            <ac:spMk id="43" creationId="{E252E9E0-6FAC-44FC-967A-8A4B2295AC3C}"/>
          </ac:spMkLst>
        </pc:spChg>
        <pc:grpChg chg="add mod">
          <ac:chgData name="Koson Trachu" userId="8b674c4b66ffeb50" providerId="LiveId" clId="{4E50DAF0-7389-4B19-A87F-C87125EE7270}" dt="2022-03-29T12:36:29.897" v="6031" actId="164"/>
          <ac:grpSpMkLst>
            <pc:docMk/>
            <pc:sldMk cId="3963866556" sldId="580"/>
            <ac:grpSpMk id="3" creationId="{C9A2A0D2-62E1-4A8D-84A5-BA1B965612F1}"/>
          </ac:grpSpMkLst>
        </pc:grpChg>
        <pc:picChg chg="add mod">
          <ac:chgData name="Koson Trachu" userId="8b674c4b66ffeb50" providerId="LiveId" clId="{4E50DAF0-7389-4B19-A87F-C87125EE7270}" dt="2022-03-23T05:27:14.991" v="5898" actId="1076"/>
          <ac:picMkLst>
            <pc:docMk/>
            <pc:sldMk cId="3963866556" sldId="580"/>
            <ac:picMk id="5" creationId="{9D29749D-EFF3-413B-9ADD-653678343225}"/>
          </ac:picMkLst>
        </pc:picChg>
        <pc:picChg chg="del">
          <ac:chgData name="Koson Trachu" userId="8b674c4b66ffeb50" providerId="LiveId" clId="{4E50DAF0-7389-4B19-A87F-C87125EE7270}" dt="2022-03-23T05:25:31.493" v="5856" actId="478"/>
          <ac:picMkLst>
            <pc:docMk/>
            <pc:sldMk cId="3963866556" sldId="580"/>
            <ac:picMk id="7" creationId="{F5C7FE86-77D2-4D79-BF42-BEB4AC05A917}"/>
          </ac:picMkLst>
        </pc:picChg>
        <pc:picChg chg="del">
          <ac:chgData name="Koson Trachu" userId="8b674c4b66ffeb50" providerId="LiveId" clId="{4E50DAF0-7389-4B19-A87F-C87125EE7270}" dt="2022-03-23T05:25:31.493" v="5856" actId="478"/>
          <ac:picMkLst>
            <pc:docMk/>
            <pc:sldMk cId="3963866556" sldId="580"/>
            <ac:picMk id="13" creationId="{33B2F675-E379-47FD-BAB1-ECA81E402867}"/>
          </ac:picMkLst>
        </pc:picChg>
        <pc:cxnChg chg="add del mod">
          <ac:chgData name="Koson Trachu" userId="8b674c4b66ffeb50" providerId="LiveId" clId="{4E50DAF0-7389-4B19-A87F-C87125EE7270}" dt="2022-03-23T05:27:02.747" v="5896" actId="478"/>
          <ac:cxnSpMkLst>
            <pc:docMk/>
            <pc:sldMk cId="3963866556" sldId="580"/>
            <ac:cxnSpMk id="20" creationId="{B57C57AC-9EBE-4EF6-BF68-E78F09D631D7}"/>
          </ac:cxnSpMkLst>
        </pc:cxnChg>
        <pc:cxnChg chg="add del mod">
          <ac:chgData name="Koson Trachu" userId="8b674c4b66ffeb50" providerId="LiveId" clId="{4E50DAF0-7389-4B19-A87F-C87125EE7270}" dt="2022-03-23T05:27:02.747" v="5896" actId="478"/>
          <ac:cxnSpMkLst>
            <pc:docMk/>
            <pc:sldMk cId="3963866556" sldId="580"/>
            <ac:cxnSpMk id="21" creationId="{424EC531-BEF9-4172-A37B-8DB946C1EE80}"/>
          </ac:cxnSpMkLst>
        </pc:cxnChg>
        <pc:cxnChg chg="del mod">
          <ac:chgData name="Koson Trachu" userId="8b674c4b66ffeb50" providerId="LiveId" clId="{4E50DAF0-7389-4B19-A87F-C87125EE7270}" dt="2022-03-23T05:25:29.235" v="5855" actId="478"/>
          <ac:cxnSpMkLst>
            <pc:docMk/>
            <pc:sldMk cId="3963866556" sldId="580"/>
            <ac:cxnSpMk id="22" creationId="{077A3E98-75CC-4913-9904-9616854A38A1}"/>
          </ac:cxnSpMkLst>
        </pc:cxnChg>
        <pc:cxnChg chg="del mod">
          <ac:chgData name="Koson Trachu" userId="8b674c4b66ffeb50" providerId="LiveId" clId="{4E50DAF0-7389-4B19-A87F-C87125EE7270}" dt="2022-03-23T05:25:29.235" v="5855" actId="478"/>
          <ac:cxnSpMkLst>
            <pc:docMk/>
            <pc:sldMk cId="3963866556" sldId="580"/>
            <ac:cxnSpMk id="26" creationId="{B2054257-4859-46AE-AA73-35A245D678F3}"/>
          </ac:cxnSpMkLst>
        </pc:cxnChg>
        <pc:cxnChg chg="add del mod">
          <ac:chgData name="Koson Trachu" userId="8b674c4b66ffeb50" providerId="LiveId" clId="{4E50DAF0-7389-4B19-A87F-C87125EE7270}" dt="2022-03-23T05:28:42.708" v="5915" actId="478"/>
          <ac:cxnSpMkLst>
            <pc:docMk/>
            <pc:sldMk cId="3963866556" sldId="580"/>
            <ac:cxnSpMk id="33" creationId="{20B7CFF6-C065-403F-A820-30905B12DE0E}"/>
          </ac:cxnSpMkLst>
        </pc:cxnChg>
        <pc:cxnChg chg="add del mod">
          <ac:chgData name="Koson Trachu" userId="8b674c4b66ffeb50" providerId="LiveId" clId="{4E50DAF0-7389-4B19-A87F-C87125EE7270}" dt="2022-03-23T05:29:59.647" v="5930" actId="478"/>
          <ac:cxnSpMkLst>
            <pc:docMk/>
            <pc:sldMk cId="3963866556" sldId="580"/>
            <ac:cxnSpMk id="41" creationId="{44036E69-099C-444B-A891-6226161D879B}"/>
          </ac:cxnSpMkLst>
        </pc:cxnChg>
      </pc:sldChg>
      <pc:sldChg chg="addSp delSp modSp add mod modAnim">
        <pc:chgData name="Koson Trachu" userId="8b674c4b66ffeb50" providerId="LiveId" clId="{4E50DAF0-7389-4B19-A87F-C87125EE7270}" dt="2022-03-29T12:36:59.332" v="6037"/>
        <pc:sldMkLst>
          <pc:docMk/>
          <pc:sldMk cId="3300398875" sldId="581"/>
        </pc:sldMkLst>
        <pc:spChg chg="mod">
          <ac:chgData name="Koson Trachu" userId="8b674c4b66ffeb50" providerId="LiveId" clId="{4E50DAF0-7389-4B19-A87F-C87125EE7270}" dt="2022-03-23T05:25:57.498" v="5885" actId="20577"/>
          <ac:spMkLst>
            <pc:docMk/>
            <pc:sldMk cId="3300398875" sldId="581"/>
            <ac:spMk id="2" creationId="{00000000-0000-0000-0000-000000000000}"/>
          </ac:spMkLst>
        </pc:spChg>
        <pc:spChg chg="add mod">
          <ac:chgData name="Koson Trachu" userId="8b674c4b66ffeb50" providerId="LiveId" clId="{4E50DAF0-7389-4B19-A87F-C87125EE7270}" dt="2022-03-29T12:36:52.785" v="6035" actId="164"/>
          <ac:spMkLst>
            <pc:docMk/>
            <pc:sldMk cId="3300398875" sldId="581"/>
            <ac:spMk id="5" creationId="{15E809FA-A3BC-4DEB-AA8B-1398F0A7662E}"/>
          </ac:spMkLst>
        </pc:spChg>
        <pc:spChg chg="add mod">
          <ac:chgData name="Koson Trachu" userId="8b674c4b66ffeb50" providerId="LiveId" clId="{4E50DAF0-7389-4B19-A87F-C87125EE7270}" dt="2022-03-29T12:36:52.785" v="6035" actId="164"/>
          <ac:spMkLst>
            <pc:docMk/>
            <pc:sldMk cId="3300398875" sldId="581"/>
            <ac:spMk id="6" creationId="{BCE4B4F3-083B-42B9-B21D-C22FF7B378B3}"/>
          </ac:spMkLst>
        </pc:spChg>
        <pc:spChg chg="add mod">
          <ac:chgData name="Koson Trachu" userId="8b674c4b66ffeb50" providerId="LiveId" clId="{4E50DAF0-7389-4B19-A87F-C87125EE7270}" dt="2022-03-29T12:36:52.785" v="6035" actId="164"/>
          <ac:spMkLst>
            <pc:docMk/>
            <pc:sldMk cId="3300398875" sldId="581"/>
            <ac:spMk id="7" creationId="{8F0D99C9-097F-4931-AB59-0BD785E304A4}"/>
          </ac:spMkLst>
        </pc:spChg>
        <pc:spChg chg="add del mod">
          <ac:chgData name="Koson Trachu" userId="8b674c4b66ffeb50" providerId="LiveId" clId="{4E50DAF0-7389-4B19-A87F-C87125EE7270}" dt="2022-03-23T05:30:09.175" v="5931" actId="478"/>
          <ac:spMkLst>
            <pc:docMk/>
            <pc:sldMk cId="3300398875" sldId="581"/>
            <ac:spMk id="8" creationId="{D3C63ABD-84DD-4BDE-846B-AAB439348515}"/>
          </ac:spMkLst>
        </pc:spChg>
        <pc:spChg chg="add mod">
          <ac:chgData name="Koson Trachu" userId="8b674c4b66ffeb50" providerId="LiveId" clId="{4E50DAF0-7389-4B19-A87F-C87125EE7270}" dt="2022-03-23T05:29:08.504" v="5922"/>
          <ac:spMkLst>
            <pc:docMk/>
            <pc:sldMk cId="3300398875" sldId="581"/>
            <ac:spMk id="9" creationId="{D4665796-B2C6-495D-8812-EDBCF8B4FDF5}"/>
          </ac:spMkLst>
        </pc:spChg>
        <pc:spChg chg="add mod">
          <ac:chgData name="Koson Trachu" userId="8b674c4b66ffeb50" providerId="LiveId" clId="{4E50DAF0-7389-4B19-A87F-C87125EE7270}" dt="2022-03-29T12:36:52.785" v="6035" actId="164"/>
          <ac:spMkLst>
            <pc:docMk/>
            <pc:sldMk cId="3300398875" sldId="581"/>
            <ac:spMk id="10" creationId="{6E93864E-C09B-4222-9BAA-D0EFABC96ACE}"/>
          </ac:spMkLst>
        </pc:spChg>
        <pc:spChg chg="add del mod">
          <ac:chgData name="Koson Trachu" userId="8b674c4b66ffeb50" providerId="LiveId" clId="{4E50DAF0-7389-4B19-A87F-C87125EE7270}" dt="2022-03-23T05:30:12.277" v="5932" actId="478"/>
          <ac:spMkLst>
            <pc:docMk/>
            <pc:sldMk cId="3300398875" sldId="581"/>
            <ac:spMk id="11" creationId="{DD022A11-BD4F-48EF-A2F3-D383FBED37F2}"/>
          </ac:spMkLst>
        </pc:spChg>
        <pc:spChg chg="add mod">
          <ac:chgData name="Koson Trachu" userId="8b674c4b66ffeb50" providerId="LiveId" clId="{4E50DAF0-7389-4B19-A87F-C87125EE7270}" dt="2022-03-23T05:29:08.504" v="5922"/>
          <ac:spMkLst>
            <pc:docMk/>
            <pc:sldMk cId="3300398875" sldId="581"/>
            <ac:spMk id="13" creationId="{806B68E6-C063-4936-B176-75B6C6C70924}"/>
          </ac:spMkLst>
        </pc:spChg>
        <pc:spChg chg="add del mod">
          <ac:chgData name="Koson Trachu" userId="8b674c4b66ffeb50" providerId="LiveId" clId="{4E50DAF0-7389-4B19-A87F-C87125EE7270}" dt="2022-03-23T05:30:09.175" v="5931" actId="478"/>
          <ac:spMkLst>
            <pc:docMk/>
            <pc:sldMk cId="3300398875" sldId="581"/>
            <ac:spMk id="14" creationId="{ECDAD11A-74D3-4044-8F53-8E3F79CC7327}"/>
          </ac:spMkLst>
        </pc:spChg>
        <pc:grpChg chg="add mod">
          <ac:chgData name="Koson Trachu" userId="8b674c4b66ffeb50" providerId="LiveId" clId="{4E50DAF0-7389-4B19-A87F-C87125EE7270}" dt="2022-03-29T12:36:52.785" v="6035" actId="164"/>
          <ac:grpSpMkLst>
            <pc:docMk/>
            <pc:sldMk cId="3300398875" sldId="581"/>
            <ac:grpSpMk id="3" creationId="{26FC8F48-74D0-4CE7-8C5A-48860A619500}"/>
          </ac:grpSpMkLst>
        </pc:grpChg>
        <pc:picChg chg="add mod">
          <ac:chgData name="Koson Trachu" userId="8b674c4b66ffeb50" providerId="LiveId" clId="{4E50DAF0-7389-4B19-A87F-C87125EE7270}" dt="2022-03-23T05:29:47.446" v="5928" actId="14861"/>
          <ac:picMkLst>
            <pc:docMk/>
            <pc:sldMk cId="3300398875" sldId="581"/>
            <ac:picMk id="15" creationId="{C276C0E1-E26B-4C0B-8CD2-4EAB9634BD69}"/>
          </ac:picMkLst>
        </pc:picChg>
        <pc:cxnChg chg="add del mod">
          <ac:chgData name="Koson Trachu" userId="8b674c4b66ffeb50" providerId="LiveId" clId="{4E50DAF0-7389-4B19-A87F-C87125EE7270}" dt="2022-03-23T05:30:12.277" v="5932" actId="478"/>
          <ac:cxnSpMkLst>
            <pc:docMk/>
            <pc:sldMk cId="3300398875" sldId="581"/>
            <ac:cxnSpMk id="12" creationId="{19FFBDEB-7DBC-4567-8B44-550435E3BAE6}"/>
          </ac:cxnSpMkLst>
        </pc:cxnChg>
      </pc:sldChg>
      <pc:sldChg chg="addSp delSp modSp add mod">
        <pc:chgData name="Koson Trachu" userId="8b674c4b66ffeb50" providerId="LiveId" clId="{4E50DAF0-7389-4B19-A87F-C87125EE7270}" dt="2022-03-23T09:49:59.574" v="5945" actId="478"/>
        <pc:sldMkLst>
          <pc:docMk/>
          <pc:sldMk cId="2072332628" sldId="582"/>
        </pc:sldMkLst>
        <pc:spChg chg="mod">
          <ac:chgData name="Koson Trachu" userId="8b674c4b66ffeb50" providerId="LiveId" clId="{4E50DAF0-7389-4B19-A87F-C87125EE7270}" dt="2022-03-23T05:31:04.038" v="5937"/>
          <ac:spMkLst>
            <pc:docMk/>
            <pc:sldMk cId="2072332628" sldId="582"/>
            <ac:spMk id="7" creationId="{C686DA92-3B38-4872-862C-FDF801E9F5E7}"/>
          </ac:spMkLst>
        </pc:spChg>
        <pc:grpChg chg="del mod">
          <ac:chgData name="Koson Trachu" userId="8b674c4b66ffeb50" providerId="LiveId" clId="{4E50DAF0-7389-4B19-A87F-C87125EE7270}" dt="2022-03-23T09:49:59.574" v="5945" actId="478"/>
          <ac:grpSpMkLst>
            <pc:docMk/>
            <pc:sldMk cId="2072332628" sldId="582"/>
            <ac:grpSpMk id="11" creationId="{8061932D-CF2E-414C-98B0-192BB5D7AD6B}"/>
          </ac:grpSpMkLst>
        </pc:grpChg>
        <pc:inkChg chg="add">
          <ac:chgData name="Koson Trachu" userId="8b674c4b66ffeb50" providerId="LiveId" clId="{4E50DAF0-7389-4B19-A87F-C87125EE7270}" dt="2022-03-23T09:49:53.002" v="5941" actId="9405"/>
          <ac:inkMkLst>
            <pc:docMk/>
            <pc:sldMk cId="2072332628" sldId="582"/>
            <ac:inkMk id="8" creationId="{7C64DFD7-9415-4DD5-8900-95173895A1F0}"/>
          </ac:inkMkLst>
        </pc:inkChg>
        <pc:inkChg chg="add mod">
          <ac:chgData name="Koson Trachu" userId="8b674c4b66ffeb50" providerId="LiveId" clId="{4E50DAF0-7389-4B19-A87F-C87125EE7270}" dt="2022-03-23T09:49:55.416" v="5944"/>
          <ac:inkMkLst>
            <pc:docMk/>
            <pc:sldMk cId="2072332628" sldId="582"/>
            <ac:inkMk id="9" creationId="{D46F7854-9B2B-4979-88AB-BEDD36A59CAD}"/>
          </ac:inkMkLst>
        </pc:inkChg>
        <pc:inkChg chg="add mod">
          <ac:chgData name="Koson Trachu" userId="8b674c4b66ffeb50" providerId="LiveId" clId="{4E50DAF0-7389-4B19-A87F-C87125EE7270}" dt="2022-03-23T09:49:55.416" v="5944"/>
          <ac:inkMkLst>
            <pc:docMk/>
            <pc:sldMk cId="2072332628" sldId="582"/>
            <ac:inkMk id="10" creationId="{C947179F-ECC1-435C-99C9-96E7BDFED110}"/>
          </ac:inkMkLst>
        </pc:inkChg>
      </pc:sldChg>
    </pc:docChg>
  </pc:docChgLst>
  <pc:docChgLst>
    <pc:chgData name="Koson Trachu" userId="6eee57d3-532b-4a3f-8305-36424373c7d7" providerId="ADAL" clId="{EFB73353-7C7F-41C6-BA5D-3D0AFE224AD0}"/>
    <pc:docChg chg="modSld">
      <pc:chgData name="Koson Trachu" userId="6eee57d3-532b-4a3f-8305-36424373c7d7" providerId="ADAL" clId="{EFB73353-7C7F-41C6-BA5D-3D0AFE224AD0}" dt="2023-02-27T17:47:23.691" v="37" actId="20577"/>
      <pc:docMkLst>
        <pc:docMk/>
      </pc:docMkLst>
      <pc:sldChg chg="modSp mod">
        <pc:chgData name="Koson Trachu" userId="6eee57d3-532b-4a3f-8305-36424373c7d7" providerId="ADAL" clId="{EFB73353-7C7F-41C6-BA5D-3D0AFE224AD0}" dt="2023-02-27T17:47:23.691" v="37" actId="20577"/>
        <pc:sldMkLst>
          <pc:docMk/>
          <pc:sldMk cId="3348157335" sldId="543"/>
        </pc:sldMkLst>
        <pc:spChg chg="mod">
          <ac:chgData name="Koson Trachu" userId="6eee57d3-532b-4a3f-8305-36424373c7d7" providerId="ADAL" clId="{EFB73353-7C7F-41C6-BA5D-3D0AFE224AD0}" dt="2023-02-27T17:47:23.691" v="37" actId="20577"/>
          <ac:spMkLst>
            <pc:docMk/>
            <pc:sldMk cId="3348157335" sldId="543"/>
            <ac:spMk id="6" creationId="{7C3B7B6D-1393-4E1A-8985-58CAAD3827E5}"/>
          </ac:spMkLst>
        </pc:spChg>
        <pc:picChg chg="mod">
          <ac:chgData name="Koson Trachu" userId="6eee57d3-532b-4a3f-8305-36424373c7d7" providerId="ADAL" clId="{EFB73353-7C7F-41C6-BA5D-3D0AFE224AD0}" dt="2023-02-27T16:52:15.748" v="36" actId="1076"/>
          <ac:picMkLst>
            <pc:docMk/>
            <pc:sldMk cId="3348157335" sldId="543"/>
            <ac:picMk id="23" creationId="{3FDE6AAF-A936-403C-BD26-F1E44D63FAA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9:49:52.998"/>
    </inkml:context>
    <inkml:brush xml:id="br0">
      <inkml:brushProperty name="width" value="0.025" units="cm"/>
      <inkml:brushProperty name="height" value="0.025" units="cm"/>
      <inkml:brushProperty name="color" value="#091CD5"/>
    </inkml:brush>
  </inkml:definitions>
  <inkml:trace contextRef="#ctx0" brushRef="#br0">0 1 5001,'23'69'1400,"70"112"-1400,-62-170-5033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7A3B6-6648-4822-9BDF-69B6095EBC8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A870C-015B-46D9-B409-2252ABD5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C919-1A95-4B08-8FAC-C4C2435242BE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E020-4FE3-4052-9278-7C755922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292D1-8C21-460D-BE03-067B94B8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3B4F-BDAE-4C53-B4BA-C863FFDD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F581-BE7B-4292-8F1A-228FF087A91F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180B-9EA6-4144-954E-B5974663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9653-8587-451D-83D4-81318637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9A2E3-FF9D-43BF-951D-C9F03FAE8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A037-0E35-4C77-944A-E56B5879B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A114-4175-424D-BF1C-5026491B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25C5-A853-46BB-B5F4-DC8DA80E0540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AA37-EEB5-4E3C-B0A6-E74067F8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5C74-1B1E-458D-9B7F-368E4EDB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7BC-4EE8-4BE8-83BD-6BC18A44C18F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4A8A-5553-4B5A-BA82-79A3CFB4C514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6181-A85F-4BCD-954B-16A3E8AF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4173-CB3A-433A-A95E-1CED60A8D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8F6F-FFFF-451D-AA3C-EAF836F78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5C12E-C8BA-4E75-9DE5-D0A6812B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9689-77F0-4F4E-B659-9E50491FE31C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312F9-D1B9-4EA5-9C26-E16E29F8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1D707-84B7-4AFA-B4B3-981569F7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BE34-35A9-4635-A089-1DEEB1F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1428-52FD-43CE-8EB1-CE148E29B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21B6E-0805-4CC8-BEB4-7A4FFB82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F1822-C400-44CE-9348-3D55AF01C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461AB-6F0B-4DEA-BCB8-8484A7DE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3CC93-BD1D-4012-8DC3-B6FA0640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F3F0-B990-42C4-8FD6-A986484F93AC}" type="datetime1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45B21-078A-4C4E-A939-6498426B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FCC4-8889-4D74-9242-098E1FF3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9B8D-166D-42AE-8C53-DC25EAB0AAE4}" type="datetime1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A131-9F84-4010-8563-F5D41616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58BC-516D-42CC-9FCC-4691284BDA78}" type="datetime1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A72B9-7F90-459F-9709-F42777E0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47265-69D3-44ED-A40C-5F1FC1AA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DF0F-BA1D-424D-A047-9101E187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3967-0431-4EBA-9003-9DEA4FAC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192D5-23AF-48DA-A2ED-AD015CBBB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8B9E-4BBB-4EBA-9ADD-A968E9E0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639A-7283-4204-8B14-6F09F342F65C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A5DA-74B4-4D6D-85F3-FE6D4E8D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A25E3-7619-474D-9D8C-A134D50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7176-7EB4-4DA9-BC99-EA63507D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74BE7-C8DA-48B8-84F2-9CAAC61A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133B4-F93B-4C48-B18B-DDDA44767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D06C6-2FA1-42A3-A589-DD478D71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5701-1C22-4AD1-AE47-F708E7FEBDFF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3F0EF-89D3-4DE1-8A56-FA5B02F4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77FCB-0B75-48D5-B2BA-61A61C42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0D3E-F848-4C85-8467-D0760F9C3E64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การเขียนโปรแกรม ด้วยภาษา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Members</a:t>
            </a:r>
            <a:r>
              <a:rPr lang="th-TH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ชนิดอื่น ๆ</a:t>
            </a:r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endParaRPr lang="th-TH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1</a:t>
            </a:fld>
            <a:endParaRPr lang="en-US" sz="360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Instance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9BE6E9B-CDDC-42C5-85E6-B0AED8895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41" y="1847850"/>
            <a:ext cx="7704229" cy="4351338"/>
          </a:xfr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9C7E1E-2345-42CA-A998-DD0D983F4C45}"/>
              </a:ext>
            </a:extLst>
          </p:cNvPr>
          <p:cNvSpPr/>
          <p:nvPr/>
        </p:nvSpPr>
        <p:spPr>
          <a:xfrm>
            <a:off x="8399203" y="2496448"/>
            <a:ext cx="3460835" cy="1659094"/>
          </a:xfrm>
          <a:prstGeom prst="roundRect">
            <a:avLst>
              <a:gd name="adj" fmla="val 3651"/>
            </a:avLst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6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46000"/>
                </a:schemeClr>
              </a:gs>
              <a:gs pos="99000">
                <a:schemeClr val="accent6">
                  <a:lumMod val="105000"/>
                  <a:satMod val="109000"/>
                  <a:tint val="81000"/>
                  <a:alpha val="3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Heap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712F29-52F5-4E0F-BF04-B33AC621C20C}"/>
              </a:ext>
            </a:extLst>
          </p:cNvPr>
          <p:cNvGrpSpPr/>
          <p:nvPr/>
        </p:nvGrpSpPr>
        <p:grpSpPr>
          <a:xfrm>
            <a:off x="10080271" y="2777001"/>
            <a:ext cx="1206375" cy="1165828"/>
            <a:chOff x="8734230" y="2687970"/>
            <a:chExt cx="1206375" cy="11658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93B371-E8E3-48BC-B757-53E68DAE3725}"/>
                </a:ext>
              </a:extLst>
            </p:cNvPr>
            <p:cNvSpPr/>
            <p:nvPr/>
          </p:nvSpPr>
          <p:spPr>
            <a:xfrm>
              <a:off x="8734231" y="3057302"/>
              <a:ext cx="1206374" cy="796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6AEF6B-B582-4188-A466-3F47BDFEEF53}"/>
                </a:ext>
              </a:extLst>
            </p:cNvPr>
            <p:cNvSpPr/>
            <p:nvPr/>
          </p:nvSpPr>
          <p:spPr>
            <a:xfrm>
              <a:off x="8845237" y="3418835"/>
              <a:ext cx="883226" cy="323770"/>
            </a:xfrm>
            <a:prstGeom prst="rect">
              <a:avLst/>
            </a:prstGeom>
            <a:solidFill>
              <a:srgbClr val="CCECFF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7C54AC-B85A-4B21-A07B-C694F89D4D9E}"/>
                </a:ext>
              </a:extLst>
            </p:cNvPr>
            <p:cNvSpPr txBox="1"/>
            <p:nvPr/>
          </p:nvSpPr>
          <p:spPr>
            <a:xfrm>
              <a:off x="8734230" y="2687970"/>
              <a:ext cx="5183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a2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810FB9-03AF-4B15-BDE5-6FEE61EB89B1}"/>
                </a:ext>
              </a:extLst>
            </p:cNvPr>
            <p:cNvSpPr txBox="1"/>
            <p:nvPr/>
          </p:nvSpPr>
          <p:spPr>
            <a:xfrm>
              <a:off x="8734230" y="3129770"/>
              <a:ext cx="1206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member1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47FEA4-28AE-43B8-8230-93C51EC36DB9}"/>
              </a:ext>
            </a:extLst>
          </p:cNvPr>
          <p:cNvGrpSpPr/>
          <p:nvPr/>
        </p:nvGrpSpPr>
        <p:grpSpPr>
          <a:xfrm>
            <a:off x="8633140" y="2777001"/>
            <a:ext cx="1206375" cy="1165828"/>
            <a:chOff x="8734230" y="2687970"/>
            <a:chExt cx="1206375" cy="11658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B0D1DF-CF1A-4104-9777-73B865833A76}"/>
                </a:ext>
              </a:extLst>
            </p:cNvPr>
            <p:cNvSpPr/>
            <p:nvPr/>
          </p:nvSpPr>
          <p:spPr>
            <a:xfrm>
              <a:off x="8734231" y="3057302"/>
              <a:ext cx="1206374" cy="796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502BB2-6179-4079-9A4B-CFE4664BE044}"/>
                </a:ext>
              </a:extLst>
            </p:cNvPr>
            <p:cNvSpPr/>
            <p:nvPr/>
          </p:nvSpPr>
          <p:spPr>
            <a:xfrm>
              <a:off x="8845237" y="3418835"/>
              <a:ext cx="883226" cy="323770"/>
            </a:xfrm>
            <a:prstGeom prst="rect">
              <a:avLst/>
            </a:prstGeom>
            <a:solidFill>
              <a:srgbClr val="CCECFF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34ED78-3BE5-46A7-9F9A-E484946DAC7D}"/>
                </a:ext>
              </a:extLst>
            </p:cNvPr>
            <p:cNvSpPr txBox="1"/>
            <p:nvPr/>
          </p:nvSpPr>
          <p:spPr>
            <a:xfrm>
              <a:off x="8734230" y="2687970"/>
              <a:ext cx="5183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a1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42919E-7E20-47DF-8C05-112F2C6D763B}"/>
                </a:ext>
              </a:extLst>
            </p:cNvPr>
            <p:cNvSpPr txBox="1"/>
            <p:nvPr/>
          </p:nvSpPr>
          <p:spPr>
            <a:xfrm>
              <a:off x="8734230" y="3129770"/>
              <a:ext cx="1206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member1</a:t>
              </a: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5EEF3D8-9A8F-4D60-AF21-99E9BA691660}"/>
              </a:ext>
            </a:extLst>
          </p:cNvPr>
          <p:cNvSpPr/>
          <p:nvPr/>
        </p:nvSpPr>
        <p:spPr>
          <a:xfrm>
            <a:off x="8399203" y="4426399"/>
            <a:ext cx="3460835" cy="1659094"/>
          </a:xfrm>
          <a:prstGeom prst="roundRect">
            <a:avLst>
              <a:gd name="adj" fmla="val 3651"/>
            </a:avLst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6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46000"/>
                </a:schemeClr>
              </a:gs>
              <a:gs pos="99000">
                <a:schemeClr val="accent6">
                  <a:lumMod val="105000"/>
                  <a:satMod val="109000"/>
                  <a:tint val="81000"/>
                  <a:alpha val="3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Heap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4E99276-A993-4CB1-9DE3-9208BFAE3650}"/>
              </a:ext>
            </a:extLst>
          </p:cNvPr>
          <p:cNvGrpSpPr/>
          <p:nvPr/>
        </p:nvGrpSpPr>
        <p:grpSpPr>
          <a:xfrm>
            <a:off x="10080271" y="4706952"/>
            <a:ext cx="1206375" cy="1165828"/>
            <a:chOff x="8734230" y="2687970"/>
            <a:chExt cx="1206375" cy="116582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B8D4AA6-961E-48CC-A520-3DA795C3FB81}"/>
                </a:ext>
              </a:extLst>
            </p:cNvPr>
            <p:cNvSpPr/>
            <p:nvPr/>
          </p:nvSpPr>
          <p:spPr>
            <a:xfrm>
              <a:off x="8734231" y="3057302"/>
              <a:ext cx="1206374" cy="796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53AFF10-BAAB-4C5F-94EF-EB0397755EB6}"/>
                </a:ext>
              </a:extLst>
            </p:cNvPr>
            <p:cNvSpPr/>
            <p:nvPr/>
          </p:nvSpPr>
          <p:spPr>
            <a:xfrm>
              <a:off x="8845237" y="3418835"/>
              <a:ext cx="883226" cy="323770"/>
            </a:xfrm>
            <a:prstGeom prst="rect">
              <a:avLst/>
            </a:prstGeom>
            <a:solidFill>
              <a:srgbClr val="CCECFF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A61A4F-CFB3-4DB6-9D44-3E449F26CE2C}"/>
                </a:ext>
              </a:extLst>
            </p:cNvPr>
            <p:cNvSpPr txBox="1"/>
            <p:nvPr/>
          </p:nvSpPr>
          <p:spPr>
            <a:xfrm>
              <a:off x="8734230" y="2687970"/>
              <a:ext cx="5183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a2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D25A10-6943-447B-A4DE-3C456A2EA286}"/>
                </a:ext>
              </a:extLst>
            </p:cNvPr>
            <p:cNvSpPr txBox="1"/>
            <p:nvPr/>
          </p:nvSpPr>
          <p:spPr>
            <a:xfrm>
              <a:off x="8734230" y="3129770"/>
              <a:ext cx="1206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member1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1AC1A0D-AA55-4E4D-BD30-53DD23323AA9}"/>
              </a:ext>
            </a:extLst>
          </p:cNvPr>
          <p:cNvGrpSpPr/>
          <p:nvPr/>
        </p:nvGrpSpPr>
        <p:grpSpPr>
          <a:xfrm>
            <a:off x="8633140" y="4706952"/>
            <a:ext cx="1206375" cy="1165828"/>
            <a:chOff x="8734230" y="2687970"/>
            <a:chExt cx="1206375" cy="116582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AAB6955-9B57-4C00-8975-1641BA80C11D}"/>
                </a:ext>
              </a:extLst>
            </p:cNvPr>
            <p:cNvSpPr/>
            <p:nvPr/>
          </p:nvSpPr>
          <p:spPr>
            <a:xfrm>
              <a:off x="8734231" y="3057302"/>
              <a:ext cx="1206374" cy="796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56BB7A-1688-4955-99C7-0E10301B3A08}"/>
                </a:ext>
              </a:extLst>
            </p:cNvPr>
            <p:cNvSpPr/>
            <p:nvPr/>
          </p:nvSpPr>
          <p:spPr>
            <a:xfrm>
              <a:off x="8845237" y="3418835"/>
              <a:ext cx="883226" cy="32377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729819-9E14-41CD-9639-92B5DE0DAEDE}"/>
                </a:ext>
              </a:extLst>
            </p:cNvPr>
            <p:cNvSpPr txBox="1"/>
            <p:nvPr/>
          </p:nvSpPr>
          <p:spPr>
            <a:xfrm>
              <a:off x="8734230" y="2687970"/>
              <a:ext cx="5183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a1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953DBF-7C22-4B77-8209-78F84888B9EA}"/>
                </a:ext>
              </a:extLst>
            </p:cNvPr>
            <p:cNvSpPr txBox="1"/>
            <p:nvPr/>
          </p:nvSpPr>
          <p:spPr>
            <a:xfrm>
              <a:off x="8734230" y="3129770"/>
              <a:ext cx="1206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member1</a:t>
              </a:r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BA505C8-7DFF-4D7E-AEA0-954901E9349B}"/>
              </a:ext>
            </a:extLst>
          </p:cNvPr>
          <p:cNvSpPr/>
          <p:nvPr/>
        </p:nvSpPr>
        <p:spPr>
          <a:xfrm>
            <a:off x="1457608" y="4463449"/>
            <a:ext cx="1973655" cy="497850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6F2161B-0A6E-4F4E-9D59-513E7A71F874}"/>
              </a:ext>
            </a:extLst>
          </p:cNvPr>
          <p:cNvCxnSpPr>
            <a:cxnSpLocks/>
            <a:stCxn id="31" idx="3"/>
            <a:endCxn id="7" idx="1"/>
          </p:cNvCxnSpPr>
          <p:nvPr/>
        </p:nvCxnSpPr>
        <p:spPr>
          <a:xfrm flipV="1">
            <a:off x="3431263" y="3325995"/>
            <a:ext cx="4967940" cy="138637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C8DDF21-2A68-48C1-B7F6-22211F0808AA}"/>
              </a:ext>
            </a:extLst>
          </p:cNvPr>
          <p:cNvSpPr/>
          <p:nvPr/>
        </p:nvSpPr>
        <p:spPr>
          <a:xfrm>
            <a:off x="1457608" y="5148752"/>
            <a:ext cx="1973655" cy="289065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18C61B4-5CA0-45DD-A572-5F9168B6C2B1}"/>
              </a:ext>
            </a:extLst>
          </p:cNvPr>
          <p:cNvCxnSpPr>
            <a:stCxn id="36" idx="3"/>
            <a:endCxn id="20" idx="1"/>
          </p:cNvCxnSpPr>
          <p:nvPr/>
        </p:nvCxnSpPr>
        <p:spPr>
          <a:xfrm flipV="1">
            <a:off x="3431263" y="5255946"/>
            <a:ext cx="4967940" cy="3733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37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31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Instance vs static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2" name="Content Placeholder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94FAB38-25D4-48CC-A374-0A56FD1DE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9" y="1543779"/>
            <a:ext cx="8551269" cy="4959481"/>
          </a:xfr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D58B973-6F37-4DC4-A087-E99881B8FED4}"/>
              </a:ext>
            </a:extLst>
          </p:cNvPr>
          <p:cNvGrpSpPr/>
          <p:nvPr/>
        </p:nvGrpSpPr>
        <p:grpSpPr>
          <a:xfrm>
            <a:off x="4467500" y="1427533"/>
            <a:ext cx="3460835" cy="2595986"/>
            <a:chOff x="4600201" y="1759198"/>
            <a:chExt cx="3460835" cy="2595986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871C96B-68F7-4A54-8EF0-EB9ED377F492}"/>
                </a:ext>
              </a:extLst>
            </p:cNvPr>
            <p:cNvSpPr/>
            <p:nvPr/>
          </p:nvSpPr>
          <p:spPr>
            <a:xfrm>
              <a:off x="4600201" y="1759198"/>
              <a:ext cx="3460835" cy="2595986"/>
            </a:xfrm>
            <a:prstGeom prst="roundRect">
              <a:avLst>
                <a:gd name="adj" fmla="val 3651"/>
              </a:avLst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6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46000"/>
                  </a:schemeClr>
                </a:gs>
                <a:gs pos="99000">
                  <a:schemeClr val="accent6">
                    <a:lumMod val="105000"/>
                    <a:satMod val="109000"/>
                    <a:tint val="81000"/>
                    <a:alpha val="3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dirty="0"/>
                <a:t>Heap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05E9468-A443-4F6B-9991-B45E2A8C55D5}"/>
                </a:ext>
              </a:extLst>
            </p:cNvPr>
            <p:cNvGrpSpPr/>
            <p:nvPr/>
          </p:nvGrpSpPr>
          <p:grpSpPr>
            <a:xfrm>
              <a:off x="6169314" y="3011993"/>
              <a:ext cx="1206375" cy="1165828"/>
              <a:chOff x="8734230" y="2687970"/>
              <a:chExt cx="1206375" cy="116582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3E50810-0A14-4B94-BACB-40A7DF11D069}"/>
                  </a:ext>
                </a:extLst>
              </p:cNvPr>
              <p:cNvSpPr/>
              <p:nvPr/>
            </p:nvSpPr>
            <p:spPr>
              <a:xfrm>
                <a:off x="8734231" y="3057302"/>
                <a:ext cx="1206374" cy="796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28AABD1-C841-402C-8861-526924061FB8}"/>
                  </a:ext>
                </a:extLst>
              </p:cNvPr>
              <p:cNvSpPr/>
              <p:nvPr/>
            </p:nvSpPr>
            <p:spPr>
              <a:xfrm>
                <a:off x="8845237" y="3418835"/>
                <a:ext cx="883226" cy="323770"/>
              </a:xfrm>
              <a:prstGeom prst="rect">
                <a:avLst/>
              </a:prstGeom>
              <a:solidFill>
                <a:srgbClr val="CCECFF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25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8B0FAE-8BBB-486A-89D5-043F92187B81}"/>
                  </a:ext>
                </a:extLst>
              </p:cNvPr>
              <p:cNvSpPr txBox="1"/>
              <p:nvPr/>
            </p:nvSpPr>
            <p:spPr>
              <a:xfrm>
                <a:off x="8734230" y="2687970"/>
                <a:ext cx="518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a2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4737F57-E161-4E16-AB98-5D670768DC62}"/>
                  </a:ext>
                </a:extLst>
              </p:cNvPr>
              <p:cNvSpPr txBox="1"/>
              <p:nvPr/>
            </p:nvSpPr>
            <p:spPr>
              <a:xfrm>
                <a:off x="8734230" y="3129770"/>
                <a:ext cx="1206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mem1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2D1563D-4363-490A-956C-F1ABFE650B15}"/>
                </a:ext>
              </a:extLst>
            </p:cNvPr>
            <p:cNvGrpSpPr/>
            <p:nvPr/>
          </p:nvGrpSpPr>
          <p:grpSpPr>
            <a:xfrm>
              <a:off x="4722183" y="3011993"/>
              <a:ext cx="1206375" cy="1165828"/>
              <a:chOff x="8734230" y="2687970"/>
              <a:chExt cx="1206375" cy="1165828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1989D5C-EDD5-4AAE-9A8F-3700D270B50E}"/>
                  </a:ext>
                </a:extLst>
              </p:cNvPr>
              <p:cNvSpPr/>
              <p:nvPr/>
            </p:nvSpPr>
            <p:spPr>
              <a:xfrm>
                <a:off x="8734231" y="3057302"/>
                <a:ext cx="1206374" cy="796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CCDC4E6-0845-4B53-AC1E-C0FB9883E1F4}"/>
                  </a:ext>
                </a:extLst>
              </p:cNvPr>
              <p:cNvSpPr/>
              <p:nvPr/>
            </p:nvSpPr>
            <p:spPr>
              <a:xfrm>
                <a:off x="8845237" y="3418835"/>
                <a:ext cx="883226" cy="323770"/>
              </a:xfrm>
              <a:prstGeom prst="rect">
                <a:avLst/>
              </a:prstGeom>
              <a:solidFill>
                <a:srgbClr val="CCECFF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E08B5A6-6F26-448D-810E-EEAC3016D446}"/>
                  </a:ext>
                </a:extLst>
              </p:cNvPr>
              <p:cNvSpPr txBox="1"/>
              <p:nvPr/>
            </p:nvSpPr>
            <p:spPr>
              <a:xfrm>
                <a:off x="8734230" y="2687970"/>
                <a:ext cx="518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a1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092D3CF-A005-4779-B81A-5D893FFF4AAB}"/>
                  </a:ext>
                </a:extLst>
              </p:cNvPr>
              <p:cNvSpPr txBox="1"/>
              <p:nvPr/>
            </p:nvSpPr>
            <p:spPr>
              <a:xfrm>
                <a:off x="8734230" y="3129770"/>
                <a:ext cx="1206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mem1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C07B5F3-8B6C-4D56-9669-248CF98B3B96}"/>
                </a:ext>
              </a:extLst>
            </p:cNvPr>
            <p:cNvGrpSpPr/>
            <p:nvPr/>
          </p:nvGrpSpPr>
          <p:grpSpPr>
            <a:xfrm>
              <a:off x="4722183" y="1800577"/>
              <a:ext cx="1410543" cy="1165828"/>
              <a:chOff x="8734229" y="2687970"/>
              <a:chExt cx="1410543" cy="116582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560F86A-89EE-4E01-9FED-AB4BBD223F11}"/>
                  </a:ext>
                </a:extLst>
              </p:cNvPr>
              <p:cNvSpPr/>
              <p:nvPr/>
            </p:nvSpPr>
            <p:spPr>
              <a:xfrm>
                <a:off x="8734231" y="3057302"/>
                <a:ext cx="1206374" cy="796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B336F58-4514-4445-A385-456D1A9A8745}"/>
                  </a:ext>
                </a:extLst>
              </p:cNvPr>
              <p:cNvSpPr/>
              <p:nvPr/>
            </p:nvSpPr>
            <p:spPr>
              <a:xfrm>
                <a:off x="8845237" y="3418835"/>
                <a:ext cx="883226" cy="323770"/>
              </a:xfrm>
              <a:prstGeom prst="rect">
                <a:avLst/>
              </a:prstGeom>
              <a:solidFill>
                <a:srgbClr val="CCECFF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50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D5FBC44-110A-4DA6-B50A-5A3A07A5D453}"/>
                  </a:ext>
                </a:extLst>
              </p:cNvPr>
              <p:cNvSpPr txBox="1"/>
              <p:nvPr/>
            </p:nvSpPr>
            <p:spPr>
              <a:xfrm>
                <a:off x="8734229" y="2687970"/>
                <a:ext cx="14105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statics : A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076CC8C-30B9-4800-8B47-3A84B9CDB52C}"/>
                  </a:ext>
                </a:extLst>
              </p:cNvPr>
              <p:cNvSpPr txBox="1"/>
              <p:nvPr/>
            </p:nvSpPr>
            <p:spPr>
              <a:xfrm>
                <a:off x="8734230" y="3129770"/>
                <a:ext cx="1206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mem2</a:t>
                </a: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AFB8A94-E403-4C59-A467-01CDE03EF3CC}"/>
              </a:ext>
            </a:extLst>
          </p:cNvPr>
          <p:cNvGrpSpPr/>
          <p:nvPr/>
        </p:nvGrpSpPr>
        <p:grpSpPr>
          <a:xfrm>
            <a:off x="8610600" y="2332139"/>
            <a:ext cx="3460835" cy="2595986"/>
            <a:chOff x="4600201" y="1759198"/>
            <a:chExt cx="3460835" cy="2595986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6580597-7018-4ECA-886D-CF99C82B53E1}"/>
                </a:ext>
              </a:extLst>
            </p:cNvPr>
            <p:cNvSpPr/>
            <p:nvPr/>
          </p:nvSpPr>
          <p:spPr>
            <a:xfrm>
              <a:off x="4600201" y="1759198"/>
              <a:ext cx="3460835" cy="2595986"/>
            </a:xfrm>
            <a:prstGeom prst="roundRect">
              <a:avLst>
                <a:gd name="adj" fmla="val 3651"/>
              </a:avLst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6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46000"/>
                  </a:schemeClr>
                </a:gs>
                <a:gs pos="99000">
                  <a:schemeClr val="accent6">
                    <a:lumMod val="105000"/>
                    <a:satMod val="109000"/>
                    <a:tint val="81000"/>
                    <a:alpha val="3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dirty="0"/>
                <a:t>Heap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7A5799A-07D6-41BA-BAF8-61D8A1506CF8}"/>
                </a:ext>
              </a:extLst>
            </p:cNvPr>
            <p:cNvGrpSpPr/>
            <p:nvPr/>
          </p:nvGrpSpPr>
          <p:grpSpPr>
            <a:xfrm>
              <a:off x="6169314" y="3011993"/>
              <a:ext cx="1206375" cy="1165828"/>
              <a:chOff x="8734230" y="2687970"/>
              <a:chExt cx="1206375" cy="1165828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D1CE3EE-B169-44BF-A6E4-91F26AD58889}"/>
                  </a:ext>
                </a:extLst>
              </p:cNvPr>
              <p:cNvSpPr/>
              <p:nvPr/>
            </p:nvSpPr>
            <p:spPr>
              <a:xfrm>
                <a:off x="8734231" y="3057302"/>
                <a:ext cx="1206374" cy="796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3297EAB-D7B7-49C9-B1B0-DAAB6B2F740C}"/>
                  </a:ext>
                </a:extLst>
              </p:cNvPr>
              <p:cNvSpPr/>
              <p:nvPr/>
            </p:nvSpPr>
            <p:spPr>
              <a:xfrm>
                <a:off x="8845237" y="3418835"/>
                <a:ext cx="883226" cy="323770"/>
              </a:xfrm>
              <a:prstGeom prst="rect">
                <a:avLst/>
              </a:prstGeom>
              <a:solidFill>
                <a:srgbClr val="CCECFF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25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68B2B52-732E-4EA8-9C59-CD6D7A958C06}"/>
                  </a:ext>
                </a:extLst>
              </p:cNvPr>
              <p:cNvSpPr txBox="1"/>
              <p:nvPr/>
            </p:nvSpPr>
            <p:spPr>
              <a:xfrm>
                <a:off x="8734230" y="2687970"/>
                <a:ext cx="518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a2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8A57524-4B32-472F-8F74-031E7F717F10}"/>
                  </a:ext>
                </a:extLst>
              </p:cNvPr>
              <p:cNvSpPr txBox="1"/>
              <p:nvPr/>
            </p:nvSpPr>
            <p:spPr>
              <a:xfrm>
                <a:off x="8734230" y="3129770"/>
                <a:ext cx="1206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mem1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A12372F-4F09-4925-9585-F055F248AE86}"/>
                </a:ext>
              </a:extLst>
            </p:cNvPr>
            <p:cNvGrpSpPr/>
            <p:nvPr/>
          </p:nvGrpSpPr>
          <p:grpSpPr>
            <a:xfrm>
              <a:off x="4722183" y="3011993"/>
              <a:ext cx="1206375" cy="1165828"/>
              <a:chOff x="8734230" y="2687970"/>
              <a:chExt cx="1206375" cy="116582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0BC5951-5D74-4D28-BA49-378E305AB600}"/>
                  </a:ext>
                </a:extLst>
              </p:cNvPr>
              <p:cNvSpPr/>
              <p:nvPr/>
            </p:nvSpPr>
            <p:spPr>
              <a:xfrm>
                <a:off x="8734231" y="3057302"/>
                <a:ext cx="1206374" cy="796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548AA85-1F76-4C90-B49A-423FCF709FA1}"/>
                  </a:ext>
                </a:extLst>
              </p:cNvPr>
              <p:cNvSpPr/>
              <p:nvPr/>
            </p:nvSpPr>
            <p:spPr>
              <a:xfrm>
                <a:off x="8845237" y="3418835"/>
                <a:ext cx="883226" cy="3237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E586655-FADA-4BAE-ADB1-8536906C8BB2}"/>
                  </a:ext>
                </a:extLst>
              </p:cNvPr>
              <p:cNvSpPr txBox="1"/>
              <p:nvPr/>
            </p:nvSpPr>
            <p:spPr>
              <a:xfrm>
                <a:off x="8734230" y="2687970"/>
                <a:ext cx="518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a1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D83465-4DDB-426F-BD98-8B2B796AF7D5}"/>
                  </a:ext>
                </a:extLst>
              </p:cNvPr>
              <p:cNvSpPr txBox="1"/>
              <p:nvPr/>
            </p:nvSpPr>
            <p:spPr>
              <a:xfrm>
                <a:off x="8734230" y="3129770"/>
                <a:ext cx="1206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mem1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B7B4199-4B19-477A-BB6A-3003849A3BE5}"/>
                </a:ext>
              </a:extLst>
            </p:cNvPr>
            <p:cNvGrpSpPr/>
            <p:nvPr/>
          </p:nvGrpSpPr>
          <p:grpSpPr>
            <a:xfrm>
              <a:off x="4722183" y="1800577"/>
              <a:ext cx="1410543" cy="1165828"/>
              <a:chOff x="8734229" y="2687970"/>
              <a:chExt cx="1410543" cy="1165828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1F134A2-1BB6-4992-9574-A57F4D35A3B0}"/>
                  </a:ext>
                </a:extLst>
              </p:cNvPr>
              <p:cNvSpPr/>
              <p:nvPr/>
            </p:nvSpPr>
            <p:spPr>
              <a:xfrm>
                <a:off x="8734231" y="3057302"/>
                <a:ext cx="1206374" cy="796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30FA580-1349-4418-A9A8-0CD4AEF41043}"/>
                  </a:ext>
                </a:extLst>
              </p:cNvPr>
              <p:cNvSpPr/>
              <p:nvPr/>
            </p:nvSpPr>
            <p:spPr>
              <a:xfrm>
                <a:off x="8845237" y="3418835"/>
                <a:ext cx="883226" cy="3237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51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459EB5E-56C5-4FD9-BAFC-B121E780E37F}"/>
                  </a:ext>
                </a:extLst>
              </p:cNvPr>
              <p:cNvSpPr txBox="1"/>
              <p:nvPr/>
            </p:nvSpPr>
            <p:spPr>
              <a:xfrm>
                <a:off x="8734229" y="2687970"/>
                <a:ext cx="14105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statics : A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20C4696-3AD2-47C6-8E93-6A9B37523A6B}"/>
                  </a:ext>
                </a:extLst>
              </p:cNvPr>
              <p:cNvSpPr txBox="1"/>
              <p:nvPr/>
            </p:nvSpPr>
            <p:spPr>
              <a:xfrm>
                <a:off x="8734230" y="3129770"/>
                <a:ext cx="1206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mem2</a:t>
                </a:r>
              </a:p>
            </p:txBody>
          </p:sp>
        </p:grpSp>
      </p:grp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D9A86BB-B7A6-4070-94E5-C8307D00F40B}"/>
              </a:ext>
            </a:extLst>
          </p:cNvPr>
          <p:cNvSpPr/>
          <p:nvPr/>
        </p:nvSpPr>
        <p:spPr>
          <a:xfrm>
            <a:off x="1213929" y="4223261"/>
            <a:ext cx="1541971" cy="704864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95D333B-39EC-422A-96FD-343CA116B345}"/>
              </a:ext>
            </a:extLst>
          </p:cNvPr>
          <p:cNvCxnSpPr>
            <a:cxnSpLocks/>
            <a:stCxn id="71" idx="3"/>
            <a:endCxn id="35" idx="2"/>
          </p:cNvCxnSpPr>
          <p:nvPr/>
        </p:nvCxnSpPr>
        <p:spPr>
          <a:xfrm flipV="1">
            <a:off x="2755900" y="4023519"/>
            <a:ext cx="3442018" cy="55217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D7B0C0C-DCC0-4696-9187-738B0B9C8AC5}"/>
              </a:ext>
            </a:extLst>
          </p:cNvPr>
          <p:cNvSpPr/>
          <p:nvPr/>
        </p:nvSpPr>
        <p:spPr>
          <a:xfrm>
            <a:off x="1213929" y="5285669"/>
            <a:ext cx="1541971" cy="468678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78F167D-E038-45F3-8FFF-56C9A895A8D0}"/>
              </a:ext>
            </a:extLst>
          </p:cNvPr>
          <p:cNvCxnSpPr>
            <a:cxnSpLocks/>
            <a:stCxn id="75" idx="3"/>
            <a:endCxn id="55" idx="2"/>
          </p:cNvCxnSpPr>
          <p:nvPr/>
        </p:nvCxnSpPr>
        <p:spPr>
          <a:xfrm flipV="1">
            <a:off x="2755900" y="4928125"/>
            <a:ext cx="7585118" cy="59188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3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Accessing instance vs static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BB0817-4955-4D04-97D1-64E5C8B1DD66}"/>
              </a:ext>
            </a:extLst>
          </p:cNvPr>
          <p:cNvSpPr/>
          <p:nvPr/>
        </p:nvSpPr>
        <p:spPr>
          <a:xfrm>
            <a:off x="1461490" y="1782080"/>
            <a:ext cx="9269019" cy="540000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&lt;instance name&gt;.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</a:rPr>
              <a:t>&lt;instance member&gt;;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AB41B71-1928-4646-BF3B-CFF88A7AEF34}"/>
              </a:ext>
            </a:extLst>
          </p:cNvPr>
          <p:cNvSpPr/>
          <p:nvPr/>
        </p:nvSpPr>
        <p:spPr>
          <a:xfrm>
            <a:off x="1461490" y="4110087"/>
            <a:ext cx="9269019" cy="540000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&lt;class name&gt;.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</a:rPr>
              <a:t>&lt;static member&gt;;</a:t>
            </a:r>
          </a:p>
        </p:txBody>
      </p:sp>
    </p:spTree>
    <p:extLst>
      <p:ext uri="{BB962C8B-B14F-4D97-AF65-F5344CB8AC3E}">
        <p14:creationId xmlns:p14="http://schemas.microsoft.com/office/powerpoint/2010/main" val="3841236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Lifetimes of Instance vs Static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Lifetime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จะเท่ากับ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เริ่มเมื่อสร้าง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นั้นด้วยคำสั่ง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new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สิ้นสุดเมื่อลบ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instance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นั้น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Lifetime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จะไม่ขึ้นกับ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ใด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สามารถเข้าถึง (ตามสิทธิ์) และเรียกใช้ได้ทันที ถึงแม้ว่าไม่มีการสร้าง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ใดๆ จากคลาสนั้นเลยก็ตาม 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5152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Lifetimes of Static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6FC5576-F1B1-4349-906C-6A4A55862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47" y="1457769"/>
            <a:ext cx="7230456" cy="5263706"/>
          </a:xfrm>
          <a:prstGeom prst="rect">
            <a:avLst/>
          </a:prstGeom>
          <a:ln>
            <a:solidFill>
              <a:srgbClr val="3366FF"/>
            </a:solidFill>
          </a:ln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A4C904CE-3E1C-400E-9468-44DF2BEA7838}"/>
              </a:ext>
            </a:extLst>
          </p:cNvPr>
          <p:cNvGrpSpPr/>
          <p:nvPr/>
        </p:nvGrpSpPr>
        <p:grpSpPr>
          <a:xfrm>
            <a:off x="6352880" y="1690688"/>
            <a:ext cx="2045617" cy="1913324"/>
            <a:chOff x="7786540" y="1395484"/>
            <a:chExt cx="2045617" cy="19133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3B03988-5A33-4C57-A500-A5DA3EBA3253}"/>
                </a:ext>
              </a:extLst>
            </p:cNvPr>
            <p:cNvSpPr/>
            <p:nvPr/>
          </p:nvSpPr>
          <p:spPr>
            <a:xfrm>
              <a:off x="7786540" y="1395484"/>
              <a:ext cx="2045617" cy="1913324"/>
            </a:xfrm>
            <a:prstGeom prst="roundRect">
              <a:avLst>
                <a:gd name="adj" fmla="val 3651"/>
              </a:avLst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6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46000"/>
                  </a:schemeClr>
                </a:gs>
                <a:gs pos="99000">
                  <a:schemeClr val="accent6">
                    <a:lumMod val="105000"/>
                    <a:satMod val="109000"/>
                    <a:tint val="81000"/>
                    <a:alpha val="3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dirty="0"/>
                <a:t>Heap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395B9F-D087-46C0-8577-452455174B75}"/>
                </a:ext>
              </a:extLst>
            </p:cNvPr>
            <p:cNvGrpSpPr/>
            <p:nvPr/>
          </p:nvGrpSpPr>
          <p:grpSpPr>
            <a:xfrm>
              <a:off x="8106414" y="1883136"/>
              <a:ext cx="1410543" cy="1165828"/>
              <a:chOff x="8734229" y="2687970"/>
              <a:chExt cx="1410543" cy="116582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671D2F0-D451-465E-BD07-FCAEF262CD22}"/>
                  </a:ext>
                </a:extLst>
              </p:cNvPr>
              <p:cNvSpPr/>
              <p:nvPr/>
            </p:nvSpPr>
            <p:spPr>
              <a:xfrm>
                <a:off x="8734231" y="3057302"/>
                <a:ext cx="1206374" cy="796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CD9A50-0D9D-47A0-988C-8768AF121C74}"/>
                  </a:ext>
                </a:extLst>
              </p:cNvPr>
              <p:cNvSpPr/>
              <p:nvPr/>
            </p:nvSpPr>
            <p:spPr>
              <a:xfrm>
                <a:off x="8845237" y="3418835"/>
                <a:ext cx="883226" cy="323770"/>
              </a:xfrm>
              <a:prstGeom prst="rect">
                <a:avLst/>
              </a:prstGeom>
              <a:solidFill>
                <a:srgbClr val="CCECFF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87EEFC-5EDE-43D1-9D75-3BEE7D304F10}"/>
                  </a:ext>
                </a:extLst>
              </p:cNvPr>
              <p:cNvSpPr txBox="1"/>
              <p:nvPr/>
            </p:nvSpPr>
            <p:spPr>
              <a:xfrm>
                <a:off x="8734229" y="2687970"/>
                <a:ext cx="14105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statics : A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C42E9A-09E8-4985-AA4C-F8E7D5BA865B}"/>
                  </a:ext>
                </a:extLst>
              </p:cNvPr>
              <p:cNvSpPr txBox="1"/>
              <p:nvPr/>
            </p:nvSpPr>
            <p:spPr>
              <a:xfrm>
                <a:off x="8734230" y="3129770"/>
                <a:ext cx="1206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mem2</a:t>
                </a:r>
              </a:p>
            </p:txBody>
          </p:sp>
        </p:grp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515E45E-DB5A-44AA-B1C6-1BEE5DDBC2CC}"/>
              </a:ext>
            </a:extLst>
          </p:cNvPr>
          <p:cNvSpPr/>
          <p:nvPr/>
        </p:nvSpPr>
        <p:spPr>
          <a:xfrm>
            <a:off x="1495575" y="3963496"/>
            <a:ext cx="2056366" cy="475056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4E863E1-4180-41A3-8156-75AE39C63623}"/>
              </a:ext>
            </a:extLst>
          </p:cNvPr>
          <p:cNvCxnSpPr>
            <a:cxnSpLocks/>
            <a:stCxn id="25" idx="3"/>
            <a:endCxn id="9" idx="2"/>
          </p:cNvCxnSpPr>
          <p:nvPr/>
        </p:nvCxnSpPr>
        <p:spPr>
          <a:xfrm flipV="1">
            <a:off x="3551941" y="3604012"/>
            <a:ext cx="3823748" cy="59701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296C2A-231D-4E8A-B9C3-79E82352C329}"/>
              </a:ext>
            </a:extLst>
          </p:cNvPr>
          <p:cNvGrpSpPr/>
          <p:nvPr/>
        </p:nvGrpSpPr>
        <p:grpSpPr>
          <a:xfrm>
            <a:off x="9067800" y="2828974"/>
            <a:ext cx="2045617" cy="1913324"/>
            <a:chOff x="7786540" y="1395484"/>
            <a:chExt cx="2045617" cy="1913324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57D55FA-A06C-47DF-A334-9B4DF9C3CF93}"/>
                </a:ext>
              </a:extLst>
            </p:cNvPr>
            <p:cNvSpPr/>
            <p:nvPr/>
          </p:nvSpPr>
          <p:spPr>
            <a:xfrm>
              <a:off x="7786540" y="1395484"/>
              <a:ext cx="2045617" cy="1913324"/>
            </a:xfrm>
            <a:prstGeom prst="roundRect">
              <a:avLst>
                <a:gd name="adj" fmla="val 3651"/>
              </a:avLst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6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46000"/>
                  </a:schemeClr>
                </a:gs>
                <a:gs pos="99000">
                  <a:schemeClr val="accent6">
                    <a:lumMod val="105000"/>
                    <a:satMod val="109000"/>
                    <a:tint val="81000"/>
                    <a:alpha val="3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dirty="0"/>
                <a:t>Heap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E3010FF-EF36-4943-9175-0ED97FFA606C}"/>
                </a:ext>
              </a:extLst>
            </p:cNvPr>
            <p:cNvGrpSpPr/>
            <p:nvPr/>
          </p:nvGrpSpPr>
          <p:grpSpPr>
            <a:xfrm>
              <a:off x="8106414" y="1883136"/>
              <a:ext cx="1410543" cy="1165828"/>
              <a:chOff x="8734229" y="2687970"/>
              <a:chExt cx="1410543" cy="1165828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4B1847E-487C-4D77-87DF-D79FDFB79463}"/>
                  </a:ext>
                </a:extLst>
              </p:cNvPr>
              <p:cNvSpPr/>
              <p:nvPr/>
            </p:nvSpPr>
            <p:spPr>
              <a:xfrm>
                <a:off x="8734231" y="3057302"/>
                <a:ext cx="1206374" cy="796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6D1F154-21AF-478C-A6A6-4E51DD48DF04}"/>
                  </a:ext>
                </a:extLst>
              </p:cNvPr>
              <p:cNvSpPr/>
              <p:nvPr/>
            </p:nvSpPr>
            <p:spPr>
              <a:xfrm>
                <a:off x="8845237" y="3418835"/>
                <a:ext cx="883226" cy="3237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51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9C0D05F-60CE-4D6C-A850-BD8F3265F973}"/>
                  </a:ext>
                </a:extLst>
              </p:cNvPr>
              <p:cNvSpPr txBox="1"/>
              <p:nvPr/>
            </p:nvSpPr>
            <p:spPr>
              <a:xfrm>
                <a:off x="8734229" y="2687970"/>
                <a:ext cx="14105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statics : A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5C8063D-958D-4468-A7BA-E483BEFC631F}"/>
                  </a:ext>
                </a:extLst>
              </p:cNvPr>
              <p:cNvSpPr txBox="1"/>
              <p:nvPr/>
            </p:nvSpPr>
            <p:spPr>
              <a:xfrm>
                <a:off x="8734230" y="3129770"/>
                <a:ext cx="1206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mem2</a:t>
                </a:r>
              </a:p>
            </p:txBody>
          </p:sp>
        </p:grp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30B82D9-2ECF-4E48-AA48-8639E3D1FC92}"/>
              </a:ext>
            </a:extLst>
          </p:cNvPr>
          <p:cNvSpPr/>
          <p:nvPr/>
        </p:nvSpPr>
        <p:spPr>
          <a:xfrm>
            <a:off x="1486251" y="5063976"/>
            <a:ext cx="2056366" cy="475056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CE59D85-EDAC-4E58-8D9A-E5B935B65D2D}"/>
              </a:ext>
            </a:extLst>
          </p:cNvPr>
          <p:cNvCxnSpPr>
            <a:cxnSpLocks/>
            <a:stCxn id="43" idx="3"/>
            <a:endCxn id="37" idx="2"/>
          </p:cNvCxnSpPr>
          <p:nvPr/>
        </p:nvCxnSpPr>
        <p:spPr>
          <a:xfrm flipV="1">
            <a:off x="3542617" y="4742298"/>
            <a:ext cx="6547992" cy="55920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88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Static Function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function 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มีลักษณะเหมือน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Static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อื่น ๆ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function 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สามารถใช้งาน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อื่น ๆ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function 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ไม่สามารถใช้งาน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ใด ๆ ได้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2177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Static Function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4A2F08C-63DA-4650-9D52-6E24CC507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72" y="1480514"/>
            <a:ext cx="6897940" cy="5075992"/>
          </a:xfrm>
          <a:prstGeom prst="rect">
            <a:avLst/>
          </a:prstGeo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2DC35-DEB7-4F1D-AE32-D5A45D6B6222}"/>
              </a:ext>
            </a:extLst>
          </p:cNvPr>
          <p:cNvSpPr txBox="1"/>
          <p:nvPr/>
        </p:nvSpPr>
        <p:spPr>
          <a:xfrm>
            <a:off x="5137608" y="3794398"/>
            <a:ext cx="203618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Static field access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3502FA-B451-4D3A-B199-926C8A583F64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007100" y="3299381"/>
            <a:ext cx="148602" cy="495017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7E63C50-85EA-4482-B4C7-D73D29AAF82C}"/>
              </a:ext>
            </a:extLst>
          </p:cNvPr>
          <p:cNvSpPr/>
          <p:nvPr/>
        </p:nvSpPr>
        <p:spPr>
          <a:xfrm>
            <a:off x="3822700" y="2303973"/>
            <a:ext cx="2184400" cy="673393"/>
          </a:xfrm>
          <a:custGeom>
            <a:avLst/>
            <a:gdLst>
              <a:gd name="connsiteX0" fmla="*/ 2184400 w 2184400"/>
              <a:gd name="connsiteY0" fmla="*/ 730098 h 730098"/>
              <a:gd name="connsiteX1" fmla="*/ 1663700 w 2184400"/>
              <a:gd name="connsiteY1" fmla="*/ 56998 h 730098"/>
              <a:gd name="connsiteX2" fmla="*/ 0 w 2184400"/>
              <a:gd name="connsiteY2" fmla="*/ 82398 h 730098"/>
              <a:gd name="connsiteX0" fmla="*/ 2184400 w 2184400"/>
              <a:gd name="connsiteY0" fmla="*/ 730098 h 730098"/>
              <a:gd name="connsiteX1" fmla="*/ 1663700 w 2184400"/>
              <a:gd name="connsiteY1" fmla="*/ 56998 h 730098"/>
              <a:gd name="connsiteX2" fmla="*/ 0 w 2184400"/>
              <a:gd name="connsiteY2" fmla="*/ 82398 h 730098"/>
              <a:gd name="connsiteX0" fmla="*/ 2184400 w 2184400"/>
              <a:gd name="connsiteY0" fmla="*/ 676870 h 676870"/>
              <a:gd name="connsiteX1" fmla="*/ 1663700 w 2184400"/>
              <a:gd name="connsiteY1" fmla="*/ 3770 h 676870"/>
              <a:gd name="connsiteX2" fmla="*/ 0 w 2184400"/>
              <a:gd name="connsiteY2" fmla="*/ 29170 h 676870"/>
              <a:gd name="connsiteX0" fmla="*/ 2184400 w 2184400"/>
              <a:gd name="connsiteY0" fmla="*/ 673393 h 673393"/>
              <a:gd name="connsiteX1" fmla="*/ 1663700 w 2184400"/>
              <a:gd name="connsiteY1" fmla="*/ 293 h 673393"/>
              <a:gd name="connsiteX2" fmla="*/ 0 w 2184400"/>
              <a:gd name="connsiteY2" fmla="*/ 25693 h 67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4400" h="673393">
                <a:moveTo>
                  <a:pt x="2184400" y="673393"/>
                </a:moveTo>
                <a:cubicBezTo>
                  <a:pt x="2106083" y="390818"/>
                  <a:pt x="2218267" y="-12407"/>
                  <a:pt x="1663700" y="293"/>
                </a:cubicBezTo>
                <a:cubicBezTo>
                  <a:pt x="658283" y="32043"/>
                  <a:pt x="764116" y="16168"/>
                  <a:pt x="0" y="25693"/>
                </a:cubicBez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  <a:prstDash val="dash"/>
            <a:headEnd type="triangle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3D9324-9CA8-4266-9469-F1913077AFAC}"/>
              </a:ext>
            </a:extLst>
          </p:cNvPr>
          <p:cNvGrpSpPr/>
          <p:nvPr/>
        </p:nvGrpSpPr>
        <p:grpSpPr>
          <a:xfrm>
            <a:off x="7936583" y="2837736"/>
            <a:ext cx="2045617" cy="1913324"/>
            <a:chOff x="7786540" y="1395484"/>
            <a:chExt cx="2045617" cy="191332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4EE8F9-AE8D-44F8-AEC5-561C0BF0110E}"/>
                </a:ext>
              </a:extLst>
            </p:cNvPr>
            <p:cNvSpPr/>
            <p:nvPr/>
          </p:nvSpPr>
          <p:spPr>
            <a:xfrm>
              <a:off x="7786540" y="1395484"/>
              <a:ext cx="2045617" cy="1913324"/>
            </a:xfrm>
            <a:prstGeom prst="roundRect">
              <a:avLst>
                <a:gd name="adj" fmla="val 3651"/>
              </a:avLst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6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46000"/>
                  </a:schemeClr>
                </a:gs>
                <a:gs pos="99000">
                  <a:schemeClr val="accent6">
                    <a:lumMod val="105000"/>
                    <a:satMod val="109000"/>
                    <a:tint val="81000"/>
                    <a:alpha val="3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dirty="0"/>
                <a:t>Heap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1E4748C-ED04-4DD0-A52F-69823C595F9D}"/>
                </a:ext>
              </a:extLst>
            </p:cNvPr>
            <p:cNvGrpSpPr/>
            <p:nvPr/>
          </p:nvGrpSpPr>
          <p:grpSpPr>
            <a:xfrm>
              <a:off x="8106414" y="1883136"/>
              <a:ext cx="1410543" cy="1165828"/>
              <a:chOff x="8734229" y="2687970"/>
              <a:chExt cx="1410543" cy="116582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167488A-6502-4ACC-AAF3-CB81462772CD}"/>
                  </a:ext>
                </a:extLst>
              </p:cNvPr>
              <p:cNvSpPr/>
              <p:nvPr/>
            </p:nvSpPr>
            <p:spPr>
              <a:xfrm>
                <a:off x="8734231" y="3057302"/>
                <a:ext cx="1206374" cy="796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0F3E532-643E-4570-8AC2-6E7904C368CB}"/>
                  </a:ext>
                </a:extLst>
              </p:cNvPr>
              <p:cNvSpPr/>
              <p:nvPr/>
            </p:nvSpPr>
            <p:spPr>
              <a:xfrm>
                <a:off x="8797611" y="3447410"/>
                <a:ext cx="1095367" cy="323770"/>
              </a:xfrm>
              <a:prstGeom prst="rect">
                <a:avLst/>
              </a:prstGeom>
              <a:solidFill>
                <a:srgbClr val="CCECFF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100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A8F9E7-8E79-4480-8B36-D24AA66EA5A9}"/>
                  </a:ext>
                </a:extLst>
              </p:cNvPr>
              <p:cNvSpPr txBox="1"/>
              <p:nvPr/>
            </p:nvSpPr>
            <p:spPr>
              <a:xfrm>
                <a:off x="8734229" y="2687970"/>
                <a:ext cx="14105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statics : A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57F52B1-5EC8-4811-B13A-17F891414DA8}"/>
                  </a:ext>
                </a:extLst>
              </p:cNvPr>
              <p:cNvSpPr txBox="1"/>
              <p:nvPr/>
            </p:nvSpPr>
            <p:spPr>
              <a:xfrm>
                <a:off x="8734230" y="3129770"/>
                <a:ext cx="1206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M</a:t>
                </a:r>
              </a:p>
            </p:txBody>
          </p:sp>
        </p:grp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A9F28AD-3F3A-4798-AAD5-9D2B68418337}"/>
              </a:ext>
            </a:extLst>
          </p:cNvPr>
          <p:cNvSpPr/>
          <p:nvPr/>
        </p:nvSpPr>
        <p:spPr>
          <a:xfrm>
            <a:off x="1486251" y="5063976"/>
            <a:ext cx="2056366" cy="475056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6AB639D-E514-40D6-A3C3-95CEB332F71F}"/>
              </a:ext>
            </a:extLst>
          </p:cNvPr>
          <p:cNvCxnSpPr>
            <a:cxnSpLocks/>
            <a:stCxn id="28" idx="3"/>
            <a:endCxn id="22" idx="2"/>
          </p:cNvCxnSpPr>
          <p:nvPr/>
        </p:nvCxnSpPr>
        <p:spPr>
          <a:xfrm flipV="1">
            <a:off x="3542617" y="4751060"/>
            <a:ext cx="5416775" cy="55044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5612DD-89E6-4CCC-A07B-D41F86A47B4D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7173796" y="3994453"/>
            <a:ext cx="1146043" cy="25226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58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Static Function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CEE15EE-5D74-4F00-A714-9197A2190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8" y="1838188"/>
            <a:ext cx="5601482" cy="4067743"/>
          </a:xfrm>
          <a:prstGeom prst="rect">
            <a:avLst/>
          </a:prstGeo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333AE7-BE18-4F76-8884-77104F714B2B}"/>
              </a:ext>
            </a:extLst>
          </p:cNvPr>
          <p:cNvSpPr txBox="1"/>
          <p:nvPr/>
        </p:nvSpPr>
        <p:spPr>
          <a:xfrm>
            <a:off x="5920662" y="4853102"/>
            <a:ext cx="560148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error CS0176: Member '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A.PrintValueM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()' cannot be accessed with an instance reference; qualify it with a type name instead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53129C-DEF7-4589-B624-C58E61ADB515}"/>
              </a:ext>
            </a:extLst>
          </p:cNvPr>
          <p:cNvSpPr/>
          <p:nvPr/>
        </p:nvSpPr>
        <p:spPr>
          <a:xfrm>
            <a:off x="2290713" y="4769963"/>
            <a:ext cx="2818615" cy="52184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A6986B87-E096-4AFE-B28D-2BD61176A7A1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rot="10800000">
            <a:off x="5109328" y="5030888"/>
            <a:ext cx="811334" cy="48393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98CE15DA-C8D7-41D4-BEC7-CCB88B6DF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295" y="1484003"/>
            <a:ext cx="6296610" cy="2365224"/>
          </a:xfrm>
          <a:prstGeom prst="rect">
            <a:avLst/>
          </a:prstGeom>
          <a:ln>
            <a:solidFill>
              <a:srgbClr val="9900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629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Static Members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เป็นอะไรได้บ้าง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62B90B-18FC-494C-B3FA-E78CF9BEB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</a:t>
            </a:r>
          </a:p>
          <a:p>
            <a:pPr marL="809625" lvl="1" indent="-352425">
              <a:buSzPct val="80000"/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</a:p>
          <a:p>
            <a:pPr marL="809625" lvl="1" indent="-352425">
              <a:buSzPct val="800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Types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</a:t>
            </a:r>
          </a:p>
          <a:p>
            <a:pPr marL="809625" lvl="1" indent="-352425">
              <a:lnSpc>
                <a:spcPct val="100000"/>
              </a:lnSpc>
              <a:buSzPct val="80000"/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  <a:p>
            <a:pPr marL="809625" lvl="1" indent="-352425">
              <a:lnSpc>
                <a:spcPct val="100000"/>
              </a:lnSpc>
              <a:buSzPct val="800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  <a:p>
            <a:pPr marL="809625" lvl="1" indent="-352425">
              <a:lnSpc>
                <a:spcPct val="100000"/>
              </a:lnSpc>
              <a:buSzPct val="800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</a:t>
            </a:r>
          </a:p>
          <a:p>
            <a:pPr marL="809625" lvl="1" indent="-352425">
              <a:lnSpc>
                <a:spcPct val="100000"/>
              </a:lnSpc>
              <a:buSzPct val="800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Operators</a:t>
            </a:r>
          </a:p>
          <a:p>
            <a:pPr marL="809625" lvl="1" indent="-352425">
              <a:lnSpc>
                <a:spcPct val="100000"/>
              </a:lnSpc>
              <a:buSzPct val="800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3707726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A4C8-8642-4DA2-A0DB-6D359B6A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  <a:p>
            <a:pPr marL="819150" lvl="1" indent="-361950">
              <a:buSzPct val="80000"/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chemeClr val="accent6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0D33-D1B4-427C-8F31-7C713128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86DA92-3B38-4872-862C-FDF801E9F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6273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A4C8-8642-4DA2-A0DB-6D359B6A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  <a:p>
            <a:pPr marL="819150" lvl="1" indent="-361950">
              <a:buSzPct val="80000"/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chemeClr val="accent6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0D33-D1B4-427C-8F31-7C713128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86DA92-3B38-4872-862C-FDF801E9F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43615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Members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constants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มีลักษณะเหมือน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local constants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ในหัวข้อที่เรียนมาแล้ว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constants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เป็นสมาชิกระดับคลาส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ต้องกำหนดค่าเริ่มต้นทันทีที่ประกาศ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ไม่สามารถเปลี่ยนแปลงค่าได้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สามารถใช้ได้จากทุก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ในคลาส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constants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ต้องระบุในขอบเขตของคลาส 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 </a:t>
            </a:r>
            <a:r>
              <a:rPr lang="en-US" sz="28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28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จะไม่สามารถประกาศตัวแปรไว้ภายนอกคลาส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 </a:t>
            </a:r>
            <a:r>
              <a:rPr lang="en-US" sz="28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r>
              <a:rPr lang="th-TH" sz="28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ไม่สามารถสร้าง </a:t>
            </a:r>
            <a:r>
              <a:rPr lang="en-US" sz="28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global constants </a:t>
            </a:r>
            <a:r>
              <a:rPr lang="th-TH" sz="28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0099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6263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Members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1276350" lvl="2" indent="-361950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0099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2207A1C-73C8-4216-A4BC-F0E7F86D5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7" y="1504597"/>
            <a:ext cx="10011553" cy="4851753"/>
          </a:xfrm>
          <a:prstGeom prst="rect">
            <a:avLst/>
          </a:prstGeo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1435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Members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1276350" lvl="2" indent="-361950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0099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C35933C-EF20-4553-B6A3-86024E8F2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34" y="1405937"/>
            <a:ext cx="8251841" cy="5311062"/>
          </a:xfrm>
          <a:prstGeom prst="rect">
            <a:avLst/>
          </a:prstGeo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2C2B32-68E8-4373-AACA-6B45C0826609}"/>
              </a:ext>
            </a:extLst>
          </p:cNvPr>
          <p:cNvSpPr txBox="1"/>
          <p:nvPr/>
        </p:nvSpPr>
        <p:spPr>
          <a:xfrm>
            <a:off x="6096000" y="1494960"/>
            <a:ext cx="402795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expression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endParaRPr lang="en-US" sz="2800" b="1" dirty="0">
              <a:solidFill>
                <a:srgbClr val="3366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82BCA4-C69E-4540-BACC-6AB614D38C72}"/>
              </a:ext>
            </a:extLst>
          </p:cNvPr>
          <p:cNvSpPr/>
          <p:nvPr/>
        </p:nvSpPr>
        <p:spPr>
          <a:xfrm>
            <a:off x="3521501" y="2213908"/>
            <a:ext cx="1117174" cy="23401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AA072A5-B276-4A3F-9657-5F23E7A6BCF6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 flipV="1">
            <a:off x="4638676" y="1756569"/>
            <a:ext cx="1457325" cy="574347"/>
          </a:xfrm>
          <a:prstGeom prst="curved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8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Members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1276350" lvl="2" indent="-361950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0099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93B4299-DB49-4048-8327-9D5C00D62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73" y="2646651"/>
            <a:ext cx="11488753" cy="3620005"/>
          </a:xfrm>
          <a:prstGeom prst="rect">
            <a:avLst/>
          </a:prstGeo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9483B1CF-D570-4BB1-997E-FA0357CAF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045" y="976224"/>
            <a:ext cx="4991500" cy="2295199"/>
          </a:xfrm>
          <a:prstGeom prst="rect">
            <a:avLst/>
          </a:prstGeom>
          <a:ln>
            <a:solidFill>
              <a:srgbClr val="9900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BB999F-26F9-4A7F-B2B8-C20DC1AC3A4A}"/>
              </a:ext>
            </a:extLst>
          </p:cNvPr>
          <p:cNvSpPr txBox="1"/>
          <p:nvPr/>
        </p:nvSpPr>
        <p:spPr>
          <a:xfrm>
            <a:off x="4886325" y="4941850"/>
            <a:ext cx="609600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FF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error CS1519: Invalid token '=' in class, record, struct, or interface member declaration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417E1F-8210-42CA-95D7-09DDB7E21495}"/>
              </a:ext>
            </a:extLst>
          </p:cNvPr>
          <p:cNvSpPr/>
          <p:nvPr/>
        </p:nvSpPr>
        <p:spPr>
          <a:xfrm>
            <a:off x="1104900" y="5019675"/>
            <a:ext cx="2924175" cy="42862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1F96173-1198-476A-86BA-A336A59D8067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rot="10800000">
            <a:off x="4029075" y="5233988"/>
            <a:ext cx="857250" cy="215694"/>
          </a:xfrm>
          <a:prstGeom prst="curvedConnector3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86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Constants vs statics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constants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มีลักษณะการทำงานคล้าย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สามารถใช้งานได้กับทุก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ของคลาส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สามารถใช้งานได้โดยไม่ต้องมี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ใด ๆ ของคลาส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ไม่ต้องการพื้นที่เก็บข้อมูล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คอมไพเลอร์จะแทนค่าตัวแปรด้วยค่าคงที่ในขณะคอมไพล์</a:t>
            </a:r>
            <a:endParaRPr lang="en-US" sz="2800" b="1" dirty="0">
              <a:solidFill>
                <a:srgbClr val="0099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54641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Constants vs statics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86F576A-28C4-4551-BC65-2292348BB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5" y="1690688"/>
            <a:ext cx="9269119" cy="4334480"/>
          </a:xfr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2933275-8525-4D26-8129-97271D2AD964}"/>
              </a:ext>
            </a:extLst>
          </p:cNvPr>
          <p:cNvGrpSpPr/>
          <p:nvPr/>
        </p:nvGrpSpPr>
        <p:grpSpPr>
          <a:xfrm>
            <a:off x="9803483" y="1944604"/>
            <a:ext cx="2045617" cy="1913324"/>
            <a:chOff x="7786540" y="1395484"/>
            <a:chExt cx="2045617" cy="19133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2036B88-39E5-4D65-86C0-F304BB2CBE81}"/>
                </a:ext>
              </a:extLst>
            </p:cNvPr>
            <p:cNvSpPr/>
            <p:nvPr/>
          </p:nvSpPr>
          <p:spPr>
            <a:xfrm>
              <a:off x="7786540" y="1395484"/>
              <a:ext cx="2045617" cy="1913324"/>
            </a:xfrm>
            <a:prstGeom prst="roundRect">
              <a:avLst>
                <a:gd name="adj" fmla="val 3651"/>
              </a:avLst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6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46000"/>
                  </a:schemeClr>
                </a:gs>
                <a:gs pos="99000">
                  <a:schemeClr val="accent6">
                    <a:lumMod val="105000"/>
                    <a:satMod val="109000"/>
                    <a:tint val="81000"/>
                    <a:alpha val="3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dirty="0"/>
                <a:t>Heap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17996-8D12-4EB7-B474-465CB2BE30D7}"/>
                </a:ext>
              </a:extLst>
            </p:cNvPr>
            <p:cNvSpPr txBox="1"/>
            <p:nvPr/>
          </p:nvSpPr>
          <p:spPr>
            <a:xfrm>
              <a:off x="8106415" y="2324936"/>
              <a:ext cx="1206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7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Constants vs statics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ถึงแม้ว่า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constants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จะมีลักษณะการทำงานคล้าย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statics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แต่ไม่สามารถประกาศ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 ‘static’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0EDD605-BAC3-4A12-B715-94878D022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314" y="2979173"/>
            <a:ext cx="7783212" cy="3513702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034147-8692-4C33-A716-A0124F4AA2E3}"/>
              </a:ext>
            </a:extLst>
          </p:cNvPr>
          <p:cNvSpPr txBox="1"/>
          <p:nvPr/>
        </p:nvSpPr>
        <p:spPr>
          <a:xfrm>
            <a:off x="5481637" y="4201106"/>
            <a:ext cx="5019675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FF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error CS0504: The constant 'PI' cannot be marked static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D9135B-21E7-4484-9D19-EF1D4EBA21E9}"/>
              </a:ext>
            </a:extLst>
          </p:cNvPr>
          <p:cNvSpPr/>
          <p:nvPr/>
        </p:nvSpPr>
        <p:spPr>
          <a:xfrm>
            <a:off x="3409950" y="3629025"/>
            <a:ext cx="942975" cy="2952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8B6E2B64-D4B7-49BD-AB8A-E9E7CB0EE91D}"/>
              </a:ext>
            </a:extLst>
          </p:cNvPr>
          <p:cNvCxnSpPr>
            <a:stCxn id="8" idx="1"/>
            <a:endCxn id="9" idx="2"/>
          </p:cNvCxnSpPr>
          <p:nvPr/>
        </p:nvCxnSpPr>
        <p:spPr>
          <a:xfrm rot="10800000">
            <a:off x="3881439" y="3924301"/>
            <a:ext cx="1600199" cy="630748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A4C8-8642-4DA2-A0DB-6D359B6A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  <a:p>
            <a:pPr marL="819150" lvl="1" indent="-361950">
              <a:buSzPct val="80000"/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chemeClr val="accent6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0D33-D1B4-427C-8F31-7C713128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86DA92-3B38-4872-862C-FDF801E9F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49406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28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07384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เป็นสมาชิกของคลาส ที่ใช้เก็บข้อมูลในลักษณะเดียวกับ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identifier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ตามกฎการตั้งชื่อ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ต้องเป็นสมาชิกของคลาส ไม่สามารถประกาศไว้นอกคลาส	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ต่างจาก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accessor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ที่ชื่อ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get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set  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สามารถกำหนดได้ว่า  อ่านได้อย่างเดียว เขียนได้อย่างเดียว หรืออ่านได้-เขียนได้</a:t>
            </a:r>
            <a:endParaRPr lang="en-US" sz="2400" b="1" dirty="0">
              <a:solidFill>
                <a:srgbClr val="0099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สามารถรันคำสั่ง </a:t>
            </a:r>
            <a:r>
              <a:rPr lang="en-US" sz="32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(statements)</a:t>
            </a:r>
            <a:r>
              <a:rPr lang="th-TH" sz="32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ภายใน </a:t>
            </a:r>
            <a:r>
              <a:rPr lang="en-US" sz="32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 </a:t>
            </a:r>
            <a:r>
              <a:rPr lang="th-TH" sz="3200" b="1" dirty="0">
                <a:solidFill>
                  <a:srgbClr val="0099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endParaRPr lang="en-US" sz="3200" b="1" dirty="0">
              <a:solidFill>
                <a:srgbClr val="0099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7630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Attribute and Modifier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3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1718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6019214-C0C7-47DC-8280-2917167FB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067" y="2038014"/>
            <a:ext cx="5296639" cy="4563112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Properties declaration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7A198-FC93-470F-AD8D-40E4C33196EB}"/>
              </a:ext>
            </a:extLst>
          </p:cNvPr>
          <p:cNvSpPr txBox="1"/>
          <p:nvPr/>
        </p:nvSpPr>
        <p:spPr>
          <a:xfrm>
            <a:off x="1526876" y="2009405"/>
            <a:ext cx="167372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Modifiers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EB492A-CEFC-4100-8BDD-F079388D300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200598" y="2271015"/>
            <a:ext cx="820937" cy="76272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BEF325-6530-4DA3-8C73-15BFBB46185A}"/>
              </a:ext>
            </a:extLst>
          </p:cNvPr>
          <p:cNvSpPr/>
          <p:nvPr/>
        </p:nvSpPr>
        <p:spPr>
          <a:xfrm>
            <a:off x="4021535" y="2161949"/>
            <a:ext cx="1164413" cy="370676"/>
          </a:xfrm>
          <a:prstGeom prst="roundRect">
            <a:avLst/>
          </a:prstGeom>
          <a:noFill/>
          <a:ln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C31DA8-8261-446C-9997-6F22FDAF0DCC}"/>
              </a:ext>
            </a:extLst>
          </p:cNvPr>
          <p:cNvSpPr/>
          <p:nvPr/>
        </p:nvSpPr>
        <p:spPr>
          <a:xfrm>
            <a:off x="4728966" y="3179655"/>
            <a:ext cx="2734070" cy="1335239"/>
          </a:xfrm>
          <a:prstGeom prst="roundRect">
            <a:avLst>
              <a:gd name="adj" fmla="val 6191"/>
            </a:avLst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1CBACD-331A-4E4D-AE70-275437F08FC0}"/>
              </a:ext>
            </a:extLst>
          </p:cNvPr>
          <p:cNvSpPr txBox="1"/>
          <p:nvPr/>
        </p:nvSpPr>
        <p:spPr>
          <a:xfrm>
            <a:off x="7870825" y="2038014"/>
            <a:ext cx="352789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Properties declaration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EA2727-9E3E-4A73-BAF1-46C43ACB0462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flipH="1">
            <a:off x="7126686" y="2299624"/>
            <a:ext cx="744139" cy="47663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88167F7-6726-4352-84D0-360487F00C1B}"/>
              </a:ext>
            </a:extLst>
          </p:cNvPr>
          <p:cNvSpPr/>
          <p:nvPr/>
        </p:nvSpPr>
        <p:spPr>
          <a:xfrm>
            <a:off x="5209128" y="2161949"/>
            <a:ext cx="1917558" cy="370676"/>
          </a:xfrm>
          <a:prstGeom prst="roundRect">
            <a:avLst/>
          </a:prstGeom>
          <a:noFill/>
          <a:ln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00DACC-F810-455E-8C4B-3707957CEB63}"/>
              </a:ext>
            </a:extLst>
          </p:cNvPr>
          <p:cNvCxnSpPr>
            <a:cxnSpLocks/>
            <a:stCxn id="51" idx="1"/>
            <a:endCxn id="45" idx="3"/>
          </p:cNvCxnSpPr>
          <p:nvPr/>
        </p:nvCxnSpPr>
        <p:spPr>
          <a:xfrm flipH="1">
            <a:off x="8334374" y="5154285"/>
            <a:ext cx="689225" cy="160732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6E2BCCD-1090-4D8A-9B17-A24086997EEE}"/>
              </a:ext>
            </a:extLst>
          </p:cNvPr>
          <p:cNvSpPr/>
          <p:nvPr/>
        </p:nvSpPr>
        <p:spPr>
          <a:xfrm>
            <a:off x="4728965" y="4543559"/>
            <a:ext cx="3605409" cy="1542915"/>
          </a:xfrm>
          <a:prstGeom prst="roundRect">
            <a:avLst>
              <a:gd name="adj" fmla="val 4286"/>
            </a:avLst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7C5E6B-B3EC-4454-BC51-B9A9D447BEC2}"/>
              </a:ext>
            </a:extLst>
          </p:cNvPr>
          <p:cNvSpPr txBox="1"/>
          <p:nvPr/>
        </p:nvSpPr>
        <p:spPr>
          <a:xfrm>
            <a:off x="9023599" y="4461787"/>
            <a:ext cx="2734070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ค่าเป็นชนิดเดียวกับที่ประกาศ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property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0A92E86-D58C-44E4-9AE3-184F8D87B4EE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3722325" y="3449909"/>
            <a:ext cx="1041125" cy="68806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E543E4A-32D6-4A15-90F9-11235771C7C7}"/>
              </a:ext>
            </a:extLst>
          </p:cNvPr>
          <p:cNvSpPr txBox="1"/>
          <p:nvPr/>
        </p:nvSpPr>
        <p:spPr>
          <a:xfrm>
            <a:off x="194428" y="3876359"/>
            <a:ext cx="352789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ไม่ต้องระบุชนิดของการ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E7AEAA-6F63-4C6A-A191-763FBABDD8B5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3722325" y="4137969"/>
            <a:ext cx="1006641" cy="509529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B4B291E-4004-4848-BA4F-B365033B58C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95783" y="2894669"/>
            <a:ext cx="2887038" cy="2162952"/>
          </a:xfrm>
          <a:prstGeom prst="curvedConnector3">
            <a:avLst>
              <a:gd name="adj1" fmla="val 84642"/>
            </a:avLst>
          </a:prstGeom>
          <a:ln>
            <a:solidFill>
              <a:srgbClr val="ED7D3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07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6" grpId="0" animBg="1"/>
      <p:bldP spid="45" grpId="0" animBg="1"/>
      <p:bldP spid="51" grpId="0" animBg="1"/>
      <p:bldP spid="6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Accessor { get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set }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เพียงสองตัวที่สามารถอยู่ใน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ชื่ออื่น ๆ อยู่ใน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{ get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set }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ไม่บังคับการเรียงลำดับก่อน-หลัง 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40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ข้อควรระวัง</a:t>
            </a:r>
            <a:endParaRPr lang="en-US" sz="40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เมธอด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get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จะต้องมีคำสั่ง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ในทุกๆ เส้นทาง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if, else,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ฯลฯ ที่เป็นเหตุให้การดำเนินการไม่เป็นไปตามปกติ</a:t>
            </a:r>
          </a:p>
        </p:txBody>
      </p:sp>
    </p:spTree>
    <p:extLst>
      <p:ext uri="{BB962C8B-B14F-4D97-AF65-F5344CB8AC3E}">
        <p14:creationId xmlns:p14="http://schemas.microsoft.com/office/powerpoint/2010/main" val="23096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413407A-11F6-458C-BB1F-1A9EAB79E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2" y="1793238"/>
            <a:ext cx="5296639" cy="4563112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143D90D-4505-44D2-8500-D3A938E6C0CA}"/>
              </a:ext>
            </a:extLst>
          </p:cNvPr>
          <p:cNvSpPr/>
          <p:nvPr/>
        </p:nvSpPr>
        <p:spPr>
          <a:xfrm>
            <a:off x="6613246" y="3398044"/>
            <a:ext cx="2283104" cy="153669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MyValue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8837C-EBA7-4C97-9398-C0CD768D3179}"/>
              </a:ext>
            </a:extLst>
          </p:cNvPr>
          <p:cNvSpPr/>
          <p:nvPr/>
        </p:nvSpPr>
        <p:spPr>
          <a:xfrm>
            <a:off x="8008658" y="3853258"/>
            <a:ext cx="1381125" cy="3857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BFBBAE-8BC4-424F-BBA3-D54FCC5F9252}"/>
              </a:ext>
            </a:extLst>
          </p:cNvPr>
          <p:cNvSpPr/>
          <p:nvPr/>
        </p:nvSpPr>
        <p:spPr>
          <a:xfrm>
            <a:off x="8008658" y="4431902"/>
            <a:ext cx="1381125" cy="3857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C742A6-B61D-4BFF-8EC1-A6FB946E3C86}"/>
              </a:ext>
            </a:extLst>
          </p:cNvPr>
          <p:cNvSpPr txBox="1"/>
          <p:nvPr/>
        </p:nvSpPr>
        <p:spPr>
          <a:xfrm>
            <a:off x="6655866" y="2214960"/>
            <a:ext cx="167372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Property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EABC12-2FEB-4016-933B-983D82B1814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7492727" y="2615070"/>
            <a:ext cx="262071" cy="782974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D701BC6-5A4C-4C04-812C-5C12697BD9DA}"/>
              </a:ext>
            </a:extLst>
          </p:cNvPr>
          <p:cNvSpPr txBox="1"/>
          <p:nvPr/>
        </p:nvSpPr>
        <p:spPr>
          <a:xfrm>
            <a:off x="9982200" y="4173932"/>
            <a:ext cx="178294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Public accessors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278EE4-A936-4AA1-8D03-619C4E95383E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flipH="1" flipV="1">
            <a:off x="9389783" y="4046140"/>
            <a:ext cx="592417" cy="327847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0D098B-DC78-44CC-8D5C-CA9AAD5F0505}"/>
              </a:ext>
            </a:extLst>
          </p:cNvPr>
          <p:cNvCxnSpPr>
            <a:cxnSpLocks/>
            <a:stCxn id="16" idx="1"/>
            <a:endCxn id="9" idx="3"/>
          </p:cNvCxnSpPr>
          <p:nvPr/>
        </p:nvCxnSpPr>
        <p:spPr>
          <a:xfrm flipH="1">
            <a:off x="9389783" y="4373987"/>
            <a:ext cx="592417" cy="250797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30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 Properties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0C10F8D-8DD8-407F-9671-BAF236D3C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25" y="1967984"/>
            <a:ext cx="5450066" cy="436152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7F4712D-CEB7-4D8E-AD1C-4A88315132B3}"/>
              </a:ext>
            </a:extLst>
          </p:cNvPr>
          <p:cNvGrpSpPr/>
          <p:nvPr/>
        </p:nvGrpSpPr>
        <p:grpSpPr>
          <a:xfrm>
            <a:off x="6433111" y="1783318"/>
            <a:ext cx="4272989" cy="3436382"/>
            <a:chOff x="6433111" y="1783318"/>
            <a:chExt cx="4272989" cy="34363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CCA362-9012-491A-ADD7-411C4E17BB86}"/>
                </a:ext>
              </a:extLst>
            </p:cNvPr>
            <p:cNvSpPr/>
            <p:nvPr/>
          </p:nvSpPr>
          <p:spPr>
            <a:xfrm>
              <a:off x="7391401" y="2152650"/>
              <a:ext cx="3314699" cy="306705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>
              <a:solidFill>
                <a:srgbClr val="0000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143D90D-4505-44D2-8500-D3A938E6C0CA}"/>
                </a:ext>
              </a:extLst>
            </p:cNvPr>
            <p:cNvSpPr/>
            <p:nvPr/>
          </p:nvSpPr>
          <p:spPr>
            <a:xfrm>
              <a:off x="6776908" y="3429000"/>
              <a:ext cx="2283104" cy="153669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solidFill>
                <a:srgbClr val="0000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MyValue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28837C-EBA7-4C97-9398-C0CD768D3179}"/>
                </a:ext>
              </a:extLst>
            </p:cNvPr>
            <p:cNvSpPr/>
            <p:nvPr/>
          </p:nvSpPr>
          <p:spPr>
            <a:xfrm>
              <a:off x="6433111" y="3900090"/>
              <a:ext cx="1381125" cy="3857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set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BFBBAE-8BC4-424F-BBA3-D54FCC5F9252}"/>
                </a:ext>
              </a:extLst>
            </p:cNvPr>
            <p:cNvSpPr/>
            <p:nvPr/>
          </p:nvSpPr>
          <p:spPr>
            <a:xfrm>
              <a:off x="6433111" y="4478734"/>
              <a:ext cx="1381125" cy="3857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get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EC0BDF-7F89-484F-9D8C-4F1C0177BC71}"/>
                </a:ext>
              </a:extLst>
            </p:cNvPr>
            <p:cNvSpPr txBox="1"/>
            <p:nvPr/>
          </p:nvSpPr>
          <p:spPr>
            <a:xfrm>
              <a:off x="7394949" y="1783318"/>
              <a:ext cx="1219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MyClass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52856-232A-4EB3-AEF2-F70E930630FE}"/>
                </a:ext>
              </a:extLst>
            </p:cNvPr>
            <p:cNvSpPr/>
            <p:nvPr/>
          </p:nvSpPr>
          <p:spPr>
            <a:xfrm>
              <a:off x="8413470" y="2474912"/>
              <a:ext cx="2140230" cy="385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StoredValue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63B9E9-69CA-4A65-B234-041DAA8923BD}"/>
              </a:ext>
            </a:extLst>
          </p:cNvPr>
          <p:cNvSpPr txBox="1"/>
          <p:nvPr/>
        </p:nvSpPr>
        <p:spPr>
          <a:xfrm>
            <a:off x="7375028" y="5733487"/>
            <a:ext cx="167372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Public property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D4507C-C1F3-4E38-BFAC-E4618FC81D54}"/>
              </a:ext>
            </a:extLst>
          </p:cNvPr>
          <p:cNvCxnSpPr>
            <a:cxnSpLocks/>
            <a:stCxn id="26" idx="0"/>
            <a:endCxn id="3" idx="2"/>
          </p:cNvCxnSpPr>
          <p:nvPr/>
        </p:nvCxnSpPr>
        <p:spPr>
          <a:xfrm flipH="1" flipV="1">
            <a:off x="7918460" y="4965699"/>
            <a:ext cx="293429" cy="767788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4467228-3871-4813-B29F-C7CD63CF08F9}"/>
              </a:ext>
            </a:extLst>
          </p:cNvPr>
          <p:cNvSpPr txBox="1"/>
          <p:nvPr/>
        </p:nvSpPr>
        <p:spPr>
          <a:xfrm>
            <a:off x="9145339" y="1481438"/>
            <a:ext cx="167372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Private field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5D83F9-F327-4381-AA1D-03B8653E4AAD}"/>
              </a:ext>
            </a:extLst>
          </p:cNvPr>
          <p:cNvCxnSpPr>
            <a:cxnSpLocks/>
            <a:stCxn id="30" idx="2"/>
            <a:endCxn id="20" idx="0"/>
          </p:cNvCxnSpPr>
          <p:nvPr/>
        </p:nvCxnSpPr>
        <p:spPr>
          <a:xfrm flipH="1">
            <a:off x="9483585" y="1881548"/>
            <a:ext cx="498615" cy="593364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5DF06A0-DE54-4AD4-80AA-CB7450A2BEC3}"/>
              </a:ext>
            </a:extLst>
          </p:cNvPr>
          <p:cNvSpPr/>
          <p:nvPr/>
        </p:nvSpPr>
        <p:spPr>
          <a:xfrm>
            <a:off x="3631816" y="3989638"/>
            <a:ext cx="797686" cy="317408"/>
          </a:xfrm>
          <a:prstGeom prst="roundRect">
            <a:avLst/>
          </a:prstGeom>
          <a:noFill/>
          <a:ln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ACEA21-964D-4D62-969E-FFF063CA3FE4}"/>
              </a:ext>
            </a:extLst>
          </p:cNvPr>
          <p:cNvSpPr txBox="1"/>
          <p:nvPr/>
        </p:nvSpPr>
        <p:spPr>
          <a:xfrm>
            <a:off x="3631175" y="3074840"/>
            <a:ext cx="167372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Input parameter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4DC84A-B0B9-44A8-A432-CB56FE8EA7CC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 flipH="1">
            <a:off x="4030659" y="3474950"/>
            <a:ext cx="437377" cy="514688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897B6FD-8F3E-4D6A-8165-05473BBA8601}"/>
              </a:ext>
            </a:extLst>
          </p:cNvPr>
          <p:cNvSpPr/>
          <p:nvPr/>
        </p:nvSpPr>
        <p:spPr>
          <a:xfrm>
            <a:off x="4010026" y="2604585"/>
            <a:ext cx="4381500" cy="95639"/>
          </a:xfrm>
          <a:custGeom>
            <a:avLst/>
            <a:gdLst>
              <a:gd name="connsiteX0" fmla="*/ 0 w 4352925"/>
              <a:gd name="connsiteY0" fmla="*/ 181854 h 248529"/>
              <a:gd name="connsiteX1" fmla="*/ 2314575 w 4352925"/>
              <a:gd name="connsiteY1" fmla="*/ 879 h 248529"/>
              <a:gd name="connsiteX2" fmla="*/ 4352925 w 4352925"/>
              <a:gd name="connsiteY2" fmla="*/ 248529 h 248529"/>
              <a:gd name="connsiteX0" fmla="*/ 0 w 4352925"/>
              <a:gd name="connsiteY0" fmla="*/ 38264 h 104939"/>
              <a:gd name="connsiteX1" fmla="*/ 2247900 w 4352925"/>
              <a:gd name="connsiteY1" fmla="*/ 67016 h 104939"/>
              <a:gd name="connsiteX2" fmla="*/ 4352925 w 4352925"/>
              <a:gd name="connsiteY2" fmla="*/ 104939 h 104939"/>
              <a:gd name="connsiteX0" fmla="*/ 0 w 4381500"/>
              <a:gd name="connsiteY0" fmla="*/ 38264 h 67649"/>
              <a:gd name="connsiteX1" fmla="*/ 2247900 w 4381500"/>
              <a:gd name="connsiteY1" fmla="*/ 67016 h 67649"/>
              <a:gd name="connsiteX2" fmla="*/ 4381500 w 4381500"/>
              <a:gd name="connsiteY2" fmla="*/ 56003 h 67649"/>
              <a:gd name="connsiteX0" fmla="*/ 0 w 4381500"/>
              <a:gd name="connsiteY0" fmla="*/ 38264 h 70194"/>
              <a:gd name="connsiteX1" fmla="*/ 2247900 w 4381500"/>
              <a:gd name="connsiteY1" fmla="*/ 67016 h 70194"/>
              <a:gd name="connsiteX2" fmla="*/ 4381500 w 4381500"/>
              <a:gd name="connsiteY2" fmla="*/ 56003 h 7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1500" h="70194">
                <a:moveTo>
                  <a:pt x="0" y="38264"/>
                </a:moveTo>
                <a:cubicBezTo>
                  <a:pt x="794544" y="-57780"/>
                  <a:pt x="1522413" y="55904"/>
                  <a:pt x="2247900" y="67016"/>
                </a:cubicBezTo>
                <a:cubicBezTo>
                  <a:pt x="2973387" y="78128"/>
                  <a:pt x="3544093" y="56579"/>
                  <a:pt x="4381500" y="56003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512FED-9E85-4DB8-9AB6-86D6C29F9127}"/>
              </a:ext>
            </a:extLst>
          </p:cNvPr>
          <p:cNvSpPr txBox="1"/>
          <p:nvPr/>
        </p:nvSpPr>
        <p:spPr>
          <a:xfrm>
            <a:off x="4221739" y="1711578"/>
            <a:ext cx="2950586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80975" indent="-180975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 </a:t>
            </a:r>
            <a:r>
              <a:rPr lang="th-TH" sz="20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มีการจองหน่วยความจำ</a:t>
            </a:r>
            <a:endParaRPr lang="en-US" sz="2000" b="1" dirty="0">
              <a:solidFill>
                <a:srgbClr val="3366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80975" indent="-180975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Property </a:t>
            </a:r>
            <a:r>
              <a:rPr lang="th-TH" sz="20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ไม่มีการจองหน่วยความจำ</a:t>
            </a:r>
            <a:endParaRPr lang="en-US" sz="2000" b="1" dirty="0">
              <a:solidFill>
                <a:srgbClr val="3366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55914F6-3C61-46EF-9621-5F528DDB9254}"/>
              </a:ext>
            </a:extLst>
          </p:cNvPr>
          <p:cNvSpPr/>
          <p:nvPr/>
        </p:nvSpPr>
        <p:spPr>
          <a:xfrm>
            <a:off x="7804727" y="2881745"/>
            <a:ext cx="1782618" cy="1219200"/>
          </a:xfrm>
          <a:custGeom>
            <a:avLst/>
            <a:gdLst>
              <a:gd name="connsiteX0" fmla="*/ 0 w 1782618"/>
              <a:gd name="connsiteY0" fmla="*/ 1219200 h 1219200"/>
              <a:gd name="connsiteX1" fmla="*/ 1440873 w 1782618"/>
              <a:gd name="connsiteY1" fmla="*/ 951346 h 1219200"/>
              <a:gd name="connsiteX2" fmla="*/ 1782618 w 1782618"/>
              <a:gd name="connsiteY2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618" h="1219200">
                <a:moveTo>
                  <a:pt x="0" y="1219200"/>
                </a:moveTo>
                <a:cubicBezTo>
                  <a:pt x="571885" y="1186873"/>
                  <a:pt x="1143770" y="1154546"/>
                  <a:pt x="1440873" y="951346"/>
                </a:cubicBezTo>
                <a:cubicBezTo>
                  <a:pt x="1737976" y="748146"/>
                  <a:pt x="1760297" y="374073"/>
                  <a:pt x="1782618" y="0"/>
                </a:cubicBezTo>
              </a:path>
            </a:pathLst>
          </a:cu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52255E0-6EB1-4D64-97E8-8FAC42D1C25F}"/>
              </a:ext>
            </a:extLst>
          </p:cNvPr>
          <p:cNvSpPr/>
          <p:nvPr/>
        </p:nvSpPr>
        <p:spPr>
          <a:xfrm>
            <a:off x="7860145" y="2937164"/>
            <a:ext cx="2179782" cy="1852340"/>
          </a:xfrm>
          <a:custGeom>
            <a:avLst/>
            <a:gdLst>
              <a:gd name="connsiteX0" fmla="*/ 2179782 w 2179782"/>
              <a:gd name="connsiteY0" fmla="*/ 0 h 1852340"/>
              <a:gd name="connsiteX1" fmla="*/ 1570182 w 2179782"/>
              <a:gd name="connsiteY1" fmla="*/ 1607127 h 1852340"/>
              <a:gd name="connsiteX2" fmla="*/ 0 w 2179782"/>
              <a:gd name="connsiteY2" fmla="*/ 1819563 h 185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782" h="1852340">
                <a:moveTo>
                  <a:pt x="2179782" y="0"/>
                </a:moveTo>
                <a:cubicBezTo>
                  <a:pt x="2056630" y="651933"/>
                  <a:pt x="1933479" y="1303867"/>
                  <a:pt x="1570182" y="1607127"/>
                </a:cubicBezTo>
                <a:cubicBezTo>
                  <a:pt x="1206885" y="1910387"/>
                  <a:pt x="603442" y="1864975"/>
                  <a:pt x="0" y="1819563"/>
                </a:cubicBezTo>
              </a:path>
            </a:pathLst>
          </a:cu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6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5" grpId="0" animBg="1"/>
      <p:bldP spid="36" grpId="0" animBg="1"/>
      <p:bldP spid="44" grpId="0" animBg="1"/>
      <p:bldP spid="45" grpId="0" animBg="1"/>
      <p:bldP spid="48" grpId="0" animBg="1"/>
      <p:bldP spid="4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Text, letter&#10;&#10;Description automatically generated">
            <a:extLst>
              <a:ext uri="{FF2B5EF4-FFF2-40B4-BE49-F238E27FC236}">
                <a16:creationId xmlns:a16="http://schemas.microsoft.com/office/drawing/2014/main" id="{793B21A0-F032-4C0B-835D-F0E841DE7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90" y="2305545"/>
            <a:ext cx="5249008" cy="3286584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Using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7FED7F-0242-411F-AADA-1C7F551E8417}"/>
              </a:ext>
            </a:extLst>
          </p:cNvPr>
          <p:cNvSpPr txBox="1"/>
          <p:nvPr/>
        </p:nvSpPr>
        <p:spPr>
          <a:xfrm>
            <a:off x="6483927" y="3536088"/>
            <a:ext cx="536431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FF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error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ไม่สามารถใช้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get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set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ในฐานะ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55C2D75-1568-451B-A62A-BE6E07C6578C}"/>
              </a:ext>
            </a:extLst>
          </p:cNvPr>
          <p:cNvSpPr/>
          <p:nvPr/>
        </p:nvSpPr>
        <p:spPr>
          <a:xfrm>
            <a:off x="942109" y="4221018"/>
            <a:ext cx="4184073" cy="1200727"/>
          </a:xfrm>
          <a:prstGeom prst="roundRect">
            <a:avLst>
              <a:gd name="adj" fmla="val 9744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C710C234-5CE4-496F-9436-9462CB4392D9}"/>
              </a:ext>
            </a:extLst>
          </p:cNvPr>
          <p:cNvCxnSpPr>
            <a:stCxn id="41" idx="1"/>
            <a:endCxn id="39" idx="3"/>
          </p:cNvCxnSpPr>
          <p:nvPr/>
        </p:nvCxnSpPr>
        <p:spPr>
          <a:xfrm rot="10800000" flipV="1">
            <a:off x="5126183" y="4074696"/>
            <a:ext cx="1357745" cy="746685"/>
          </a:xfrm>
          <a:prstGeom prst="curvedConnector3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2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5C7FE86-77D2-4D79-BF42-BEB4AC05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4" y="1566402"/>
            <a:ext cx="5954117" cy="5068182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3B2F675-E379-47FD-BAB1-ECA81E402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708" y="1057319"/>
            <a:ext cx="5424823" cy="2456949"/>
          </a:xfrm>
          <a:prstGeom prst="rect">
            <a:avLst/>
          </a:prstGeom>
          <a:ln>
            <a:solidFill>
              <a:srgbClr val="9900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AEB189-8091-46A8-A0DB-82D797B5C50A}"/>
              </a:ext>
            </a:extLst>
          </p:cNvPr>
          <p:cNvSpPr txBox="1"/>
          <p:nvPr/>
        </p:nvSpPr>
        <p:spPr>
          <a:xfrm>
            <a:off x="7481869" y="4458255"/>
            <a:ext cx="3717637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สามารถใส่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expression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 ๆ รวมทั้งการคำนวณใน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property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endParaRPr lang="en-US" sz="2800" b="1" dirty="0">
              <a:solidFill>
                <a:srgbClr val="3366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E5D42DA-C47A-4FD1-AB6D-73941135A155}"/>
              </a:ext>
            </a:extLst>
          </p:cNvPr>
          <p:cNvSpPr/>
          <p:nvPr/>
        </p:nvSpPr>
        <p:spPr>
          <a:xfrm>
            <a:off x="2549236" y="3514268"/>
            <a:ext cx="3546764" cy="1205514"/>
          </a:xfrm>
          <a:prstGeom prst="roundRect">
            <a:avLst>
              <a:gd name="adj" fmla="val 5941"/>
            </a:avLst>
          </a:prstGeom>
          <a:noFill/>
          <a:ln w="19050">
            <a:solidFill>
              <a:srgbClr val="0099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7A3E98-75CC-4913-9904-9616854A38A1}"/>
              </a:ext>
            </a:extLst>
          </p:cNvPr>
          <p:cNvCxnSpPr>
            <a:stCxn id="19" idx="1"/>
            <a:endCxn id="14" idx="3"/>
          </p:cNvCxnSpPr>
          <p:nvPr/>
        </p:nvCxnSpPr>
        <p:spPr>
          <a:xfrm flipH="1" flipV="1">
            <a:off x="6096000" y="4117025"/>
            <a:ext cx="1385869" cy="818284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E185142-3A6F-48D4-8160-B83D9CB047BE}"/>
              </a:ext>
            </a:extLst>
          </p:cNvPr>
          <p:cNvSpPr/>
          <p:nvPr/>
        </p:nvSpPr>
        <p:spPr>
          <a:xfrm>
            <a:off x="2632363" y="5291598"/>
            <a:ext cx="3168073" cy="629461"/>
          </a:xfrm>
          <a:prstGeom prst="roundRect">
            <a:avLst>
              <a:gd name="adj" fmla="val 5941"/>
            </a:avLst>
          </a:prstGeom>
          <a:noFill/>
          <a:ln w="19050">
            <a:solidFill>
              <a:srgbClr val="0099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054257-4859-46AE-AA73-35A245D678F3}"/>
              </a:ext>
            </a:extLst>
          </p:cNvPr>
          <p:cNvCxnSpPr>
            <a:cxnSpLocks/>
            <a:stCxn id="19" idx="1"/>
            <a:endCxn id="25" idx="3"/>
          </p:cNvCxnSpPr>
          <p:nvPr/>
        </p:nvCxnSpPr>
        <p:spPr>
          <a:xfrm flipH="1">
            <a:off x="5800436" y="4935309"/>
            <a:ext cx="1681433" cy="67102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82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Read-only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D29749D-EFF3-413B-9ADD-653678343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5" y="2154329"/>
            <a:ext cx="6115904" cy="3867690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9A2A0D2-62E1-4A8D-84A5-BA1B965612F1}"/>
              </a:ext>
            </a:extLst>
          </p:cNvPr>
          <p:cNvGrpSpPr/>
          <p:nvPr/>
        </p:nvGrpSpPr>
        <p:grpSpPr>
          <a:xfrm>
            <a:off x="6967850" y="2060409"/>
            <a:ext cx="4272989" cy="3436382"/>
            <a:chOff x="6967850" y="2060409"/>
            <a:chExt cx="4272989" cy="343638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464091A-B759-4DD3-80D9-F07FB11F96FE}"/>
                </a:ext>
              </a:extLst>
            </p:cNvPr>
            <p:cNvSpPr/>
            <p:nvPr/>
          </p:nvSpPr>
          <p:spPr>
            <a:xfrm>
              <a:off x="7926140" y="2429741"/>
              <a:ext cx="3314699" cy="306705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>
              <a:solidFill>
                <a:srgbClr val="0000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72DD760-10F6-4880-AD6B-70B951BF3684}"/>
                </a:ext>
              </a:extLst>
            </p:cNvPr>
            <p:cNvSpPr/>
            <p:nvPr/>
          </p:nvSpPr>
          <p:spPr>
            <a:xfrm>
              <a:off x="7311647" y="3706091"/>
              <a:ext cx="2283104" cy="153669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solidFill>
                <a:srgbClr val="0000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MyValue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A81CF85-B0A1-4049-B8A1-9E899063A43D}"/>
                </a:ext>
              </a:extLst>
            </p:cNvPr>
            <p:cNvSpPr/>
            <p:nvPr/>
          </p:nvSpPr>
          <p:spPr>
            <a:xfrm>
              <a:off x="6967850" y="4755825"/>
              <a:ext cx="1381125" cy="3857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get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41806A1-4D53-40D9-B5E0-6FD3863BD0B2}"/>
                </a:ext>
              </a:extLst>
            </p:cNvPr>
            <p:cNvSpPr txBox="1"/>
            <p:nvPr/>
          </p:nvSpPr>
          <p:spPr>
            <a:xfrm>
              <a:off x="7929688" y="2060409"/>
              <a:ext cx="1219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MyClass</a:t>
              </a:r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FB8749-0053-4F78-8912-5282BDCDD288}"/>
                </a:ext>
              </a:extLst>
            </p:cNvPr>
            <p:cNvSpPr/>
            <p:nvPr/>
          </p:nvSpPr>
          <p:spPr>
            <a:xfrm>
              <a:off x="8948209" y="2752003"/>
              <a:ext cx="2140230" cy="385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StoredValue</a:t>
              </a:r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252E9E0-6FAC-44FC-967A-8A4B2295AC3C}"/>
              </a:ext>
            </a:extLst>
          </p:cNvPr>
          <p:cNvSpPr/>
          <p:nvPr/>
        </p:nvSpPr>
        <p:spPr>
          <a:xfrm>
            <a:off x="8394884" y="3214255"/>
            <a:ext cx="2179782" cy="1852340"/>
          </a:xfrm>
          <a:custGeom>
            <a:avLst/>
            <a:gdLst>
              <a:gd name="connsiteX0" fmla="*/ 2179782 w 2179782"/>
              <a:gd name="connsiteY0" fmla="*/ 0 h 1852340"/>
              <a:gd name="connsiteX1" fmla="*/ 1570182 w 2179782"/>
              <a:gd name="connsiteY1" fmla="*/ 1607127 h 1852340"/>
              <a:gd name="connsiteX2" fmla="*/ 0 w 2179782"/>
              <a:gd name="connsiteY2" fmla="*/ 1819563 h 185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782" h="1852340">
                <a:moveTo>
                  <a:pt x="2179782" y="0"/>
                </a:moveTo>
                <a:cubicBezTo>
                  <a:pt x="2056630" y="651933"/>
                  <a:pt x="1933479" y="1303867"/>
                  <a:pt x="1570182" y="1607127"/>
                </a:cubicBezTo>
                <a:cubicBezTo>
                  <a:pt x="1206885" y="1910387"/>
                  <a:pt x="603442" y="1864975"/>
                  <a:pt x="0" y="1819563"/>
                </a:cubicBezTo>
              </a:path>
            </a:pathLst>
          </a:cu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6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Write-only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665796-B2C6-495D-8812-EDBCF8B4FDF5}"/>
              </a:ext>
            </a:extLst>
          </p:cNvPr>
          <p:cNvSpPr txBox="1"/>
          <p:nvPr/>
        </p:nvSpPr>
        <p:spPr>
          <a:xfrm>
            <a:off x="7929688" y="2060409"/>
            <a:ext cx="121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MyClass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6FC8F48-74D0-4CE7-8C5A-48860A619500}"/>
              </a:ext>
            </a:extLst>
          </p:cNvPr>
          <p:cNvGrpSpPr/>
          <p:nvPr/>
        </p:nvGrpSpPr>
        <p:grpSpPr>
          <a:xfrm>
            <a:off x="6967850" y="2429741"/>
            <a:ext cx="4272989" cy="3067050"/>
            <a:chOff x="6967850" y="2429741"/>
            <a:chExt cx="4272989" cy="30670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809FA-A3BC-4DEB-AA8B-1398F0A7662E}"/>
                </a:ext>
              </a:extLst>
            </p:cNvPr>
            <p:cNvSpPr/>
            <p:nvPr/>
          </p:nvSpPr>
          <p:spPr>
            <a:xfrm>
              <a:off x="7926140" y="2429741"/>
              <a:ext cx="3314699" cy="306705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>
              <a:solidFill>
                <a:srgbClr val="0000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E4B4F3-083B-42B9-B21D-C22FF7B378B3}"/>
                </a:ext>
              </a:extLst>
            </p:cNvPr>
            <p:cNvSpPr/>
            <p:nvPr/>
          </p:nvSpPr>
          <p:spPr>
            <a:xfrm>
              <a:off x="7311647" y="3706091"/>
              <a:ext cx="2283104" cy="153669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solidFill>
                <a:srgbClr val="0000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MyValue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0D99C9-097F-4931-AB59-0BD785E304A4}"/>
                </a:ext>
              </a:extLst>
            </p:cNvPr>
            <p:cNvSpPr/>
            <p:nvPr/>
          </p:nvSpPr>
          <p:spPr>
            <a:xfrm>
              <a:off x="6967850" y="4177181"/>
              <a:ext cx="1381125" cy="3857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set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E93864E-C09B-4222-9BAA-D0EFABC96ACE}"/>
                </a:ext>
              </a:extLst>
            </p:cNvPr>
            <p:cNvSpPr/>
            <p:nvPr/>
          </p:nvSpPr>
          <p:spPr>
            <a:xfrm>
              <a:off x="8948209" y="2752003"/>
              <a:ext cx="2140230" cy="385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StoredValue</a:t>
              </a:r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6B68E6-C063-4936-B176-75B6C6C70924}"/>
              </a:ext>
            </a:extLst>
          </p:cNvPr>
          <p:cNvSpPr/>
          <p:nvPr/>
        </p:nvSpPr>
        <p:spPr>
          <a:xfrm>
            <a:off x="8339466" y="3158836"/>
            <a:ext cx="1782618" cy="1219200"/>
          </a:xfrm>
          <a:custGeom>
            <a:avLst/>
            <a:gdLst>
              <a:gd name="connsiteX0" fmla="*/ 0 w 1782618"/>
              <a:gd name="connsiteY0" fmla="*/ 1219200 h 1219200"/>
              <a:gd name="connsiteX1" fmla="*/ 1440873 w 1782618"/>
              <a:gd name="connsiteY1" fmla="*/ 951346 h 1219200"/>
              <a:gd name="connsiteX2" fmla="*/ 1782618 w 1782618"/>
              <a:gd name="connsiteY2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618" h="1219200">
                <a:moveTo>
                  <a:pt x="0" y="1219200"/>
                </a:moveTo>
                <a:cubicBezTo>
                  <a:pt x="571885" y="1186873"/>
                  <a:pt x="1143770" y="1154546"/>
                  <a:pt x="1440873" y="951346"/>
                </a:cubicBezTo>
                <a:cubicBezTo>
                  <a:pt x="1737976" y="748146"/>
                  <a:pt x="1760297" y="374073"/>
                  <a:pt x="1782618" y="0"/>
                </a:cubicBezTo>
              </a:path>
            </a:pathLst>
          </a:cu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76C0E1-E26B-4C0B-8CD2-4EAB9634B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06" y="1977026"/>
            <a:ext cx="5753903" cy="3972479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039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A4C8-8642-4DA2-A0DB-6D359B6A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  <a:p>
            <a:pPr marL="819150" lvl="1" indent="-361950">
              <a:buSzPct val="80000"/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chemeClr val="accent6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0D33-D1B4-427C-8F31-7C713128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86DA92-3B38-4872-862C-FDF801E9F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64DFD7-9415-4DD5-8900-95173895A1F0}"/>
                  </a:ext>
                </a:extLst>
              </p14:cNvPr>
              <p14:cNvContentPartPr/>
              <p14:nvPr/>
            </p14:nvContentPartPr>
            <p14:xfrm>
              <a:off x="1983943" y="5234400"/>
              <a:ext cx="53280" cy="94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64DFD7-9415-4DD5-8900-95173895A1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9623" y="5230080"/>
                <a:ext cx="61920" cy="10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23326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คำถาม?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A2E786E-77DA-4927-A8C6-880553E5A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39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9011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Attribute and Modifier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เพื่อให้การเขียนโปรแกรมรองรับ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OOP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ได้อย่างสมบูรณ์ ในการประกาศ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 ๆ ของคลาส จะสามารถกำหนด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ได้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option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จะมีหรือไม่ก็ได้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381AB0-7A86-492A-B442-C68F4A9BE417}"/>
              </a:ext>
            </a:extLst>
          </p:cNvPr>
          <p:cNvGrpSpPr/>
          <p:nvPr/>
        </p:nvGrpSpPr>
        <p:grpSpPr>
          <a:xfrm>
            <a:off x="1023041" y="3747264"/>
            <a:ext cx="10141895" cy="2800650"/>
            <a:chOff x="1128277" y="1478002"/>
            <a:chExt cx="10141895" cy="28006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194E65-4DAA-4029-A9F2-867A01E437CE}"/>
                </a:ext>
              </a:extLst>
            </p:cNvPr>
            <p:cNvSpPr/>
            <p:nvPr/>
          </p:nvSpPr>
          <p:spPr>
            <a:xfrm>
              <a:off x="1128277" y="2434639"/>
              <a:ext cx="10051359" cy="113578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99FF"/>
                  </a:solidFill>
                  <a:latin typeface="Consolas" panose="020B0609020204030204" pitchFamily="49" charset="0"/>
                </a:rPr>
                <a:t>[attributes] </a:t>
              </a:r>
              <a:r>
                <a:rPr lang="en-US" sz="32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[modifiers] </a:t>
              </a:r>
              <a:r>
                <a:rPr lang="en-US" sz="32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&lt;Core Declaration&gt;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179C79-1EF1-4A9C-9990-B260FA4D60E0}"/>
                </a:ext>
              </a:extLst>
            </p:cNvPr>
            <p:cNvSpPr txBox="1"/>
            <p:nvPr/>
          </p:nvSpPr>
          <p:spPr>
            <a:xfrm>
              <a:off x="1494440" y="1574137"/>
              <a:ext cx="167372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Attributes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4129E8-089E-4876-8776-83097B5FB303}"/>
                </a:ext>
              </a:extLst>
            </p:cNvPr>
            <p:cNvSpPr txBox="1"/>
            <p:nvPr/>
          </p:nvSpPr>
          <p:spPr>
            <a:xfrm>
              <a:off x="4891323" y="3755432"/>
              <a:ext cx="1641874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Modifiers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0AAE9FF-F008-4DE2-B7EA-F9F8E91D5325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>
              <a:off x="2331301" y="2097357"/>
              <a:ext cx="362043" cy="680896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40F1098-3F4E-4164-9888-482DDABCAB52}"/>
                </a:ext>
              </a:extLst>
            </p:cNvPr>
            <p:cNvCxnSpPr>
              <a:cxnSpLocks/>
              <a:stCxn id="9" idx="0"/>
              <a:endCxn id="13" idx="2"/>
            </p:cNvCxnSpPr>
            <p:nvPr/>
          </p:nvCxnSpPr>
          <p:spPr>
            <a:xfrm flipH="1" flipV="1">
              <a:off x="5445586" y="3258697"/>
              <a:ext cx="266674" cy="496735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78359A9-FBAC-4435-B18D-F553556467DC}"/>
                </a:ext>
              </a:extLst>
            </p:cNvPr>
            <p:cNvSpPr/>
            <p:nvPr/>
          </p:nvSpPr>
          <p:spPr>
            <a:xfrm>
              <a:off x="1222836" y="2778253"/>
              <a:ext cx="2941015" cy="480444"/>
            </a:xfrm>
            <a:prstGeom prst="roundRect">
              <a:avLst/>
            </a:prstGeom>
            <a:noFill/>
            <a:ln>
              <a:solidFill>
                <a:srgbClr val="ED7D3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438137D-C2F5-436B-8A18-104F31248158}"/>
                </a:ext>
              </a:extLst>
            </p:cNvPr>
            <p:cNvSpPr/>
            <p:nvPr/>
          </p:nvSpPr>
          <p:spPr>
            <a:xfrm>
              <a:off x="4270836" y="2778253"/>
              <a:ext cx="2349500" cy="480444"/>
            </a:xfrm>
            <a:prstGeom prst="roundRect">
              <a:avLst/>
            </a:prstGeom>
            <a:noFill/>
            <a:ln>
              <a:solidFill>
                <a:srgbClr val="ED7D3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DE55BB-D262-4748-A52E-C7D55CEC188F}"/>
                </a:ext>
              </a:extLst>
            </p:cNvPr>
            <p:cNvSpPr txBox="1"/>
            <p:nvPr/>
          </p:nvSpPr>
          <p:spPr>
            <a:xfrm>
              <a:off x="8425371" y="1478002"/>
              <a:ext cx="2844801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Member declaration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7402FA1-7F0F-4254-9F89-B947C5BC7D67}"/>
                </a:ext>
              </a:extLst>
            </p:cNvPr>
            <p:cNvCxnSpPr>
              <a:cxnSpLocks/>
              <a:stCxn id="14" idx="2"/>
              <a:endCxn id="18" idx="0"/>
            </p:cNvCxnSpPr>
            <p:nvPr/>
          </p:nvCxnSpPr>
          <p:spPr>
            <a:xfrm flipH="1">
              <a:off x="8876598" y="2001222"/>
              <a:ext cx="971174" cy="777031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B53AFD2-005B-4839-A37B-2E801CFD22FA}"/>
                </a:ext>
              </a:extLst>
            </p:cNvPr>
            <p:cNvSpPr/>
            <p:nvPr/>
          </p:nvSpPr>
          <p:spPr>
            <a:xfrm>
              <a:off x="6772735" y="2778253"/>
              <a:ext cx="4207725" cy="480444"/>
            </a:xfrm>
            <a:prstGeom prst="roundRect">
              <a:avLst/>
            </a:prstGeom>
            <a:noFill/>
            <a:ln>
              <a:solidFill>
                <a:srgbClr val="ED7D3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2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Attribute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ถ้าในการประกาศ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attributes 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ให้วาง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ไว้ก่อน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และการประกาศ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ตามปกติ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หลายตัว สามารถวางสลับตำแหน่งกันได้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เขียนไว้ในเครื่องหมาย </a:t>
            </a:r>
            <a:r>
              <a:rPr lang="en-US" sz="3200" b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[  ] 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3" name="Picture 2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FDE6AAF-A936-403C-BD26-F1E44D63F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92" y="4001294"/>
            <a:ext cx="5792008" cy="2248214"/>
          </a:xfrm>
          <a:prstGeom prst="rect">
            <a:avLst/>
          </a:prstGeo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815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Modifier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ถ้าในการประกาศ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modifiers 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ให้วาง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ไว้ก่อนการประกาศ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ตามปกติ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หลายตัว สามารถวางสลับตำแหน่งกันได้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7AC6D36-4D9C-4B53-8DCD-624C79A8B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935" y="3725780"/>
            <a:ext cx="7725853" cy="2086266"/>
          </a:xfrm>
          <a:prstGeom prst="rect">
            <a:avLst/>
          </a:prstGeo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738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Modifier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AAA6901A-E3C6-4000-A054-9004F53BA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16" y="1914525"/>
            <a:ext cx="8849960" cy="2486372"/>
          </a:xfrm>
          <a:prstGeom prst="rect">
            <a:avLst/>
          </a:prstGeom>
          <a:ln>
            <a:solidFill>
              <a:srgbClr val="3366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80B657-33C0-4C28-AE3A-9287D8F60795}"/>
              </a:ext>
            </a:extLst>
          </p:cNvPr>
          <p:cNvSpPr/>
          <p:nvPr/>
        </p:nvSpPr>
        <p:spPr>
          <a:xfrm>
            <a:off x="1584356" y="2046083"/>
            <a:ext cx="1756373" cy="2218099"/>
          </a:xfrm>
          <a:prstGeom prst="roundRect">
            <a:avLst>
              <a:gd name="adj" fmla="val 3780"/>
            </a:avLst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C965DF-8209-4FEA-B3BD-DDC40305AC02}"/>
              </a:ext>
            </a:extLst>
          </p:cNvPr>
          <p:cNvSpPr txBox="1"/>
          <p:nvPr/>
        </p:nvSpPr>
        <p:spPr>
          <a:xfrm>
            <a:off x="1856895" y="4778952"/>
            <a:ext cx="164187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Modifiers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5B691F-D894-4EDD-ADFD-42EEB22C429F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2462543" y="4264182"/>
            <a:ext cx="215289" cy="51477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47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Instance vs static members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8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3613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Instance vs static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สามารถเป็นได้ทั้งแบบ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member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จะถูกสร้างขึ้นใหม่ทุกครั้งเมื่อสร้าง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ด้วยคำสั่ง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new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การเปลี่ยนแปลงค่าใด ๆ ใน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member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จะไม่กระทบต่อ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ใน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 ๆ</a:t>
            </a:r>
            <a:endParaRPr lang="en-US" sz="32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จะถูกสร้างเพียงครั้งเดียวและไม่ใช้คำสั่ง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new 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ทุก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จะใช้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member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ร่วมกัน การเปลี่ยนค่าจะส่งผลต่อทุก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</a:t>
            </a:r>
            <a:endParaRPr lang="th-TH" sz="32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90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46AB80A3737EC242A6743D40C2A602F8" ma:contentTypeVersion="3" ma:contentTypeDescription="สร้างเอกสารใหม่" ma:contentTypeScope="" ma:versionID="b0d4a6677e4e2e523d873e727553acb7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e4e525d0a4e4e4e7cff9bff8a74af201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02BA6C-D1F6-41F5-99CB-A57FEDC915A3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f6931950-b3bd-48d0-869a-0ff6947ee6b8"/>
    <ds:schemaRef ds:uri="http://schemas.openxmlformats.org/package/2006/metadata/core-properties"/>
    <ds:schemaRef ds:uri="http://schemas.microsoft.com/office/2006/metadata/properties"/>
    <ds:schemaRef ds:uri="http://purl.org/dc/terms/"/>
    <ds:schemaRef ds:uri="7cc98989-72c3-446c-ae77-edbe8b0d3d4f"/>
  </ds:schemaRefs>
</ds:datastoreItem>
</file>

<file path=customXml/itemProps2.xml><?xml version="1.0" encoding="utf-8"?>
<ds:datastoreItem xmlns:ds="http://schemas.openxmlformats.org/officeDocument/2006/customXml" ds:itemID="{278F3731-4B60-4B27-B726-3EC878154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A55974-F847-4E1E-9B5B-BCFB7404952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6273</TotalTime>
  <Words>968</Words>
  <Application>Microsoft Office PowerPoint</Application>
  <PresentationFormat>แบบจอกว้าง</PresentationFormat>
  <Paragraphs>271</Paragraphs>
  <Slides>39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9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39</vt:i4>
      </vt:variant>
    </vt:vector>
  </HeadingPairs>
  <TitlesOfParts>
    <vt:vector size="49" baseType="lpstr">
      <vt:lpstr>Arial</vt:lpstr>
      <vt:lpstr>Arial Nova Cond Light</vt:lpstr>
      <vt:lpstr>Calibri</vt:lpstr>
      <vt:lpstr>Calibri Light</vt:lpstr>
      <vt:lpstr>Consolas</vt:lpstr>
      <vt:lpstr>Courier New</vt:lpstr>
      <vt:lpstr>TH Baijam</vt:lpstr>
      <vt:lpstr>TH Sarabun New</vt:lpstr>
      <vt:lpstr>Wingdings</vt:lpstr>
      <vt:lpstr>Office Theme</vt:lpstr>
      <vt:lpstr>การเขียนโปรแกรม ด้วยภาษา C#</vt:lpstr>
      <vt:lpstr>ส่วนประกอบของ Class</vt:lpstr>
      <vt:lpstr>Attribute and Modifier</vt:lpstr>
      <vt:lpstr>Attribute and Modifier</vt:lpstr>
      <vt:lpstr>Attribute</vt:lpstr>
      <vt:lpstr>Modifier</vt:lpstr>
      <vt:lpstr>Modifier</vt:lpstr>
      <vt:lpstr>Instance vs static members</vt:lpstr>
      <vt:lpstr>Instance vs static members</vt:lpstr>
      <vt:lpstr>Instance members</vt:lpstr>
      <vt:lpstr>Instance vs static members</vt:lpstr>
      <vt:lpstr>Accessing instance vs static members</vt:lpstr>
      <vt:lpstr>Lifetimes of Instance vs Static Members</vt:lpstr>
      <vt:lpstr>Lifetimes of Static Members</vt:lpstr>
      <vt:lpstr>Static Function Members</vt:lpstr>
      <vt:lpstr>Static Function Members</vt:lpstr>
      <vt:lpstr>Static Function Members</vt:lpstr>
      <vt:lpstr>Static Members เป็นอะไรได้บ้าง</vt:lpstr>
      <vt:lpstr>ส่วนประกอบของ Class</vt:lpstr>
      <vt:lpstr>Members Constants</vt:lpstr>
      <vt:lpstr>Members Constants</vt:lpstr>
      <vt:lpstr>Members Constants</vt:lpstr>
      <vt:lpstr>Members Constants</vt:lpstr>
      <vt:lpstr>Constants vs statics</vt:lpstr>
      <vt:lpstr>Constants vs statics</vt:lpstr>
      <vt:lpstr>Constants vs statics</vt:lpstr>
      <vt:lpstr>ส่วนประกอบของ Class</vt:lpstr>
      <vt:lpstr>Properties</vt:lpstr>
      <vt:lpstr>Properties</vt:lpstr>
      <vt:lpstr>Properties declaration</vt:lpstr>
      <vt:lpstr>Properties</vt:lpstr>
      <vt:lpstr>Properties</vt:lpstr>
      <vt:lpstr>A Properties example</vt:lpstr>
      <vt:lpstr>Using  a property</vt:lpstr>
      <vt:lpstr>Properties calculation</vt:lpstr>
      <vt:lpstr>Read-only Properties</vt:lpstr>
      <vt:lpstr>Write-only Properties</vt:lpstr>
      <vt:lpstr>ส่วนประกอบของ Class</vt:lpstr>
      <vt:lpstr>คำถาม?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3</dc:title>
  <dc:creator>Koson Trachu</dc:creator>
  <cp:lastModifiedBy>Koson Trachu</cp:lastModifiedBy>
  <cp:revision>19</cp:revision>
  <dcterms:created xsi:type="dcterms:W3CDTF">2022-02-02T01:11:04Z</dcterms:created>
  <dcterms:modified xsi:type="dcterms:W3CDTF">2023-02-27T17:47:33Z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0x01010046AB80A3737EC242A6743D40C2A602F8</vt:lpwstr>
  </property>
  <property fmtid="{D5CDD505-2E9C-101B-9397-08002B2CF9AE}" pid="3" name="MediaServiceImageTags">
    <vt:lpwstr/>
  </property>
</Properties>
</file>