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sldIdLst>
    <p:sldId id="257" r:id="rId3"/>
    <p:sldId id="259" r:id="rId4"/>
    <p:sldId id="260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8" r:id="rId16"/>
    <p:sldId id="292" r:id="rId17"/>
    <p:sldId id="293" r:id="rId18"/>
    <p:sldId id="297" r:id="rId19"/>
    <p:sldId id="299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FF999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95CDA089-9C6C-4223-9B4B-94CADC66BD97}"/>
    <pc:docChg chg="custSel delSld modSld sldOrd">
      <pc:chgData name="Koson Trachu" userId="8b674c4b66ffeb50" providerId="LiveId" clId="{95CDA089-9C6C-4223-9B4B-94CADC66BD97}" dt="2022-04-19T20:27:41.575" v="34"/>
      <pc:docMkLst>
        <pc:docMk/>
      </pc:docMkLst>
      <pc:sldChg chg="modSp mod">
        <pc:chgData name="Koson Trachu" userId="8b674c4b66ffeb50" providerId="LiveId" clId="{95CDA089-9C6C-4223-9B4B-94CADC66BD97}" dt="2022-03-30T05:35:03.372" v="32" actId="20577"/>
        <pc:sldMkLst>
          <pc:docMk/>
          <pc:sldMk cId="3839763946" sldId="257"/>
        </pc:sldMkLst>
        <pc:spChg chg="mod">
          <ac:chgData name="Koson Trachu" userId="8b674c4b66ffeb50" providerId="LiveId" clId="{95CDA089-9C6C-4223-9B4B-94CADC66BD97}" dt="2022-03-30T05:35:03.372" v="32" actId="20577"/>
          <ac:spMkLst>
            <pc:docMk/>
            <pc:sldMk cId="3839763946" sldId="257"/>
            <ac:spMk id="3" creationId="{DD54CE2A-B80D-40F0-962A-AC4926781273}"/>
          </ac:spMkLst>
        </pc:spChg>
      </pc:sldChg>
      <pc:sldChg chg="del">
        <pc:chgData name="Koson Trachu" userId="8b674c4b66ffeb50" providerId="LiveId" clId="{95CDA089-9C6C-4223-9B4B-94CADC66BD97}" dt="2022-03-30T05:34:48.340" v="22" actId="47"/>
        <pc:sldMkLst>
          <pc:docMk/>
          <pc:sldMk cId="97927797" sldId="295"/>
        </pc:sldMkLst>
      </pc:sldChg>
      <pc:sldChg chg="del">
        <pc:chgData name="Koson Trachu" userId="8b674c4b66ffeb50" providerId="LiveId" clId="{95CDA089-9C6C-4223-9B4B-94CADC66BD97}" dt="2022-03-30T05:34:48.340" v="22" actId="47"/>
        <pc:sldMkLst>
          <pc:docMk/>
          <pc:sldMk cId="321543011" sldId="296"/>
        </pc:sldMkLst>
      </pc:sldChg>
      <pc:sldChg chg="ord">
        <pc:chgData name="Koson Trachu" userId="8b674c4b66ffeb50" providerId="LiveId" clId="{95CDA089-9C6C-4223-9B4B-94CADC66BD97}" dt="2022-04-19T20:27:41.575" v="34"/>
        <pc:sldMkLst>
          <pc:docMk/>
          <pc:sldMk cId="2100511864" sldId="298"/>
        </pc:sldMkLst>
      </pc:sldChg>
      <pc:sldChg chg="modSp mod">
        <pc:chgData name="Koson Trachu" userId="8b674c4b66ffeb50" providerId="LiveId" clId="{95CDA089-9C6C-4223-9B4B-94CADC66BD97}" dt="2022-03-30T05:34:40.830" v="21" actId="20577"/>
        <pc:sldMkLst>
          <pc:docMk/>
          <pc:sldMk cId="3038724205" sldId="300"/>
        </pc:sldMkLst>
        <pc:spChg chg="mod">
          <ac:chgData name="Koson Trachu" userId="8b674c4b66ffeb50" providerId="LiveId" clId="{95CDA089-9C6C-4223-9B4B-94CADC66BD97}" dt="2022-03-30T05:34:36.910" v="17" actId="6549"/>
          <ac:spMkLst>
            <pc:docMk/>
            <pc:sldMk cId="3038724205" sldId="300"/>
            <ac:spMk id="5" creationId="{DD0BE54E-99F4-4DD3-88F7-230D504ADD5F}"/>
          </ac:spMkLst>
        </pc:spChg>
        <pc:spChg chg="mod">
          <ac:chgData name="Koson Trachu" userId="8b674c4b66ffeb50" providerId="LiveId" clId="{95CDA089-9C6C-4223-9B4B-94CADC66BD97}" dt="2022-03-30T05:34:40.830" v="21" actId="20577"/>
          <ac:spMkLst>
            <pc:docMk/>
            <pc:sldMk cId="3038724205" sldId="300"/>
            <ac:spMk id="6" creationId="{CA12C305-DE64-4EC4-AA03-692C653A9593}"/>
          </ac:spMkLst>
        </pc:spChg>
      </pc:sldChg>
      <pc:sldChg chg="del">
        <pc:chgData name="Koson Trachu" userId="8b674c4b66ffeb50" providerId="LiveId" clId="{95CDA089-9C6C-4223-9B4B-94CADC66BD97}" dt="2022-03-30T05:34:48.340" v="22" actId="47"/>
        <pc:sldMkLst>
          <pc:docMk/>
          <pc:sldMk cId="1961004292" sldId="301"/>
        </pc:sldMkLst>
      </pc:sldChg>
      <pc:sldChg chg="del">
        <pc:chgData name="Koson Trachu" userId="8b674c4b66ffeb50" providerId="LiveId" clId="{95CDA089-9C6C-4223-9B4B-94CADC66BD97}" dt="2022-03-30T05:34:48.340" v="22" actId="47"/>
        <pc:sldMkLst>
          <pc:docMk/>
          <pc:sldMk cId="2051124800" sldId="30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3F0-B990-42C4-8FD6-A986484F93AC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 – Part 1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การปิดบัง (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Masking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Base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751820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ไม่สามารถลบสมาชิกของ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ออกจากกระบวนการสืบทอด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แต่สามารถแทนที่ด้วยสมาชิกของตัวเองที่มีชื่อเดียวสมาชิกของ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ต้องการเปลี่ยนรายละเอียดการทำงานของ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ที่สืบทอดมา 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masking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ปิดบัง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ที่มีชื่อและชนิดเดียวกัน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ปิดบัง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ที่มีชื่อและพารามิเตอร์แบบเดียวกันทั้งหมด (ไม่นับรวมชนิดการ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ปิดบังโดยใช้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‘new’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สามารถปิดบัง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385152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การเข้าถึงสมาชิกของ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Base Class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โดยปกติ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547B70B-1310-4367-8E9C-9F6C6008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43" y="1431816"/>
            <a:ext cx="7641358" cy="519718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91CEB95-269A-4322-8D2E-36E1BEEDAA01}"/>
              </a:ext>
            </a:extLst>
          </p:cNvPr>
          <p:cNvGrpSpPr/>
          <p:nvPr/>
        </p:nvGrpSpPr>
        <p:grpSpPr>
          <a:xfrm>
            <a:off x="8728439" y="2757157"/>
            <a:ext cx="3180118" cy="2805371"/>
            <a:chOff x="2430107" y="2940714"/>
            <a:chExt cx="3180118" cy="28053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ED3AA3-5724-4455-908E-F0EE918109BD}"/>
                </a:ext>
              </a:extLst>
            </p:cNvPr>
            <p:cNvSpPr/>
            <p:nvPr/>
          </p:nvSpPr>
          <p:spPr>
            <a:xfrm>
              <a:off x="2994921" y="2940714"/>
              <a:ext cx="2615304" cy="2805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DerivedClass</a:t>
              </a:r>
              <a:endParaRPr lang="en-US" b="1" dirty="0">
                <a:solidFill>
                  <a:schemeClr val="tx1"/>
                </a:solidFill>
                <a:latin typeface="Arial Nova Cond Light" panose="020B0306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91AF89-7534-49C3-97C0-D265A3AD7100}"/>
                </a:ext>
              </a:extLst>
            </p:cNvPr>
            <p:cNvGrpSpPr/>
            <p:nvPr/>
          </p:nvGrpSpPr>
          <p:grpSpPr>
            <a:xfrm>
              <a:off x="2430107" y="3452094"/>
              <a:ext cx="3117609" cy="2189384"/>
              <a:chOff x="6641001" y="4908415"/>
              <a:chExt cx="2407003" cy="158186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41778DA-24FD-4C5E-B100-B95D39D3A69D}"/>
                  </a:ext>
                </a:extLst>
              </p:cNvPr>
              <p:cNvSpPr/>
              <p:nvPr/>
            </p:nvSpPr>
            <p:spPr>
              <a:xfrm>
                <a:off x="7118739" y="5517572"/>
                <a:ext cx="1929265" cy="9727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Arial Nova Cond Light" panose="020B0306020202020204" pitchFamily="34" charset="0"/>
                  </a:rPr>
                  <a:t>BaseClass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463C253-FCA3-402A-93FC-67EFCE8F2158}"/>
                  </a:ext>
                </a:extLst>
              </p:cNvPr>
              <p:cNvSpPr/>
              <p:nvPr/>
            </p:nvSpPr>
            <p:spPr>
              <a:xfrm>
                <a:off x="6641001" y="5791186"/>
                <a:ext cx="1228725" cy="2396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Field1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CC7570-55EA-474D-9226-613BA9E82ED5}"/>
                  </a:ext>
                </a:extLst>
              </p:cNvPr>
              <p:cNvSpPr/>
              <p:nvPr/>
            </p:nvSpPr>
            <p:spPr>
              <a:xfrm>
                <a:off x="6641001" y="4908415"/>
                <a:ext cx="1228725" cy="23967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Field1</a:t>
                </a:r>
              </a:p>
            </p:txBody>
          </p:sp>
        </p:grp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BC94689-D753-4B26-88F1-F44C3F232299}"/>
              </a:ext>
            </a:extLst>
          </p:cNvPr>
          <p:cNvSpPr/>
          <p:nvPr/>
        </p:nvSpPr>
        <p:spPr>
          <a:xfrm>
            <a:off x="1070264" y="3179618"/>
            <a:ext cx="3803072" cy="4206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ABD8E2-938B-4F76-AFFD-65E576F06C87}"/>
              </a:ext>
            </a:extLst>
          </p:cNvPr>
          <p:cNvSpPr/>
          <p:nvPr/>
        </p:nvSpPr>
        <p:spPr>
          <a:xfrm>
            <a:off x="997528" y="2058967"/>
            <a:ext cx="2795154" cy="42064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291E8BA-FD23-447C-AF51-E9380B4A0FC8}"/>
              </a:ext>
            </a:extLst>
          </p:cNvPr>
          <p:cNvSpPr/>
          <p:nvPr/>
        </p:nvSpPr>
        <p:spPr>
          <a:xfrm>
            <a:off x="5403310" y="5562528"/>
            <a:ext cx="1589772" cy="42064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273232C-1F93-4ECD-9C4F-497D269F36C6}"/>
              </a:ext>
            </a:extLst>
          </p:cNvPr>
          <p:cNvSpPr/>
          <p:nvPr/>
        </p:nvSpPr>
        <p:spPr>
          <a:xfrm>
            <a:off x="10338955" y="3491345"/>
            <a:ext cx="446978" cy="1158140"/>
          </a:xfrm>
          <a:custGeom>
            <a:avLst/>
            <a:gdLst>
              <a:gd name="connsiteX0" fmla="*/ 0 w 446978"/>
              <a:gd name="connsiteY0" fmla="*/ 1153391 h 1158140"/>
              <a:gd name="connsiteX1" fmla="*/ 363681 w 446978"/>
              <a:gd name="connsiteY1" fmla="*/ 1028700 h 1158140"/>
              <a:gd name="connsiteX2" fmla="*/ 446809 w 446978"/>
              <a:gd name="connsiteY2" fmla="*/ 290946 h 1158140"/>
              <a:gd name="connsiteX3" fmla="*/ 353290 w 446978"/>
              <a:gd name="connsiteY3" fmla="*/ 72737 h 1158140"/>
              <a:gd name="connsiteX4" fmla="*/ 0 w 446978"/>
              <a:gd name="connsiteY4" fmla="*/ 0 h 11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78" h="1158140">
                <a:moveTo>
                  <a:pt x="0" y="1153391"/>
                </a:moveTo>
                <a:cubicBezTo>
                  <a:pt x="144606" y="1162916"/>
                  <a:pt x="289213" y="1172441"/>
                  <a:pt x="363681" y="1028700"/>
                </a:cubicBezTo>
                <a:cubicBezTo>
                  <a:pt x="438149" y="884959"/>
                  <a:pt x="448541" y="450273"/>
                  <a:pt x="446809" y="290946"/>
                </a:cubicBezTo>
                <a:cubicBezTo>
                  <a:pt x="445077" y="131619"/>
                  <a:pt x="427758" y="121228"/>
                  <a:pt x="353290" y="72737"/>
                </a:cubicBezTo>
                <a:cubicBezTo>
                  <a:pt x="278822" y="24246"/>
                  <a:pt x="139411" y="12123"/>
                  <a:pt x="0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D970ACB-B037-40AF-A732-D388A5B13101}"/>
              </a:ext>
            </a:extLst>
          </p:cNvPr>
          <p:cNvSpPr/>
          <p:nvPr/>
        </p:nvSpPr>
        <p:spPr>
          <a:xfrm>
            <a:off x="3782291" y="2473035"/>
            <a:ext cx="4956464" cy="2191711"/>
          </a:xfrm>
          <a:custGeom>
            <a:avLst/>
            <a:gdLst>
              <a:gd name="connsiteX0" fmla="*/ 0 w 4956464"/>
              <a:gd name="connsiteY0" fmla="*/ 0 h 2275036"/>
              <a:gd name="connsiteX1" fmla="*/ 571500 w 4956464"/>
              <a:gd name="connsiteY1" fmla="*/ 103909 h 2275036"/>
              <a:gd name="connsiteX2" fmla="*/ 2639291 w 4956464"/>
              <a:gd name="connsiteY2" fmla="*/ 155864 h 2275036"/>
              <a:gd name="connsiteX3" fmla="*/ 3210791 w 4956464"/>
              <a:gd name="connsiteY3" fmla="*/ 446809 h 2275036"/>
              <a:gd name="connsiteX4" fmla="*/ 3293918 w 4956464"/>
              <a:gd name="connsiteY4" fmla="*/ 1506682 h 2275036"/>
              <a:gd name="connsiteX5" fmla="*/ 3460173 w 4956464"/>
              <a:gd name="connsiteY5" fmla="*/ 2223655 h 2275036"/>
              <a:gd name="connsiteX6" fmla="*/ 4956464 w 4956464"/>
              <a:gd name="connsiteY6" fmla="*/ 2161309 h 2275036"/>
              <a:gd name="connsiteX0" fmla="*/ 0 w 4956464"/>
              <a:gd name="connsiteY0" fmla="*/ 0 h 2185263"/>
              <a:gd name="connsiteX1" fmla="*/ 571500 w 4956464"/>
              <a:gd name="connsiteY1" fmla="*/ 103909 h 2185263"/>
              <a:gd name="connsiteX2" fmla="*/ 2639291 w 4956464"/>
              <a:gd name="connsiteY2" fmla="*/ 155864 h 2185263"/>
              <a:gd name="connsiteX3" fmla="*/ 3210791 w 4956464"/>
              <a:gd name="connsiteY3" fmla="*/ 446809 h 2185263"/>
              <a:gd name="connsiteX4" fmla="*/ 3293918 w 4956464"/>
              <a:gd name="connsiteY4" fmla="*/ 1506682 h 2185263"/>
              <a:gd name="connsiteX5" fmla="*/ 3439392 w 4956464"/>
              <a:gd name="connsiteY5" fmla="*/ 1974274 h 2185263"/>
              <a:gd name="connsiteX6" fmla="*/ 4956464 w 4956464"/>
              <a:gd name="connsiteY6" fmla="*/ 2161309 h 2185263"/>
              <a:gd name="connsiteX0" fmla="*/ 0 w 4956464"/>
              <a:gd name="connsiteY0" fmla="*/ 0 h 2185263"/>
              <a:gd name="connsiteX1" fmla="*/ 571500 w 4956464"/>
              <a:gd name="connsiteY1" fmla="*/ 103909 h 2185263"/>
              <a:gd name="connsiteX2" fmla="*/ 2639291 w 4956464"/>
              <a:gd name="connsiteY2" fmla="*/ 155864 h 2185263"/>
              <a:gd name="connsiteX3" fmla="*/ 3210791 w 4956464"/>
              <a:gd name="connsiteY3" fmla="*/ 446809 h 2185263"/>
              <a:gd name="connsiteX4" fmla="*/ 3335482 w 4956464"/>
              <a:gd name="connsiteY4" fmla="*/ 1163782 h 2185263"/>
              <a:gd name="connsiteX5" fmla="*/ 3439392 w 4956464"/>
              <a:gd name="connsiteY5" fmla="*/ 1974274 h 2185263"/>
              <a:gd name="connsiteX6" fmla="*/ 4956464 w 4956464"/>
              <a:gd name="connsiteY6" fmla="*/ 2161309 h 2185263"/>
              <a:gd name="connsiteX0" fmla="*/ 0 w 4956464"/>
              <a:gd name="connsiteY0" fmla="*/ 0 h 2185263"/>
              <a:gd name="connsiteX1" fmla="*/ 571500 w 4956464"/>
              <a:gd name="connsiteY1" fmla="*/ 103909 h 2185263"/>
              <a:gd name="connsiteX2" fmla="*/ 2639291 w 4956464"/>
              <a:gd name="connsiteY2" fmla="*/ 155864 h 2185263"/>
              <a:gd name="connsiteX3" fmla="*/ 3210791 w 4956464"/>
              <a:gd name="connsiteY3" fmla="*/ 446809 h 2185263"/>
              <a:gd name="connsiteX4" fmla="*/ 3335482 w 4956464"/>
              <a:gd name="connsiteY4" fmla="*/ 1163782 h 2185263"/>
              <a:gd name="connsiteX5" fmla="*/ 3439392 w 4956464"/>
              <a:gd name="connsiteY5" fmla="*/ 1974274 h 2185263"/>
              <a:gd name="connsiteX6" fmla="*/ 4956464 w 4956464"/>
              <a:gd name="connsiteY6" fmla="*/ 2161309 h 2185263"/>
              <a:gd name="connsiteX0" fmla="*/ 0 w 4956464"/>
              <a:gd name="connsiteY0" fmla="*/ 0 h 2191711"/>
              <a:gd name="connsiteX1" fmla="*/ 571500 w 4956464"/>
              <a:gd name="connsiteY1" fmla="*/ 103909 h 2191711"/>
              <a:gd name="connsiteX2" fmla="*/ 2639291 w 4956464"/>
              <a:gd name="connsiteY2" fmla="*/ 155864 h 2191711"/>
              <a:gd name="connsiteX3" fmla="*/ 3210791 w 4956464"/>
              <a:gd name="connsiteY3" fmla="*/ 446809 h 2191711"/>
              <a:gd name="connsiteX4" fmla="*/ 3335482 w 4956464"/>
              <a:gd name="connsiteY4" fmla="*/ 1163782 h 2191711"/>
              <a:gd name="connsiteX5" fmla="*/ 3657601 w 4956464"/>
              <a:gd name="connsiteY5" fmla="*/ 2026229 h 2191711"/>
              <a:gd name="connsiteX6" fmla="*/ 4956464 w 4956464"/>
              <a:gd name="connsiteY6" fmla="*/ 2161309 h 219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6464" h="2191711">
                <a:moveTo>
                  <a:pt x="0" y="0"/>
                </a:moveTo>
                <a:cubicBezTo>
                  <a:pt x="65809" y="38966"/>
                  <a:pt x="131618" y="77932"/>
                  <a:pt x="571500" y="103909"/>
                </a:cubicBezTo>
                <a:cubicBezTo>
                  <a:pt x="1011382" y="129886"/>
                  <a:pt x="2199409" y="98714"/>
                  <a:pt x="2639291" y="155864"/>
                </a:cubicBezTo>
                <a:cubicBezTo>
                  <a:pt x="3079173" y="213014"/>
                  <a:pt x="3094759" y="278823"/>
                  <a:pt x="3210791" y="446809"/>
                </a:cubicBezTo>
                <a:cubicBezTo>
                  <a:pt x="3326823" y="614795"/>
                  <a:pt x="3261014" y="900545"/>
                  <a:pt x="3335482" y="1163782"/>
                </a:cubicBezTo>
                <a:cubicBezTo>
                  <a:pt x="3409950" y="1427019"/>
                  <a:pt x="3380510" y="1917125"/>
                  <a:pt x="3657601" y="2026229"/>
                </a:cubicBezTo>
                <a:cubicBezTo>
                  <a:pt x="3934692" y="2135333"/>
                  <a:pt x="4346864" y="2247034"/>
                  <a:pt x="4956464" y="2161309"/>
                </a:cubicBezTo>
              </a:path>
            </a:pathLst>
          </a:custGeom>
          <a:ln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019507E-3B90-4336-9054-1743B87FC4E6}"/>
              </a:ext>
            </a:extLst>
          </p:cNvPr>
          <p:cNvSpPr/>
          <p:nvPr/>
        </p:nvSpPr>
        <p:spPr>
          <a:xfrm>
            <a:off x="4894118" y="3387436"/>
            <a:ext cx="3844637" cy="363691"/>
          </a:xfrm>
          <a:custGeom>
            <a:avLst/>
            <a:gdLst>
              <a:gd name="connsiteX0" fmla="*/ 3844637 w 3844637"/>
              <a:gd name="connsiteY0" fmla="*/ 62346 h 363691"/>
              <a:gd name="connsiteX1" fmla="*/ 1891146 w 3844637"/>
              <a:gd name="connsiteY1" fmla="*/ 363682 h 363691"/>
              <a:gd name="connsiteX2" fmla="*/ 1226127 w 3844637"/>
              <a:gd name="connsiteY2" fmla="*/ 72737 h 363691"/>
              <a:gd name="connsiteX3" fmla="*/ 0 w 3844637"/>
              <a:gd name="connsiteY3" fmla="*/ 0 h 36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4637" h="363691">
                <a:moveTo>
                  <a:pt x="3844637" y="62346"/>
                </a:moveTo>
                <a:cubicBezTo>
                  <a:pt x="3086100" y="212148"/>
                  <a:pt x="2327564" y="361950"/>
                  <a:pt x="1891146" y="363682"/>
                </a:cubicBezTo>
                <a:cubicBezTo>
                  <a:pt x="1454728" y="365414"/>
                  <a:pt x="1541318" y="133351"/>
                  <a:pt x="1226127" y="72737"/>
                </a:cubicBezTo>
                <a:cubicBezTo>
                  <a:pt x="910936" y="12123"/>
                  <a:pt x="455468" y="6061"/>
                  <a:pt x="0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23BBE89-8845-4785-91AB-4CDEFB035561}"/>
              </a:ext>
            </a:extLst>
          </p:cNvPr>
          <p:cNvSpPr/>
          <p:nvPr/>
        </p:nvSpPr>
        <p:spPr>
          <a:xfrm>
            <a:off x="2899064" y="3595255"/>
            <a:ext cx="3782291" cy="1953490"/>
          </a:xfrm>
          <a:custGeom>
            <a:avLst/>
            <a:gdLst>
              <a:gd name="connsiteX0" fmla="*/ 0 w 3782291"/>
              <a:gd name="connsiteY0" fmla="*/ 0 h 1953490"/>
              <a:gd name="connsiteX1" fmla="*/ 810491 w 3782291"/>
              <a:gd name="connsiteY1" fmla="*/ 685800 h 1953490"/>
              <a:gd name="connsiteX2" fmla="*/ 3190009 w 3782291"/>
              <a:gd name="connsiteY2" fmla="*/ 1091045 h 1953490"/>
              <a:gd name="connsiteX3" fmla="*/ 3782291 w 3782291"/>
              <a:gd name="connsiteY3" fmla="*/ 1953490 h 195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2291" h="1953490">
                <a:moveTo>
                  <a:pt x="0" y="0"/>
                </a:moveTo>
                <a:cubicBezTo>
                  <a:pt x="139411" y="251979"/>
                  <a:pt x="278823" y="503959"/>
                  <a:pt x="810491" y="685800"/>
                </a:cubicBezTo>
                <a:cubicBezTo>
                  <a:pt x="1342159" y="867641"/>
                  <a:pt x="2694709" y="879763"/>
                  <a:pt x="3190009" y="1091045"/>
                </a:cubicBezTo>
                <a:cubicBezTo>
                  <a:pt x="3685309" y="1302327"/>
                  <a:pt x="3733800" y="1627908"/>
                  <a:pt x="3782291" y="195349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19767938-9910-4305-A0A0-504CF2934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911" y="5762187"/>
            <a:ext cx="2724530" cy="790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22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8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1E7F3F3-038D-4866-9D95-2ED73CF8D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" y="1459242"/>
            <a:ext cx="8547267" cy="53027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การปิดบัง (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Masking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Base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37FB40-D409-4AFF-AEF9-099C2588E8AF}"/>
              </a:ext>
            </a:extLst>
          </p:cNvPr>
          <p:cNvGrpSpPr/>
          <p:nvPr/>
        </p:nvGrpSpPr>
        <p:grpSpPr>
          <a:xfrm>
            <a:off x="8728439" y="2757157"/>
            <a:ext cx="3180118" cy="2805371"/>
            <a:chOff x="8728439" y="2757157"/>
            <a:chExt cx="3180118" cy="28053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ED3AA3-5724-4455-908E-F0EE918109BD}"/>
                </a:ext>
              </a:extLst>
            </p:cNvPr>
            <p:cNvSpPr/>
            <p:nvPr/>
          </p:nvSpPr>
          <p:spPr>
            <a:xfrm>
              <a:off x="9293253" y="2757157"/>
              <a:ext cx="2615304" cy="2805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DerivedClass</a:t>
              </a:r>
              <a:endParaRPr lang="en-US" b="1" dirty="0">
                <a:solidFill>
                  <a:schemeClr val="tx1"/>
                </a:solidFill>
                <a:latin typeface="Arial Nova Cond Light" panose="020B0306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1778DA-24FD-4C5E-B100-B95D39D3A69D}"/>
                </a:ext>
              </a:extLst>
            </p:cNvPr>
            <p:cNvSpPr/>
            <p:nvPr/>
          </p:nvSpPr>
          <p:spPr>
            <a:xfrm>
              <a:off x="9347217" y="4111644"/>
              <a:ext cx="2498831" cy="13462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BaseClass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3C253-FCA3-402A-93FC-67EFCE8F2158}"/>
                </a:ext>
              </a:extLst>
            </p:cNvPr>
            <p:cNvSpPr/>
            <p:nvPr/>
          </p:nvSpPr>
          <p:spPr>
            <a:xfrm>
              <a:off x="8738755" y="4485870"/>
              <a:ext cx="1591475" cy="3317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Field1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CC7570-55EA-474D-9226-613BA9E82ED5}"/>
                </a:ext>
              </a:extLst>
            </p:cNvPr>
            <p:cNvSpPr/>
            <p:nvPr/>
          </p:nvSpPr>
          <p:spPr>
            <a:xfrm>
              <a:off x="8728439" y="3268537"/>
              <a:ext cx="1591475" cy="3317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Field1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7B6BFE-777D-4930-90EB-7C345CCB435D}"/>
              </a:ext>
            </a:extLst>
          </p:cNvPr>
          <p:cNvSpPr/>
          <p:nvPr/>
        </p:nvSpPr>
        <p:spPr>
          <a:xfrm>
            <a:off x="10724918" y="3618966"/>
            <a:ext cx="569359" cy="331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BC94689-D753-4B26-88F1-F44C3F232299}"/>
              </a:ext>
            </a:extLst>
          </p:cNvPr>
          <p:cNvSpPr/>
          <p:nvPr/>
        </p:nvSpPr>
        <p:spPr>
          <a:xfrm>
            <a:off x="958257" y="3216368"/>
            <a:ext cx="471065" cy="42064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ABD8E2-938B-4F76-AFFD-65E576F06C87}"/>
              </a:ext>
            </a:extLst>
          </p:cNvPr>
          <p:cNvSpPr/>
          <p:nvPr/>
        </p:nvSpPr>
        <p:spPr>
          <a:xfrm>
            <a:off x="997528" y="2058967"/>
            <a:ext cx="2795154" cy="42064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291E8BA-FD23-447C-AF51-E9380B4A0FC8}"/>
              </a:ext>
            </a:extLst>
          </p:cNvPr>
          <p:cNvSpPr/>
          <p:nvPr/>
        </p:nvSpPr>
        <p:spPr>
          <a:xfrm>
            <a:off x="5403310" y="5562528"/>
            <a:ext cx="1589772" cy="42064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D970ACB-B037-40AF-A732-D388A5B13101}"/>
              </a:ext>
            </a:extLst>
          </p:cNvPr>
          <p:cNvSpPr/>
          <p:nvPr/>
        </p:nvSpPr>
        <p:spPr>
          <a:xfrm>
            <a:off x="3782291" y="2473035"/>
            <a:ext cx="4956464" cy="2191711"/>
          </a:xfrm>
          <a:custGeom>
            <a:avLst/>
            <a:gdLst>
              <a:gd name="connsiteX0" fmla="*/ 0 w 4956464"/>
              <a:gd name="connsiteY0" fmla="*/ 0 h 2275036"/>
              <a:gd name="connsiteX1" fmla="*/ 571500 w 4956464"/>
              <a:gd name="connsiteY1" fmla="*/ 103909 h 2275036"/>
              <a:gd name="connsiteX2" fmla="*/ 2639291 w 4956464"/>
              <a:gd name="connsiteY2" fmla="*/ 155864 h 2275036"/>
              <a:gd name="connsiteX3" fmla="*/ 3210791 w 4956464"/>
              <a:gd name="connsiteY3" fmla="*/ 446809 h 2275036"/>
              <a:gd name="connsiteX4" fmla="*/ 3293918 w 4956464"/>
              <a:gd name="connsiteY4" fmla="*/ 1506682 h 2275036"/>
              <a:gd name="connsiteX5" fmla="*/ 3460173 w 4956464"/>
              <a:gd name="connsiteY5" fmla="*/ 2223655 h 2275036"/>
              <a:gd name="connsiteX6" fmla="*/ 4956464 w 4956464"/>
              <a:gd name="connsiteY6" fmla="*/ 2161309 h 2275036"/>
              <a:gd name="connsiteX0" fmla="*/ 0 w 4956464"/>
              <a:gd name="connsiteY0" fmla="*/ 0 h 2185263"/>
              <a:gd name="connsiteX1" fmla="*/ 571500 w 4956464"/>
              <a:gd name="connsiteY1" fmla="*/ 103909 h 2185263"/>
              <a:gd name="connsiteX2" fmla="*/ 2639291 w 4956464"/>
              <a:gd name="connsiteY2" fmla="*/ 155864 h 2185263"/>
              <a:gd name="connsiteX3" fmla="*/ 3210791 w 4956464"/>
              <a:gd name="connsiteY3" fmla="*/ 446809 h 2185263"/>
              <a:gd name="connsiteX4" fmla="*/ 3293918 w 4956464"/>
              <a:gd name="connsiteY4" fmla="*/ 1506682 h 2185263"/>
              <a:gd name="connsiteX5" fmla="*/ 3439392 w 4956464"/>
              <a:gd name="connsiteY5" fmla="*/ 1974274 h 2185263"/>
              <a:gd name="connsiteX6" fmla="*/ 4956464 w 4956464"/>
              <a:gd name="connsiteY6" fmla="*/ 2161309 h 2185263"/>
              <a:gd name="connsiteX0" fmla="*/ 0 w 4956464"/>
              <a:gd name="connsiteY0" fmla="*/ 0 h 2185263"/>
              <a:gd name="connsiteX1" fmla="*/ 571500 w 4956464"/>
              <a:gd name="connsiteY1" fmla="*/ 103909 h 2185263"/>
              <a:gd name="connsiteX2" fmla="*/ 2639291 w 4956464"/>
              <a:gd name="connsiteY2" fmla="*/ 155864 h 2185263"/>
              <a:gd name="connsiteX3" fmla="*/ 3210791 w 4956464"/>
              <a:gd name="connsiteY3" fmla="*/ 446809 h 2185263"/>
              <a:gd name="connsiteX4" fmla="*/ 3335482 w 4956464"/>
              <a:gd name="connsiteY4" fmla="*/ 1163782 h 2185263"/>
              <a:gd name="connsiteX5" fmla="*/ 3439392 w 4956464"/>
              <a:gd name="connsiteY5" fmla="*/ 1974274 h 2185263"/>
              <a:gd name="connsiteX6" fmla="*/ 4956464 w 4956464"/>
              <a:gd name="connsiteY6" fmla="*/ 2161309 h 2185263"/>
              <a:gd name="connsiteX0" fmla="*/ 0 w 4956464"/>
              <a:gd name="connsiteY0" fmla="*/ 0 h 2185263"/>
              <a:gd name="connsiteX1" fmla="*/ 571500 w 4956464"/>
              <a:gd name="connsiteY1" fmla="*/ 103909 h 2185263"/>
              <a:gd name="connsiteX2" fmla="*/ 2639291 w 4956464"/>
              <a:gd name="connsiteY2" fmla="*/ 155864 h 2185263"/>
              <a:gd name="connsiteX3" fmla="*/ 3210791 w 4956464"/>
              <a:gd name="connsiteY3" fmla="*/ 446809 h 2185263"/>
              <a:gd name="connsiteX4" fmla="*/ 3335482 w 4956464"/>
              <a:gd name="connsiteY4" fmla="*/ 1163782 h 2185263"/>
              <a:gd name="connsiteX5" fmla="*/ 3439392 w 4956464"/>
              <a:gd name="connsiteY5" fmla="*/ 1974274 h 2185263"/>
              <a:gd name="connsiteX6" fmla="*/ 4956464 w 4956464"/>
              <a:gd name="connsiteY6" fmla="*/ 2161309 h 2185263"/>
              <a:gd name="connsiteX0" fmla="*/ 0 w 4956464"/>
              <a:gd name="connsiteY0" fmla="*/ 0 h 2191711"/>
              <a:gd name="connsiteX1" fmla="*/ 571500 w 4956464"/>
              <a:gd name="connsiteY1" fmla="*/ 103909 h 2191711"/>
              <a:gd name="connsiteX2" fmla="*/ 2639291 w 4956464"/>
              <a:gd name="connsiteY2" fmla="*/ 155864 h 2191711"/>
              <a:gd name="connsiteX3" fmla="*/ 3210791 w 4956464"/>
              <a:gd name="connsiteY3" fmla="*/ 446809 h 2191711"/>
              <a:gd name="connsiteX4" fmla="*/ 3335482 w 4956464"/>
              <a:gd name="connsiteY4" fmla="*/ 1163782 h 2191711"/>
              <a:gd name="connsiteX5" fmla="*/ 3657601 w 4956464"/>
              <a:gd name="connsiteY5" fmla="*/ 2026229 h 2191711"/>
              <a:gd name="connsiteX6" fmla="*/ 4956464 w 4956464"/>
              <a:gd name="connsiteY6" fmla="*/ 2161309 h 219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6464" h="2191711">
                <a:moveTo>
                  <a:pt x="0" y="0"/>
                </a:moveTo>
                <a:cubicBezTo>
                  <a:pt x="65809" y="38966"/>
                  <a:pt x="131618" y="77932"/>
                  <a:pt x="571500" y="103909"/>
                </a:cubicBezTo>
                <a:cubicBezTo>
                  <a:pt x="1011382" y="129886"/>
                  <a:pt x="2199409" y="98714"/>
                  <a:pt x="2639291" y="155864"/>
                </a:cubicBezTo>
                <a:cubicBezTo>
                  <a:pt x="3079173" y="213014"/>
                  <a:pt x="3094759" y="278823"/>
                  <a:pt x="3210791" y="446809"/>
                </a:cubicBezTo>
                <a:cubicBezTo>
                  <a:pt x="3326823" y="614795"/>
                  <a:pt x="3261014" y="900545"/>
                  <a:pt x="3335482" y="1163782"/>
                </a:cubicBezTo>
                <a:cubicBezTo>
                  <a:pt x="3409950" y="1427019"/>
                  <a:pt x="3380510" y="1917125"/>
                  <a:pt x="3657601" y="2026229"/>
                </a:cubicBezTo>
                <a:cubicBezTo>
                  <a:pt x="3934692" y="2135333"/>
                  <a:pt x="4346864" y="2247034"/>
                  <a:pt x="4956464" y="2161309"/>
                </a:cubicBezTo>
              </a:path>
            </a:pathLst>
          </a:custGeom>
          <a:ln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AC7DF88-0FA8-4022-9156-A51E6765DF04}"/>
              </a:ext>
            </a:extLst>
          </p:cNvPr>
          <p:cNvSpPr/>
          <p:nvPr/>
        </p:nvSpPr>
        <p:spPr>
          <a:xfrm>
            <a:off x="10317018" y="3950692"/>
            <a:ext cx="628073" cy="754931"/>
          </a:xfrm>
          <a:custGeom>
            <a:avLst/>
            <a:gdLst>
              <a:gd name="connsiteX0" fmla="*/ 0 w 628073"/>
              <a:gd name="connsiteY0" fmla="*/ 572655 h 613914"/>
              <a:gd name="connsiteX1" fmla="*/ 498764 w 628073"/>
              <a:gd name="connsiteY1" fmla="*/ 554182 h 613914"/>
              <a:gd name="connsiteX2" fmla="*/ 628073 w 628073"/>
              <a:gd name="connsiteY2" fmla="*/ 0 h 61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073" h="613914">
                <a:moveTo>
                  <a:pt x="0" y="572655"/>
                </a:moveTo>
                <a:cubicBezTo>
                  <a:pt x="197042" y="611139"/>
                  <a:pt x="394085" y="649624"/>
                  <a:pt x="498764" y="554182"/>
                </a:cubicBezTo>
                <a:cubicBezTo>
                  <a:pt x="603443" y="458740"/>
                  <a:pt x="615758" y="229370"/>
                  <a:pt x="628073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312B6A-E075-4F61-9FB5-0A6F340C5D5F}"/>
              </a:ext>
            </a:extLst>
          </p:cNvPr>
          <p:cNvSpPr/>
          <p:nvPr/>
        </p:nvSpPr>
        <p:spPr>
          <a:xfrm>
            <a:off x="3057236" y="3620656"/>
            <a:ext cx="6419273" cy="386382"/>
          </a:xfrm>
          <a:custGeom>
            <a:avLst/>
            <a:gdLst>
              <a:gd name="connsiteX0" fmla="*/ 0 w 6419273"/>
              <a:gd name="connsiteY0" fmla="*/ 27709 h 431309"/>
              <a:gd name="connsiteX1" fmla="*/ 120073 w 6419273"/>
              <a:gd name="connsiteY1" fmla="*/ 387927 h 431309"/>
              <a:gd name="connsiteX2" fmla="*/ 498764 w 6419273"/>
              <a:gd name="connsiteY2" fmla="*/ 424872 h 431309"/>
              <a:gd name="connsiteX3" fmla="*/ 5209309 w 6419273"/>
              <a:gd name="connsiteY3" fmla="*/ 397163 h 431309"/>
              <a:gd name="connsiteX4" fmla="*/ 6419273 w 6419273"/>
              <a:gd name="connsiteY4" fmla="*/ 0 h 43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9273" h="431309">
                <a:moveTo>
                  <a:pt x="0" y="27709"/>
                </a:moveTo>
                <a:cubicBezTo>
                  <a:pt x="18473" y="174721"/>
                  <a:pt x="36946" y="321733"/>
                  <a:pt x="120073" y="387927"/>
                </a:cubicBezTo>
                <a:cubicBezTo>
                  <a:pt x="203200" y="454121"/>
                  <a:pt x="498764" y="424872"/>
                  <a:pt x="498764" y="424872"/>
                </a:cubicBezTo>
                <a:lnTo>
                  <a:pt x="5209309" y="397163"/>
                </a:lnTo>
                <a:cubicBezTo>
                  <a:pt x="6196061" y="326351"/>
                  <a:pt x="6307667" y="163175"/>
                  <a:pt x="6419273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1BCB7D-B86B-48CC-90F5-51AC2C5F71A9}"/>
              </a:ext>
            </a:extLst>
          </p:cNvPr>
          <p:cNvSpPr/>
          <p:nvPr/>
        </p:nvSpPr>
        <p:spPr>
          <a:xfrm>
            <a:off x="6465968" y="3426691"/>
            <a:ext cx="2262396" cy="2105891"/>
          </a:xfrm>
          <a:custGeom>
            <a:avLst/>
            <a:gdLst>
              <a:gd name="connsiteX0" fmla="*/ 2262396 w 2262396"/>
              <a:gd name="connsiteY0" fmla="*/ 0 h 2105891"/>
              <a:gd name="connsiteX1" fmla="*/ 276577 w 2262396"/>
              <a:gd name="connsiteY1" fmla="*/ 424873 h 2105891"/>
              <a:gd name="connsiteX2" fmla="*/ 64141 w 2262396"/>
              <a:gd name="connsiteY2" fmla="*/ 2105891 h 210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396" h="2105891">
                <a:moveTo>
                  <a:pt x="2262396" y="0"/>
                </a:moveTo>
                <a:cubicBezTo>
                  <a:pt x="1452674" y="36945"/>
                  <a:pt x="642953" y="73891"/>
                  <a:pt x="276577" y="424873"/>
                </a:cubicBezTo>
                <a:cubicBezTo>
                  <a:pt x="-89799" y="775855"/>
                  <a:pt x="-12829" y="1440873"/>
                  <a:pt x="64141" y="2105891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47B5DB49-9097-4E80-9B2C-BCED2F2F7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609" y="5759661"/>
            <a:ext cx="2791215" cy="6954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DAF94A-F52A-482E-951F-EEBDB90DF79B}"/>
              </a:ext>
            </a:extLst>
          </p:cNvPr>
          <p:cNvSpPr/>
          <p:nvPr/>
        </p:nvSpPr>
        <p:spPr>
          <a:xfrm>
            <a:off x="1429322" y="3216368"/>
            <a:ext cx="2795154" cy="42064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36FA3D-AD94-46C7-B957-5B19871AC7F1}"/>
              </a:ext>
            </a:extLst>
          </p:cNvPr>
          <p:cNvSpPr/>
          <p:nvPr/>
        </p:nvSpPr>
        <p:spPr>
          <a:xfrm>
            <a:off x="1126836" y="3639127"/>
            <a:ext cx="9568873" cy="576137"/>
          </a:xfrm>
          <a:custGeom>
            <a:avLst/>
            <a:gdLst>
              <a:gd name="connsiteX0" fmla="*/ 0 w 9568873"/>
              <a:gd name="connsiteY0" fmla="*/ 0 h 576137"/>
              <a:gd name="connsiteX1" fmla="*/ 304800 w 9568873"/>
              <a:gd name="connsiteY1" fmla="*/ 378691 h 576137"/>
              <a:gd name="connsiteX2" fmla="*/ 1440873 w 9568873"/>
              <a:gd name="connsiteY2" fmla="*/ 554182 h 576137"/>
              <a:gd name="connsiteX3" fmla="*/ 6594764 w 9568873"/>
              <a:gd name="connsiteY3" fmla="*/ 563418 h 576137"/>
              <a:gd name="connsiteX4" fmla="*/ 8146473 w 9568873"/>
              <a:gd name="connsiteY4" fmla="*/ 461818 h 576137"/>
              <a:gd name="connsiteX5" fmla="*/ 8765309 w 9568873"/>
              <a:gd name="connsiteY5" fmla="*/ 138546 h 576137"/>
              <a:gd name="connsiteX6" fmla="*/ 9568873 w 9568873"/>
              <a:gd name="connsiteY6" fmla="*/ 147782 h 57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68873" h="576137">
                <a:moveTo>
                  <a:pt x="0" y="0"/>
                </a:moveTo>
                <a:cubicBezTo>
                  <a:pt x="32327" y="143163"/>
                  <a:pt x="64655" y="286327"/>
                  <a:pt x="304800" y="378691"/>
                </a:cubicBezTo>
                <a:cubicBezTo>
                  <a:pt x="544946" y="471055"/>
                  <a:pt x="392546" y="523394"/>
                  <a:pt x="1440873" y="554182"/>
                </a:cubicBezTo>
                <a:cubicBezTo>
                  <a:pt x="2489200" y="584970"/>
                  <a:pt x="5477164" y="578812"/>
                  <a:pt x="6594764" y="563418"/>
                </a:cubicBezTo>
                <a:cubicBezTo>
                  <a:pt x="7712364" y="548024"/>
                  <a:pt x="7784716" y="532630"/>
                  <a:pt x="8146473" y="461818"/>
                </a:cubicBezTo>
                <a:cubicBezTo>
                  <a:pt x="8508230" y="391006"/>
                  <a:pt x="8528242" y="190885"/>
                  <a:pt x="8765309" y="138546"/>
                </a:cubicBezTo>
                <a:cubicBezTo>
                  <a:pt x="9002376" y="86207"/>
                  <a:pt x="9285624" y="116994"/>
                  <a:pt x="9568873" y="147782"/>
                </a:cubicBez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8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3" grpId="0" animBg="1"/>
      <p:bldP spid="28" grpId="0" animBg="1"/>
      <p:bldP spid="35" grpId="0" animBg="1"/>
      <p:bldP spid="6" grpId="0" animBg="1"/>
      <p:bldP spid="7" grpId="0" animBg="1"/>
      <p:bldP spid="10" grpId="0" animBg="1"/>
      <p:bldP spid="2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การเข้าถึงสมาชิกของ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Base Class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ที่ถูก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masking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751820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ได้ทำการ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masking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ไปแล้ว แต่ต้องการเข้าถึงสมาชิกนั้น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สามารถทำได้โดยใช้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access expression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697257A-08F4-4E19-A918-140A4266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3863979"/>
            <a:ext cx="4629796" cy="201005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546156-B67A-4273-A74F-C85E55F63C39}"/>
              </a:ext>
            </a:extLst>
          </p:cNvPr>
          <p:cNvSpPr txBox="1"/>
          <p:nvPr/>
        </p:nvSpPr>
        <p:spPr>
          <a:xfrm>
            <a:off x="7043306" y="4188770"/>
            <a:ext cx="28575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access expression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168B4A-9F48-4B88-A6DC-EC4FC2A0F1D8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 flipV="1">
            <a:off x="6096000" y="4240058"/>
            <a:ext cx="947306" cy="210322"/>
          </a:xfrm>
          <a:prstGeom prst="straightConnector1">
            <a:avLst/>
          </a:prstGeom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8E2060-4F0E-44D3-9B6D-233A7B46003D}"/>
              </a:ext>
            </a:extLst>
          </p:cNvPr>
          <p:cNvSpPr/>
          <p:nvPr/>
        </p:nvSpPr>
        <p:spPr>
          <a:xfrm>
            <a:off x="4304146" y="4029735"/>
            <a:ext cx="1791854" cy="42064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4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การเข้าถึงสมาชิกของ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Base Class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ที่ถูก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masking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FA8CA16-B2CB-4C84-B282-AA55202A0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" y="2388088"/>
            <a:ext cx="7056942" cy="327086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8A8EFCC-5DD6-4802-A06C-3F12DE8A0FC1}"/>
              </a:ext>
            </a:extLst>
          </p:cNvPr>
          <p:cNvGrpSpPr/>
          <p:nvPr/>
        </p:nvGrpSpPr>
        <p:grpSpPr>
          <a:xfrm>
            <a:off x="7792968" y="2620833"/>
            <a:ext cx="4020341" cy="2805371"/>
            <a:chOff x="8728439" y="2757157"/>
            <a:chExt cx="4020341" cy="28053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5F1FAC-D88F-412E-B520-A00CB7F87FE0}"/>
                </a:ext>
              </a:extLst>
            </p:cNvPr>
            <p:cNvSpPr/>
            <p:nvPr/>
          </p:nvSpPr>
          <p:spPr>
            <a:xfrm>
              <a:off x="9293252" y="2757157"/>
              <a:ext cx="3455528" cy="2805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DerivedClass</a:t>
              </a:r>
              <a:endParaRPr lang="en-US" b="1" dirty="0">
                <a:solidFill>
                  <a:schemeClr val="tx1"/>
                </a:solidFill>
                <a:latin typeface="Arial Nova Cond Light" panose="020B0306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897BB4-8D6C-4174-9311-8739613B3DA4}"/>
                </a:ext>
              </a:extLst>
            </p:cNvPr>
            <p:cNvSpPr/>
            <p:nvPr/>
          </p:nvSpPr>
          <p:spPr>
            <a:xfrm>
              <a:off x="9395980" y="4104912"/>
              <a:ext cx="3262260" cy="13597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BaseClass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161EDE-54E3-40BF-8894-BB0A494DDD06}"/>
                </a:ext>
              </a:extLst>
            </p:cNvPr>
            <p:cNvSpPr/>
            <p:nvPr/>
          </p:nvSpPr>
          <p:spPr>
            <a:xfrm>
              <a:off x="8738755" y="4485870"/>
              <a:ext cx="2027408" cy="3317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Field1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045B76-6FF6-4AE7-8FA3-FA934FFE4CB9}"/>
                </a:ext>
              </a:extLst>
            </p:cNvPr>
            <p:cNvSpPr/>
            <p:nvPr/>
          </p:nvSpPr>
          <p:spPr>
            <a:xfrm>
              <a:off x="8728439" y="3268537"/>
              <a:ext cx="2037724" cy="3317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Field1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D06548-74D6-4E0A-B5BB-675A20ADE463}"/>
                </a:ext>
              </a:extLst>
            </p:cNvPr>
            <p:cNvSpPr/>
            <p:nvPr/>
          </p:nvSpPr>
          <p:spPr>
            <a:xfrm>
              <a:off x="8728439" y="3689071"/>
              <a:ext cx="2037724" cy="3317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PrintBaseField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25035-BEBF-4098-BDE8-5708D26053B9}"/>
              </a:ext>
            </a:extLst>
          </p:cNvPr>
          <p:cNvSpPr/>
          <p:nvPr/>
        </p:nvSpPr>
        <p:spPr>
          <a:xfrm>
            <a:off x="10255919" y="3444811"/>
            <a:ext cx="1466850" cy="331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Base.Field1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414AC9-9F30-4F33-8C06-4F3785CAE605}"/>
              </a:ext>
            </a:extLst>
          </p:cNvPr>
          <p:cNvCxnSpPr>
            <a:endCxn id="16" idx="1"/>
          </p:cNvCxnSpPr>
          <p:nvPr/>
        </p:nvCxnSpPr>
        <p:spPr>
          <a:xfrm flipV="1">
            <a:off x="9830692" y="3610674"/>
            <a:ext cx="425227" cy="165863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0469164-7B77-4E7C-8E2F-6CB933FBA2DB}"/>
              </a:ext>
            </a:extLst>
          </p:cNvPr>
          <p:cNvSpPr/>
          <p:nvPr/>
        </p:nvSpPr>
        <p:spPr>
          <a:xfrm>
            <a:off x="9836727" y="3796145"/>
            <a:ext cx="1214167" cy="711200"/>
          </a:xfrm>
          <a:custGeom>
            <a:avLst/>
            <a:gdLst>
              <a:gd name="connsiteX0" fmla="*/ 1200728 w 1214167"/>
              <a:gd name="connsiteY0" fmla="*/ 0 h 711200"/>
              <a:gd name="connsiteX1" fmla="*/ 1043709 w 1214167"/>
              <a:gd name="connsiteY1" fmla="*/ 424873 h 711200"/>
              <a:gd name="connsiteX2" fmla="*/ 0 w 1214167"/>
              <a:gd name="connsiteY2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167" h="711200">
                <a:moveTo>
                  <a:pt x="1200728" y="0"/>
                </a:moveTo>
                <a:cubicBezTo>
                  <a:pt x="1222279" y="153170"/>
                  <a:pt x="1243830" y="306340"/>
                  <a:pt x="1043709" y="424873"/>
                </a:cubicBezTo>
                <a:cubicBezTo>
                  <a:pt x="843588" y="543406"/>
                  <a:pt x="421794" y="627303"/>
                  <a:pt x="0" y="711200"/>
                </a:cubicBezTo>
              </a:path>
            </a:pathLst>
          </a:cu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85A57A-A311-43EA-984F-8E9F0BD1E998}"/>
              </a:ext>
            </a:extLst>
          </p:cNvPr>
          <p:cNvSpPr/>
          <p:nvPr/>
        </p:nvSpPr>
        <p:spPr>
          <a:xfrm>
            <a:off x="2093236" y="4261645"/>
            <a:ext cx="2168143" cy="31603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D54F241-8847-42AF-9F1B-22200FA7D663}"/>
              </a:ext>
            </a:extLst>
          </p:cNvPr>
          <p:cNvSpPr/>
          <p:nvPr/>
        </p:nvSpPr>
        <p:spPr>
          <a:xfrm>
            <a:off x="4276436" y="3721663"/>
            <a:ext cx="3500582" cy="721028"/>
          </a:xfrm>
          <a:custGeom>
            <a:avLst/>
            <a:gdLst>
              <a:gd name="connsiteX0" fmla="*/ 0 w 3500582"/>
              <a:gd name="connsiteY0" fmla="*/ 702555 h 721028"/>
              <a:gd name="connsiteX1" fmla="*/ 2189019 w 3500582"/>
              <a:gd name="connsiteY1" fmla="*/ 721028 h 721028"/>
              <a:gd name="connsiteX2" fmla="*/ 2724728 w 3500582"/>
              <a:gd name="connsiteY2" fmla="*/ 628664 h 721028"/>
              <a:gd name="connsiteX3" fmla="*/ 2807855 w 3500582"/>
              <a:gd name="connsiteY3" fmla="*/ 240737 h 721028"/>
              <a:gd name="connsiteX4" fmla="*/ 2900219 w 3500582"/>
              <a:gd name="connsiteY4" fmla="*/ 37537 h 721028"/>
              <a:gd name="connsiteX5" fmla="*/ 3500582 w 3500582"/>
              <a:gd name="connsiteY5" fmla="*/ 592 h 72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0582" h="721028">
                <a:moveTo>
                  <a:pt x="0" y="702555"/>
                </a:moveTo>
                <a:lnTo>
                  <a:pt x="2189019" y="721028"/>
                </a:lnTo>
                <a:cubicBezTo>
                  <a:pt x="2643140" y="708713"/>
                  <a:pt x="2621589" y="708712"/>
                  <a:pt x="2724728" y="628664"/>
                </a:cubicBezTo>
                <a:cubicBezTo>
                  <a:pt x="2827867" y="548616"/>
                  <a:pt x="2778607" y="339258"/>
                  <a:pt x="2807855" y="240737"/>
                </a:cubicBezTo>
                <a:cubicBezTo>
                  <a:pt x="2837103" y="142216"/>
                  <a:pt x="2784765" y="77561"/>
                  <a:pt x="2900219" y="37537"/>
                </a:cubicBezTo>
                <a:cubicBezTo>
                  <a:pt x="3015673" y="-2487"/>
                  <a:pt x="3258127" y="-948"/>
                  <a:pt x="3500582" y="592"/>
                </a:cubicBezTo>
              </a:path>
            </a:pathLst>
          </a:cu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1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E67FE1F0-73B4-403F-92FC-FB52FA71F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2" y="4078455"/>
            <a:ext cx="6300554" cy="249109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การเข้าถึงสมาชิกของ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Base Class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ที่ถูก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masking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FA8CA16-B2CB-4C84-B282-AA55202A0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46" y="1436212"/>
            <a:ext cx="7056942" cy="327086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6CE11151-D283-4AC1-B20B-30F339E2B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871354"/>
            <a:ext cx="2991267" cy="990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1A73C2-543A-4817-822E-2B9123C1E8DB}"/>
              </a:ext>
            </a:extLst>
          </p:cNvPr>
          <p:cNvSpPr txBox="1"/>
          <p:nvPr/>
        </p:nvSpPr>
        <p:spPr>
          <a:xfrm>
            <a:off x="6634463" y="4839214"/>
            <a:ext cx="5381625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ข้อสังเกต ถ้าต้องใช้วิธีนี้บ่อยๆ แสดงว่าออกแบบระบบคลาสได้ไม่ดี ให้พิจารณาออกแบบระบบการสืบทอดคลาสใหม่อีกครั้ง </a:t>
            </a:r>
            <a:endParaRPr lang="en-US" sz="28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5983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Using References to a Base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751820"/>
          </a:xfrm>
        </p:spPr>
        <p:txBody>
          <a:bodyPr>
            <a:normAutofit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สมาชิกทั้งหมดใน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คือสมาชิกที่สืบทอดมาจาก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และสมาชิกที่สร้างขึ้นเอง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ที่อ้างถึง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จะรวมสมาชิกทั้งก้อน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เราสามารถหา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ไปยังส่วนที่เป็น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361950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เราสามารถหา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ไปยังส่วนที่เป็น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base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cast operator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cast operator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ไว้หน้าชื่อ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ใส่ชื่อของ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ไว้ในวงเล็บ เพื่อบอกคอมไพเลอร์รู้ว่าต้องการอ้างถึง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ตัวไหน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ในกรณีมีการสืบทอดหลายชั้น ก็สามารถเลือก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ในชั้นที่ต้องการได้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9515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AC44A3B-4995-496B-8DAC-064CC87A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3290419"/>
            <a:ext cx="7792537" cy="335326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B09DB9-0285-4228-9A88-D8D7AAEB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Using References to a Base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C8397B-E232-4942-B79A-4BC3B747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7915574-19FD-4FF3-8DE1-C772DFFCB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757" y="4733952"/>
            <a:ext cx="3000794" cy="857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EF480A-9B3A-4C94-B591-6D51D1C2A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87" y="1283994"/>
            <a:ext cx="7844895" cy="268493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18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39F6552-6DDA-47E3-AE9F-880CD1290B02}"/>
              </a:ext>
            </a:extLst>
          </p:cNvPr>
          <p:cNvSpPr/>
          <p:nvPr/>
        </p:nvSpPr>
        <p:spPr>
          <a:xfrm>
            <a:off x="7560751" y="3163602"/>
            <a:ext cx="4421147" cy="3139125"/>
          </a:xfrm>
          <a:prstGeom prst="roundRect">
            <a:avLst>
              <a:gd name="adj" fmla="val 80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dirty="0">
                <a:solidFill>
                  <a:schemeClr val="dk1"/>
                </a:solidFill>
              </a:rPr>
              <a:t>Heap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AC44A3B-4995-496B-8DAC-064CC87A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1" y="1513939"/>
            <a:ext cx="5297081" cy="227942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B09DB9-0285-4228-9A88-D8D7AAEB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Using References to a Base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C8397B-E232-4942-B79A-4BC3B747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7353FF-9DF7-4EE2-A244-54E5A5D46CC5}"/>
              </a:ext>
            </a:extLst>
          </p:cNvPr>
          <p:cNvGrpSpPr/>
          <p:nvPr/>
        </p:nvGrpSpPr>
        <p:grpSpPr>
          <a:xfrm>
            <a:off x="7727332" y="3805856"/>
            <a:ext cx="2254868" cy="2238375"/>
            <a:chOff x="8732036" y="3193849"/>
            <a:chExt cx="2185635" cy="21240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903C32-D03E-47B3-9ECD-A1A3222B0A39}"/>
                </a:ext>
              </a:extLst>
            </p:cNvPr>
            <p:cNvSpPr/>
            <p:nvPr/>
          </p:nvSpPr>
          <p:spPr>
            <a:xfrm>
              <a:off x="9293252" y="3193849"/>
              <a:ext cx="1624419" cy="21240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DerivedClass</a:t>
              </a:r>
              <a:endParaRPr lang="en-US" b="1" dirty="0">
                <a:solidFill>
                  <a:schemeClr val="tx1"/>
                </a:solidFill>
                <a:latin typeface="Arial Nova Cond Light" panose="020B0306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58D508-25A3-480B-95E8-5D69FBC5D175}"/>
                </a:ext>
              </a:extLst>
            </p:cNvPr>
            <p:cNvSpPr/>
            <p:nvPr/>
          </p:nvSpPr>
          <p:spPr>
            <a:xfrm>
              <a:off x="9395980" y="4119719"/>
              <a:ext cx="1378816" cy="10839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BaseClass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4B8C55-7ADC-46A1-8343-0A6A93B6EBF2}"/>
                </a:ext>
              </a:extLst>
            </p:cNvPr>
            <p:cNvSpPr/>
            <p:nvPr/>
          </p:nvSpPr>
          <p:spPr>
            <a:xfrm>
              <a:off x="8738755" y="4485870"/>
              <a:ext cx="1216891" cy="3317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Field1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B17A64-59F3-4427-A3DC-22A790061F12}"/>
                </a:ext>
              </a:extLst>
            </p:cNvPr>
            <p:cNvSpPr/>
            <p:nvPr/>
          </p:nvSpPr>
          <p:spPr>
            <a:xfrm>
              <a:off x="8732036" y="3633254"/>
              <a:ext cx="1122432" cy="3317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Field1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E2C5ED-37B2-4880-80C4-3696781FB801}"/>
              </a:ext>
            </a:extLst>
          </p:cNvPr>
          <p:cNvGrpSpPr/>
          <p:nvPr/>
        </p:nvGrpSpPr>
        <p:grpSpPr>
          <a:xfrm>
            <a:off x="5507182" y="3836645"/>
            <a:ext cx="1385554" cy="2661515"/>
            <a:chOff x="7290034" y="3429000"/>
            <a:chExt cx="1800000" cy="3063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1C9E3-0740-427A-81C7-BDE6A79C4C49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5DA70C-B6D7-4B0A-8552-23433905DC70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D256CC-A323-448B-A2AA-350858E5E69D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9D6EC5-4FF7-49B5-A127-022AE63B1D13}"/>
                </a:ext>
              </a:extLst>
            </p:cNvPr>
            <p:cNvSpPr/>
            <p:nvPr/>
          </p:nvSpPr>
          <p:spPr>
            <a:xfrm>
              <a:off x="7290034" y="4310286"/>
              <a:ext cx="1800000" cy="540000"/>
            </a:xfrm>
            <a:prstGeom prst="rect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F159C54-1DF1-4BA9-812A-D2FDEA643DDA}"/>
              </a:ext>
            </a:extLst>
          </p:cNvPr>
          <p:cNvSpPr txBox="1"/>
          <p:nvPr/>
        </p:nvSpPr>
        <p:spPr>
          <a:xfrm>
            <a:off x="4710113" y="5106670"/>
            <a:ext cx="74407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DC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33D203-86CE-4B49-A186-A3F994C4EE6B}"/>
              </a:ext>
            </a:extLst>
          </p:cNvPr>
          <p:cNvSpPr txBox="1"/>
          <p:nvPr/>
        </p:nvSpPr>
        <p:spPr>
          <a:xfrm>
            <a:off x="4710113" y="4636684"/>
            <a:ext cx="74407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BC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3458E7E-6C48-45DB-B9BC-4C17942218E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219825" y="4848225"/>
            <a:ext cx="2086500" cy="76819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C097DB0-9DB7-4BAD-9065-F5876514DBD4}"/>
              </a:ext>
            </a:extLst>
          </p:cNvPr>
          <p:cNvCxnSpPr>
            <a:cxnSpLocks/>
          </p:cNvCxnSpPr>
          <p:nvPr/>
        </p:nvCxnSpPr>
        <p:spPr>
          <a:xfrm flipV="1">
            <a:off x="6219825" y="5071282"/>
            <a:ext cx="2080241" cy="272243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1F1C84-2798-4D5E-8147-B440BAD4E9C8}"/>
              </a:ext>
            </a:extLst>
          </p:cNvPr>
          <p:cNvSpPr txBox="1"/>
          <p:nvPr/>
        </p:nvSpPr>
        <p:spPr>
          <a:xfrm>
            <a:off x="10416195" y="4502331"/>
            <a:ext cx="151906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Visible to DC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1D9737-8CBC-469C-94C1-82E06F32E55F}"/>
              </a:ext>
            </a:extLst>
          </p:cNvPr>
          <p:cNvSpPr txBox="1"/>
          <p:nvPr/>
        </p:nvSpPr>
        <p:spPr>
          <a:xfrm>
            <a:off x="10416195" y="5333228"/>
            <a:ext cx="151906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Visible to BC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F0C4F7-DA96-4613-86F6-AD211252FADD}"/>
              </a:ext>
            </a:extLst>
          </p:cNvPr>
          <p:cNvCxnSpPr>
            <a:stCxn id="36" idx="1"/>
            <a:endCxn id="12" idx="3"/>
          </p:cNvCxnSpPr>
          <p:nvPr/>
        </p:nvCxnSpPr>
        <p:spPr>
          <a:xfrm flipH="1">
            <a:off x="9982200" y="4733164"/>
            <a:ext cx="433995" cy="191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C7D212-837E-47DD-B09F-453EB59ABC15}"/>
              </a:ext>
            </a:extLst>
          </p:cNvPr>
          <p:cNvCxnSpPr>
            <a:stCxn id="37" idx="1"/>
            <a:endCxn id="13" idx="3"/>
          </p:cNvCxnSpPr>
          <p:nvPr/>
        </p:nvCxnSpPr>
        <p:spPr>
          <a:xfrm flipH="1" flipV="1">
            <a:off x="9834799" y="5352665"/>
            <a:ext cx="581396" cy="211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8644AB8-D237-4D9B-BD8E-6758D2F939D8}"/>
              </a:ext>
            </a:extLst>
          </p:cNvPr>
          <p:cNvSpPr/>
          <p:nvPr/>
        </p:nvSpPr>
        <p:spPr>
          <a:xfrm>
            <a:off x="1064537" y="2371725"/>
            <a:ext cx="1564364" cy="24507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889D0A3-2F96-43E9-B216-24AAE724C900}"/>
              </a:ext>
            </a:extLst>
          </p:cNvPr>
          <p:cNvSpPr/>
          <p:nvPr/>
        </p:nvSpPr>
        <p:spPr>
          <a:xfrm>
            <a:off x="2858641" y="2396061"/>
            <a:ext cx="1851472" cy="24507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73F1C22-B81E-4539-82AE-79A0320B2C3B}"/>
              </a:ext>
            </a:extLst>
          </p:cNvPr>
          <p:cNvSpPr/>
          <p:nvPr/>
        </p:nvSpPr>
        <p:spPr>
          <a:xfrm>
            <a:off x="4705350" y="2446122"/>
            <a:ext cx="4295775" cy="1354353"/>
          </a:xfrm>
          <a:custGeom>
            <a:avLst/>
            <a:gdLst>
              <a:gd name="connsiteX0" fmla="*/ 0 w 4295775"/>
              <a:gd name="connsiteY0" fmla="*/ 20853 h 1354353"/>
              <a:gd name="connsiteX1" fmla="*/ 3248025 w 4295775"/>
              <a:gd name="connsiteY1" fmla="*/ 182778 h 1354353"/>
              <a:gd name="connsiteX2" fmla="*/ 4295775 w 4295775"/>
              <a:gd name="connsiteY2" fmla="*/ 1354353 h 135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5775" h="1354353">
                <a:moveTo>
                  <a:pt x="0" y="20853"/>
                </a:moveTo>
                <a:cubicBezTo>
                  <a:pt x="1266031" y="-9310"/>
                  <a:pt x="2532063" y="-39472"/>
                  <a:pt x="3248025" y="182778"/>
                </a:cubicBezTo>
                <a:cubicBezTo>
                  <a:pt x="3963987" y="405028"/>
                  <a:pt x="4129881" y="879690"/>
                  <a:pt x="4295775" y="1354353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BC86943-D078-4722-AE8F-1B1FBE04F855}"/>
              </a:ext>
            </a:extLst>
          </p:cNvPr>
          <p:cNvSpPr/>
          <p:nvPr/>
        </p:nvSpPr>
        <p:spPr>
          <a:xfrm>
            <a:off x="360136" y="2486024"/>
            <a:ext cx="4354740" cy="2877883"/>
          </a:xfrm>
          <a:custGeom>
            <a:avLst/>
            <a:gdLst>
              <a:gd name="connsiteX0" fmla="*/ 765512 w 4413587"/>
              <a:gd name="connsiteY0" fmla="*/ 0 h 2985405"/>
              <a:gd name="connsiteX1" fmla="*/ 222587 w 4413587"/>
              <a:gd name="connsiteY1" fmla="*/ 171450 h 2985405"/>
              <a:gd name="connsiteX2" fmla="*/ 89237 w 4413587"/>
              <a:gd name="connsiteY2" fmla="*/ 828675 h 2985405"/>
              <a:gd name="connsiteX3" fmla="*/ 79712 w 4413587"/>
              <a:gd name="connsiteY3" fmla="*/ 2390775 h 2985405"/>
              <a:gd name="connsiteX4" fmla="*/ 422612 w 4413587"/>
              <a:gd name="connsiteY4" fmla="*/ 2962275 h 2985405"/>
              <a:gd name="connsiteX5" fmla="*/ 4413587 w 4413587"/>
              <a:gd name="connsiteY5" fmla="*/ 2819400 h 2985405"/>
              <a:gd name="connsiteX0" fmla="*/ 752194 w 4400269"/>
              <a:gd name="connsiteY0" fmla="*/ 0 h 2912052"/>
              <a:gd name="connsiteX1" fmla="*/ 209269 w 4400269"/>
              <a:gd name="connsiteY1" fmla="*/ 171450 h 2912052"/>
              <a:gd name="connsiteX2" fmla="*/ 75919 w 4400269"/>
              <a:gd name="connsiteY2" fmla="*/ 828675 h 2912052"/>
              <a:gd name="connsiteX3" fmla="*/ 66394 w 4400269"/>
              <a:gd name="connsiteY3" fmla="*/ 2390775 h 2912052"/>
              <a:gd name="connsiteX4" fmla="*/ 933169 w 4400269"/>
              <a:gd name="connsiteY4" fmla="*/ 2867025 h 2912052"/>
              <a:gd name="connsiteX5" fmla="*/ 4400269 w 4400269"/>
              <a:gd name="connsiteY5" fmla="*/ 2819400 h 2912052"/>
              <a:gd name="connsiteX0" fmla="*/ 690857 w 4338932"/>
              <a:gd name="connsiteY0" fmla="*/ 0 h 2912052"/>
              <a:gd name="connsiteX1" fmla="*/ 147932 w 4338932"/>
              <a:gd name="connsiteY1" fmla="*/ 171450 h 2912052"/>
              <a:gd name="connsiteX2" fmla="*/ 14582 w 4338932"/>
              <a:gd name="connsiteY2" fmla="*/ 828675 h 2912052"/>
              <a:gd name="connsiteX3" fmla="*/ 100307 w 4338932"/>
              <a:gd name="connsiteY3" fmla="*/ 2428875 h 2912052"/>
              <a:gd name="connsiteX4" fmla="*/ 871832 w 4338932"/>
              <a:gd name="connsiteY4" fmla="*/ 2867025 h 2912052"/>
              <a:gd name="connsiteX5" fmla="*/ 4338932 w 4338932"/>
              <a:gd name="connsiteY5" fmla="*/ 2819400 h 2912052"/>
              <a:gd name="connsiteX0" fmla="*/ 706665 w 4354740"/>
              <a:gd name="connsiteY0" fmla="*/ 0 h 2906288"/>
              <a:gd name="connsiteX1" fmla="*/ 163740 w 4354740"/>
              <a:gd name="connsiteY1" fmla="*/ 171450 h 2906288"/>
              <a:gd name="connsiteX2" fmla="*/ 30390 w 4354740"/>
              <a:gd name="connsiteY2" fmla="*/ 828675 h 2906288"/>
              <a:gd name="connsiteX3" fmla="*/ 116115 w 4354740"/>
              <a:gd name="connsiteY3" fmla="*/ 2428875 h 2906288"/>
              <a:gd name="connsiteX4" fmla="*/ 1154340 w 4354740"/>
              <a:gd name="connsiteY4" fmla="*/ 2857500 h 2906288"/>
              <a:gd name="connsiteX5" fmla="*/ 4354740 w 4354740"/>
              <a:gd name="connsiteY5" fmla="*/ 2819400 h 2906288"/>
              <a:gd name="connsiteX0" fmla="*/ 706665 w 4354740"/>
              <a:gd name="connsiteY0" fmla="*/ 0 h 2906288"/>
              <a:gd name="connsiteX1" fmla="*/ 163740 w 4354740"/>
              <a:gd name="connsiteY1" fmla="*/ 171450 h 2906288"/>
              <a:gd name="connsiteX2" fmla="*/ 30390 w 4354740"/>
              <a:gd name="connsiteY2" fmla="*/ 828675 h 2906288"/>
              <a:gd name="connsiteX3" fmla="*/ 116115 w 4354740"/>
              <a:gd name="connsiteY3" fmla="*/ 2428875 h 2906288"/>
              <a:gd name="connsiteX4" fmla="*/ 1154340 w 4354740"/>
              <a:gd name="connsiteY4" fmla="*/ 2857500 h 2906288"/>
              <a:gd name="connsiteX5" fmla="*/ 4354740 w 4354740"/>
              <a:gd name="connsiteY5" fmla="*/ 2819400 h 2906288"/>
              <a:gd name="connsiteX0" fmla="*/ 706665 w 4354740"/>
              <a:gd name="connsiteY0" fmla="*/ 0 h 2877883"/>
              <a:gd name="connsiteX1" fmla="*/ 163740 w 4354740"/>
              <a:gd name="connsiteY1" fmla="*/ 171450 h 2877883"/>
              <a:gd name="connsiteX2" fmla="*/ 30390 w 4354740"/>
              <a:gd name="connsiteY2" fmla="*/ 828675 h 2877883"/>
              <a:gd name="connsiteX3" fmla="*/ 116115 w 4354740"/>
              <a:gd name="connsiteY3" fmla="*/ 2428875 h 2877883"/>
              <a:gd name="connsiteX4" fmla="*/ 1154340 w 4354740"/>
              <a:gd name="connsiteY4" fmla="*/ 2857500 h 2877883"/>
              <a:gd name="connsiteX5" fmla="*/ 4354740 w 4354740"/>
              <a:gd name="connsiteY5" fmla="*/ 2819400 h 287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4740" h="2877883">
                <a:moveTo>
                  <a:pt x="706665" y="0"/>
                </a:moveTo>
                <a:cubicBezTo>
                  <a:pt x="491558" y="16669"/>
                  <a:pt x="276452" y="33338"/>
                  <a:pt x="163740" y="171450"/>
                </a:cubicBezTo>
                <a:cubicBezTo>
                  <a:pt x="51028" y="309562"/>
                  <a:pt x="38327" y="452438"/>
                  <a:pt x="30390" y="828675"/>
                </a:cubicBezTo>
                <a:cubicBezTo>
                  <a:pt x="22453" y="1204912"/>
                  <a:pt x="-71210" y="2090738"/>
                  <a:pt x="116115" y="2428875"/>
                </a:cubicBezTo>
                <a:cubicBezTo>
                  <a:pt x="303440" y="2767012"/>
                  <a:pt x="403453" y="2833688"/>
                  <a:pt x="1154340" y="2857500"/>
                </a:cubicBezTo>
                <a:cubicBezTo>
                  <a:pt x="2029052" y="2852737"/>
                  <a:pt x="2720408" y="2926556"/>
                  <a:pt x="4354740" y="281940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125CB80-D5C1-4D3F-AB30-621C493B6366}"/>
              </a:ext>
            </a:extLst>
          </p:cNvPr>
          <p:cNvSpPr/>
          <p:nvPr/>
        </p:nvSpPr>
        <p:spPr>
          <a:xfrm>
            <a:off x="1059788" y="2793383"/>
            <a:ext cx="2853256" cy="24507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E368D9C-4F37-4647-A53F-6AB2C8CCA58B}"/>
              </a:ext>
            </a:extLst>
          </p:cNvPr>
          <p:cNvSpPr/>
          <p:nvPr/>
        </p:nvSpPr>
        <p:spPr>
          <a:xfrm>
            <a:off x="607675" y="2895600"/>
            <a:ext cx="4097675" cy="1963181"/>
          </a:xfrm>
          <a:custGeom>
            <a:avLst/>
            <a:gdLst>
              <a:gd name="connsiteX0" fmla="*/ 425384 w 4082984"/>
              <a:gd name="connsiteY0" fmla="*/ 0 h 1952625"/>
              <a:gd name="connsiteX1" fmla="*/ 158684 w 4082984"/>
              <a:gd name="connsiteY1" fmla="*/ 247650 h 1952625"/>
              <a:gd name="connsiteX2" fmla="*/ 111059 w 4082984"/>
              <a:gd name="connsiteY2" fmla="*/ 1171575 h 1952625"/>
              <a:gd name="connsiteX3" fmla="*/ 368234 w 4082984"/>
              <a:gd name="connsiteY3" fmla="*/ 1762125 h 1952625"/>
              <a:gd name="connsiteX4" fmla="*/ 4082984 w 4082984"/>
              <a:gd name="connsiteY4" fmla="*/ 1952625 h 1952625"/>
              <a:gd name="connsiteX0" fmla="*/ 354637 w 4012237"/>
              <a:gd name="connsiteY0" fmla="*/ 0 h 1952625"/>
              <a:gd name="connsiteX1" fmla="*/ 87937 w 4012237"/>
              <a:gd name="connsiteY1" fmla="*/ 247650 h 1952625"/>
              <a:gd name="connsiteX2" fmla="*/ 40312 w 4012237"/>
              <a:gd name="connsiteY2" fmla="*/ 1171575 h 1952625"/>
              <a:gd name="connsiteX3" fmla="*/ 640387 w 4012237"/>
              <a:gd name="connsiteY3" fmla="*/ 1828800 h 1952625"/>
              <a:gd name="connsiteX4" fmla="*/ 4012237 w 4012237"/>
              <a:gd name="connsiteY4" fmla="*/ 1952625 h 1952625"/>
              <a:gd name="connsiteX0" fmla="*/ 365907 w 4023507"/>
              <a:gd name="connsiteY0" fmla="*/ 0 h 1952625"/>
              <a:gd name="connsiteX1" fmla="*/ 99207 w 4023507"/>
              <a:gd name="connsiteY1" fmla="*/ 247650 h 1952625"/>
              <a:gd name="connsiteX2" fmla="*/ 51582 w 4023507"/>
              <a:gd name="connsiteY2" fmla="*/ 1171575 h 1952625"/>
              <a:gd name="connsiteX3" fmla="*/ 804057 w 4023507"/>
              <a:gd name="connsiteY3" fmla="*/ 1866900 h 1952625"/>
              <a:gd name="connsiteX4" fmla="*/ 4023507 w 4023507"/>
              <a:gd name="connsiteY4" fmla="*/ 1952625 h 1952625"/>
              <a:gd name="connsiteX0" fmla="*/ 358423 w 4016023"/>
              <a:gd name="connsiteY0" fmla="*/ 0 h 1952625"/>
              <a:gd name="connsiteX1" fmla="*/ 91723 w 4016023"/>
              <a:gd name="connsiteY1" fmla="*/ 247650 h 1952625"/>
              <a:gd name="connsiteX2" fmla="*/ 53623 w 4016023"/>
              <a:gd name="connsiteY2" fmla="*/ 1485900 h 1952625"/>
              <a:gd name="connsiteX3" fmla="*/ 796573 w 4016023"/>
              <a:gd name="connsiteY3" fmla="*/ 1866900 h 1952625"/>
              <a:gd name="connsiteX4" fmla="*/ 4016023 w 4016023"/>
              <a:gd name="connsiteY4" fmla="*/ 1952625 h 1952625"/>
              <a:gd name="connsiteX0" fmla="*/ 352073 w 4009673"/>
              <a:gd name="connsiteY0" fmla="*/ 0 h 1952625"/>
              <a:gd name="connsiteX1" fmla="*/ 85373 w 4009673"/>
              <a:gd name="connsiteY1" fmla="*/ 247650 h 1952625"/>
              <a:gd name="connsiteX2" fmla="*/ 47273 w 4009673"/>
              <a:gd name="connsiteY2" fmla="*/ 1485900 h 1952625"/>
              <a:gd name="connsiteX3" fmla="*/ 704498 w 4009673"/>
              <a:gd name="connsiteY3" fmla="*/ 1876425 h 1952625"/>
              <a:gd name="connsiteX4" fmla="*/ 4009673 w 4009673"/>
              <a:gd name="connsiteY4" fmla="*/ 1952625 h 1952625"/>
              <a:gd name="connsiteX0" fmla="*/ 418489 w 4076089"/>
              <a:gd name="connsiteY0" fmla="*/ 0 h 1952625"/>
              <a:gd name="connsiteX1" fmla="*/ 27964 w 4076089"/>
              <a:gd name="connsiteY1" fmla="*/ 276225 h 1952625"/>
              <a:gd name="connsiteX2" fmla="*/ 113689 w 4076089"/>
              <a:gd name="connsiteY2" fmla="*/ 1485900 h 1952625"/>
              <a:gd name="connsiteX3" fmla="*/ 770914 w 4076089"/>
              <a:gd name="connsiteY3" fmla="*/ 1876425 h 1952625"/>
              <a:gd name="connsiteX4" fmla="*/ 4076089 w 4076089"/>
              <a:gd name="connsiteY4" fmla="*/ 1952625 h 1952625"/>
              <a:gd name="connsiteX0" fmla="*/ 430353 w 4087953"/>
              <a:gd name="connsiteY0" fmla="*/ 0 h 1952625"/>
              <a:gd name="connsiteX1" fmla="*/ 39828 w 4087953"/>
              <a:gd name="connsiteY1" fmla="*/ 276225 h 1952625"/>
              <a:gd name="connsiteX2" fmla="*/ 96978 w 4087953"/>
              <a:gd name="connsiteY2" fmla="*/ 1552575 h 1952625"/>
              <a:gd name="connsiteX3" fmla="*/ 782778 w 4087953"/>
              <a:gd name="connsiteY3" fmla="*/ 1876425 h 1952625"/>
              <a:gd name="connsiteX4" fmla="*/ 4087953 w 4087953"/>
              <a:gd name="connsiteY4" fmla="*/ 1952625 h 1952625"/>
              <a:gd name="connsiteX0" fmla="*/ 440075 w 4097675"/>
              <a:gd name="connsiteY0" fmla="*/ 0 h 1963181"/>
              <a:gd name="connsiteX1" fmla="*/ 49550 w 4097675"/>
              <a:gd name="connsiteY1" fmla="*/ 276225 h 1963181"/>
              <a:gd name="connsiteX2" fmla="*/ 106700 w 4097675"/>
              <a:gd name="connsiteY2" fmla="*/ 1552575 h 1963181"/>
              <a:gd name="connsiteX3" fmla="*/ 963950 w 4097675"/>
              <a:gd name="connsiteY3" fmla="*/ 1895475 h 1963181"/>
              <a:gd name="connsiteX4" fmla="*/ 4097675 w 4097675"/>
              <a:gd name="connsiteY4" fmla="*/ 1952625 h 196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7675" h="1963181">
                <a:moveTo>
                  <a:pt x="440075" y="0"/>
                </a:moveTo>
                <a:cubicBezTo>
                  <a:pt x="332919" y="26193"/>
                  <a:pt x="105113" y="17463"/>
                  <a:pt x="49550" y="276225"/>
                </a:cubicBezTo>
                <a:cubicBezTo>
                  <a:pt x="-6013" y="534988"/>
                  <a:pt x="-45700" y="1282700"/>
                  <a:pt x="106700" y="1552575"/>
                </a:cubicBezTo>
                <a:cubicBezTo>
                  <a:pt x="259100" y="1822450"/>
                  <a:pt x="301962" y="1765300"/>
                  <a:pt x="963950" y="1895475"/>
                </a:cubicBezTo>
                <a:cubicBezTo>
                  <a:pt x="1625938" y="2025650"/>
                  <a:pt x="2571294" y="1922462"/>
                  <a:pt x="4097675" y="1952625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17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26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and Override Methods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3872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lass Inheritance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ช่วยให้เราสามารถขยายขีดความสามารถของคลาสที่สร้างไว้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คลาสต้นฉบับเรียกว่า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คลาสที่สืบทอดเรียกว่า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ประกอบด้วย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สมาชิกที่สร้างขึ้นภายใน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ถูกมองว่าเป็นส่วนขยาย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(extend)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ไม่สามารถลบสมาชิกของ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ออกไปจากคลาสตนเองได้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52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2811EB5-3710-430D-B5BD-96239AAA0CE8}"/>
              </a:ext>
            </a:extLst>
          </p:cNvPr>
          <p:cNvGrpSpPr/>
          <p:nvPr/>
        </p:nvGrpSpPr>
        <p:grpSpPr>
          <a:xfrm>
            <a:off x="6563957" y="4398962"/>
            <a:ext cx="2580510" cy="2194865"/>
            <a:chOff x="6563957" y="4398962"/>
            <a:chExt cx="2580510" cy="219486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58889F2-6953-4FE2-93EF-01DC69FBB6C4}"/>
                </a:ext>
              </a:extLst>
            </p:cNvPr>
            <p:cNvSpPr/>
            <p:nvPr/>
          </p:nvSpPr>
          <p:spPr>
            <a:xfrm>
              <a:off x="7022276" y="4398962"/>
              <a:ext cx="2122191" cy="21948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someClass</a:t>
              </a:r>
              <a:endParaRPr lang="en-US" b="1" dirty="0">
                <a:solidFill>
                  <a:schemeClr val="tx1"/>
                </a:solidFill>
                <a:latin typeface="Arial Nova Cond Light" panose="020B0306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0A0AE2-0E5E-4AE2-8DB7-480B61212D27}"/>
                </a:ext>
              </a:extLst>
            </p:cNvPr>
            <p:cNvSpPr/>
            <p:nvPr/>
          </p:nvSpPr>
          <p:spPr>
            <a:xfrm>
              <a:off x="6563957" y="4783149"/>
              <a:ext cx="1228725" cy="2396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Field2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9C48255-A3D9-4CFE-8BE7-8FF48FD4AC61}"/>
                </a:ext>
              </a:extLst>
            </p:cNvPr>
            <p:cNvSpPr/>
            <p:nvPr/>
          </p:nvSpPr>
          <p:spPr>
            <a:xfrm>
              <a:off x="6563957" y="5117192"/>
              <a:ext cx="1228725" cy="2396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Method2()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38" name="Picture 37" descr="A picture containing chart&#10;&#10;Description automatically generated">
            <a:extLst>
              <a:ext uri="{FF2B5EF4-FFF2-40B4-BE49-F238E27FC236}">
                <a16:creationId xmlns:a16="http://schemas.microsoft.com/office/drawing/2014/main" id="{BE9EAF75-8FBF-4498-8109-3693B6E5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75" y="2107568"/>
            <a:ext cx="5106113" cy="180047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C31367C-6089-4973-BF77-63EA3F49443B}"/>
              </a:ext>
            </a:extLst>
          </p:cNvPr>
          <p:cNvSpPr/>
          <p:nvPr/>
        </p:nvSpPr>
        <p:spPr>
          <a:xfrm>
            <a:off x="3260899" y="2253790"/>
            <a:ext cx="2642717" cy="383665"/>
          </a:xfrm>
          <a:prstGeom prst="roundRect">
            <a:avLst>
              <a:gd name="adj" fmla="val 9524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D67C253-42E2-4313-B306-4D3B8AE5280B}"/>
              </a:ext>
            </a:extLst>
          </p:cNvPr>
          <p:cNvSpPr/>
          <p:nvPr/>
        </p:nvSpPr>
        <p:spPr>
          <a:xfrm>
            <a:off x="6229302" y="2253790"/>
            <a:ext cx="1554746" cy="383665"/>
          </a:xfrm>
          <a:prstGeom prst="roundRect">
            <a:avLst>
              <a:gd name="adj" fmla="val 9524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750100-8530-4897-9952-040A6085427E}"/>
              </a:ext>
            </a:extLst>
          </p:cNvPr>
          <p:cNvSpPr txBox="1"/>
          <p:nvPr/>
        </p:nvSpPr>
        <p:spPr>
          <a:xfrm>
            <a:off x="684678" y="1955557"/>
            <a:ext cx="200661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Class declaration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ABD3CA-BA4A-4087-AC9D-70A79F793F2E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2691289" y="2186390"/>
            <a:ext cx="569610" cy="25923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28B480D-E983-49FC-9770-317EEDA16607}"/>
              </a:ext>
            </a:extLst>
          </p:cNvPr>
          <p:cNvSpPr txBox="1"/>
          <p:nvPr/>
        </p:nvSpPr>
        <p:spPr>
          <a:xfrm>
            <a:off x="7784048" y="1466500"/>
            <a:ext cx="299197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Class-base specification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778900-BE4D-4728-B38D-3C18B4406D38}"/>
              </a:ext>
            </a:extLst>
          </p:cNvPr>
          <p:cNvCxnSpPr>
            <a:cxnSpLocks/>
            <a:stCxn id="48" idx="1"/>
            <a:endCxn id="41" idx="0"/>
          </p:cNvCxnSpPr>
          <p:nvPr/>
        </p:nvCxnSpPr>
        <p:spPr>
          <a:xfrm flipH="1">
            <a:off x="7006675" y="1697333"/>
            <a:ext cx="777373" cy="55645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12B263-3F06-4F8F-BBCB-229F0D5DB901}"/>
              </a:ext>
            </a:extLst>
          </p:cNvPr>
          <p:cNvSpPr/>
          <p:nvPr/>
        </p:nvSpPr>
        <p:spPr>
          <a:xfrm>
            <a:off x="5939628" y="2253790"/>
            <a:ext cx="190995" cy="383665"/>
          </a:xfrm>
          <a:prstGeom prst="roundRect">
            <a:avLst>
              <a:gd name="adj" fmla="val 9524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2EB731-B232-4858-8E89-B25255DAD9DD}"/>
              </a:ext>
            </a:extLst>
          </p:cNvPr>
          <p:cNvSpPr txBox="1"/>
          <p:nvPr/>
        </p:nvSpPr>
        <p:spPr>
          <a:xfrm>
            <a:off x="5697289" y="3221320"/>
            <a:ext cx="86666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Colon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FD7E2E-2616-466B-8C13-EB07945195D7}"/>
              </a:ext>
            </a:extLst>
          </p:cNvPr>
          <p:cNvCxnSpPr>
            <a:cxnSpLocks/>
            <a:stCxn id="55" idx="0"/>
            <a:endCxn id="54" idx="2"/>
          </p:cNvCxnSpPr>
          <p:nvPr/>
        </p:nvCxnSpPr>
        <p:spPr>
          <a:xfrm flipH="1" flipV="1">
            <a:off x="6035126" y="2637455"/>
            <a:ext cx="95497" cy="58386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266A594-FD1D-4664-A53C-363EA6958D16}"/>
              </a:ext>
            </a:extLst>
          </p:cNvPr>
          <p:cNvGrpSpPr/>
          <p:nvPr/>
        </p:nvGrpSpPr>
        <p:grpSpPr>
          <a:xfrm>
            <a:off x="1685839" y="5468937"/>
            <a:ext cx="2580510" cy="1069975"/>
            <a:chOff x="2517775" y="5468937"/>
            <a:chExt cx="2580510" cy="106997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E2E19A8-E46B-4968-BD55-DC1DAE71EE47}"/>
                </a:ext>
              </a:extLst>
            </p:cNvPr>
            <p:cNvSpPr/>
            <p:nvPr/>
          </p:nvSpPr>
          <p:spPr>
            <a:xfrm>
              <a:off x="2976094" y="5468937"/>
              <a:ext cx="2122191" cy="1069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BaseClass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E97C165-86BA-4280-B8D6-971478CD0664}"/>
                </a:ext>
              </a:extLst>
            </p:cNvPr>
            <p:cNvSpPr/>
            <p:nvPr/>
          </p:nvSpPr>
          <p:spPr>
            <a:xfrm>
              <a:off x="2517775" y="5853124"/>
              <a:ext cx="1228725" cy="2396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Field1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A6D8BB-CFAD-49A3-A7B5-7E215077063D}"/>
                </a:ext>
              </a:extLst>
            </p:cNvPr>
            <p:cNvSpPr/>
            <p:nvPr/>
          </p:nvSpPr>
          <p:spPr>
            <a:xfrm>
              <a:off x="2517775" y="6187167"/>
              <a:ext cx="1228725" cy="2396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Method1()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514AE5-D19A-43CF-8222-C76F2F9FB27F}"/>
              </a:ext>
            </a:extLst>
          </p:cNvPr>
          <p:cNvGrpSpPr/>
          <p:nvPr/>
        </p:nvGrpSpPr>
        <p:grpSpPr>
          <a:xfrm>
            <a:off x="6559364" y="5486799"/>
            <a:ext cx="2529787" cy="1053300"/>
            <a:chOff x="6641001" y="5517572"/>
            <a:chExt cx="2407003" cy="97270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7BB5D1C-5093-417B-B464-AAD62701BC86}"/>
                </a:ext>
              </a:extLst>
            </p:cNvPr>
            <p:cNvSpPr/>
            <p:nvPr/>
          </p:nvSpPr>
          <p:spPr>
            <a:xfrm>
              <a:off x="7118739" y="5517572"/>
              <a:ext cx="1929265" cy="9727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BaseClass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55D0B85-E489-4CB0-A7AF-E874C858ADD1}"/>
                </a:ext>
              </a:extLst>
            </p:cNvPr>
            <p:cNvSpPr/>
            <p:nvPr/>
          </p:nvSpPr>
          <p:spPr>
            <a:xfrm>
              <a:off x="6641001" y="5853124"/>
              <a:ext cx="1228725" cy="2396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Field1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B97E729-FC4E-4D18-946D-D90804C086EA}"/>
                </a:ext>
              </a:extLst>
            </p:cNvPr>
            <p:cNvSpPr/>
            <p:nvPr/>
          </p:nvSpPr>
          <p:spPr>
            <a:xfrm>
              <a:off x="6641002" y="6187167"/>
              <a:ext cx="1228725" cy="2396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Method1()</a:t>
              </a:r>
            </a:p>
          </p:txBody>
        </p:sp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16DDB188-7C68-4900-B4C9-47E4AF45B707}"/>
              </a:ext>
            </a:extLst>
          </p:cNvPr>
          <p:cNvSpPr/>
          <p:nvPr/>
        </p:nvSpPr>
        <p:spPr>
          <a:xfrm>
            <a:off x="4653398" y="5502274"/>
            <a:ext cx="1486758" cy="70169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0995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885B321-39BC-4372-9ED6-C12985EC3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2805542"/>
            <a:ext cx="7375364" cy="391593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FA6FBDB-81F7-4D37-8263-3992E1587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71" y="1218147"/>
            <a:ext cx="5257366" cy="280537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081D1A6-F909-4C51-A68A-D7970BCABB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3"/>
          <a:stretch/>
        </p:blipFill>
        <p:spPr>
          <a:xfrm>
            <a:off x="7629524" y="4543425"/>
            <a:ext cx="4371975" cy="1096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46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การเข้าถึงสมาชิกที่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derived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FA6FBDB-81F7-4D37-8263-3992E1587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3" y="2268746"/>
            <a:ext cx="6253637" cy="333698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DF35472-6B9A-4287-93EA-2E6CF42688AB}"/>
              </a:ext>
            </a:extLst>
          </p:cNvPr>
          <p:cNvGrpSpPr/>
          <p:nvPr/>
        </p:nvGrpSpPr>
        <p:grpSpPr>
          <a:xfrm>
            <a:off x="8477866" y="2534554"/>
            <a:ext cx="3180118" cy="2805371"/>
            <a:chOff x="2430107" y="2940714"/>
            <a:chExt cx="3180118" cy="28053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43DC5E-2777-4BAC-A133-71DF3BC5514F}"/>
                </a:ext>
              </a:extLst>
            </p:cNvPr>
            <p:cNvGrpSpPr/>
            <p:nvPr/>
          </p:nvGrpSpPr>
          <p:grpSpPr>
            <a:xfrm>
              <a:off x="2430107" y="2940714"/>
              <a:ext cx="3180118" cy="2805371"/>
              <a:chOff x="6563957" y="4398962"/>
              <a:chExt cx="2580510" cy="219486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803726B-486F-45FF-9154-0C146FCCE619}"/>
                  </a:ext>
                </a:extLst>
              </p:cNvPr>
              <p:cNvSpPr/>
              <p:nvPr/>
            </p:nvSpPr>
            <p:spPr>
              <a:xfrm>
                <a:off x="7022276" y="4398962"/>
                <a:ext cx="2122191" cy="21948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b="1" dirty="0" err="1">
                    <a:solidFill>
                      <a:schemeClr val="tx1"/>
                    </a:solidFill>
                    <a:latin typeface="Arial Nova Cond Light" panose="020B0306020202020204" pitchFamily="34" charset="0"/>
                  </a:rPr>
                  <a:t>DerivedClass</a:t>
                </a:r>
                <a:endParaRPr lang="en-US" b="1" dirty="0">
                  <a:solidFill>
                    <a:schemeClr val="tx1"/>
                  </a:solidFill>
                  <a:latin typeface="Arial Nova Cond Light" panose="020B030602020202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5836AF-75F9-4B0D-A75F-D06E9D1DDD4E}"/>
                  </a:ext>
                </a:extLst>
              </p:cNvPr>
              <p:cNvSpPr/>
              <p:nvPr/>
            </p:nvSpPr>
            <p:spPr>
              <a:xfrm>
                <a:off x="6563957" y="4783149"/>
                <a:ext cx="1228725" cy="2396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Field2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FD10F2-FEA3-4472-B9C5-F773773A6217}"/>
                  </a:ext>
                </a:extLst>
              </p:cNvPr>
              <p:cNvSpPr/>
              <p:nvPr/>
            </p:nvSpPr>
            <p:spPr>
              <a:xfrm>
                <a:off x="6563957" y="5117192"/>
                <a:ext cx="1228725" cy="2396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Method2()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23D28F-DC88-46C4-9472-DEE94CD6D335}"/>
                </a:ext>
              </a:extLst>
            </p:cNvPr>
            <p:cNvGrpSpPr/>
            <p:nvPr/>
          </p:nvGrpSpPr>
          <p:grpSpPr>
            <a:xfrm>
              <a:off x="2430107" y="4295200"/>
              <a:ext cx="3117609" cy="1346277"/>
              <a:chOff x="6641001" y="5517572"/>
              <a:chExt cx="2407003" cy="97270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DF23CF-EF55-4BEC-AF9C-758F64AB98A0}"/>
                  </a:ext>
                </a:extLst>
              </p:cNvPr>
              <p:cNvSpPr/>
              <p:nvPr/>
            </p:nvSpPr>
            <p:spPr>
              <a:xfrm>
                <a:off x="7118739" y="5517572"/>
                <a:ext cx="1929265" cy="9727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Arial Nova Cond Light" panose="020B0306020202020204" pitchFamily="34" charset="0"/>
                  </a:rPr>
                  <a:t>BaseClass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0F73E0F-284D-41F6-9219-51C5296E4A80}"/>
                  </a:ext>
                </a:extLst>
              </p:cNvPr>
              <p:cNvSpPr/>
              <p:nvPr/>
            </p:nvSpPr>
            <p:spPr>
              <a:xfrm>
                <a:off x="6641001" y="5791186"/>
                <a:ext cx="1228725" cy="2396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Field1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0120F4-6D3B-4CBA-8B10-5459CE6D3C49}"/>
                  </a:ext>
                </a:extLst>
              </p:cNvPr>
              <p:cNvSpPr/>
              <p:nvPr/>
            </p:nvSpPr>
            <p:spPr>
              <a:xfrm>
                <a:off x="6641002" y="6125229"/>
                <a:ext cx="1228725" cy="2396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Method1()</a:t>
                </a:r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704033B-9EB3-447E-BE28-DAD50C10F07F}"/>
              </a:ext>
            </a:extLst>
          </p:cNvPr>
          <p:cNvSpPr/>
          <p:nvPr/>
        </p:nvSpPr>
        <p:spPr>
          <a:xfrm>
            <a:off x="4581525" y="3971925"/>
            <a:ext cx="3886200" cy="914400"/>
          </a:xfrm>
          <a:custGeom>
            <a:avLst/>
            <a:gdLst>
              <a:gd name="connsiteX0" fmla="*/ 0 w 3886200"/>
              <a:gd name="connsiteY0" fmla="*/ 0 h 914400"/>
              <a:gd name="connsiteX1" fmla="*/ 1676400 w 3886200"/>
              <a:gd name="connsiteY1" fmla="*/ 114300 h 914400"/>
              <a:gd name="connsiteX2" fmla="*/ 2124075 w 3886200"/>
              <a:gd name="connsiteY2" fmla="*/ 628650 h 914400"/>
              <a:gd name="connsiteX3" fmla="*/ 3886200 w 38862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6200" h="914400">
                <a:moveTo>
                  <a:pt x="0" y="0"/>
                </a:moveTo>
                <a:cubicBezTo>
                  <a:pt x="661194" y="4762"/>
                  <a:pt x="1322388" y="9525"/>
                  <a:pt x="1676400" y="114300"/>
                </a:cubicBezTo>
                <a:cubicBezTo>
                  <a:pt x="2030412" y="219075"/>
                  <a:pt x="1755775" y="495300"/>
                  <a:pt x="2124075" y="628650"/>
                </a:cubicBezTo>
                <a:cubicBezTo>
                  <a:pt x="2492375" y="762000"/>
                  <a:pt x="3189287" y="838200"/>
                  <a:pt x="3886200" y="91440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51F7D6-4ADF-48F0-AA31-DF2F55EEE14A}"/>
              </a:ext>
            </a:extLst>
          </p:cNvPr>
          <p:cNvSpPr/>
          <p:nvPr/>
        </p:nvSpPr>
        <p:spPr>
          <a:xfrm>
            <a:off x="10077450" y="4487951"/>
            <a:ext cx="598646" cy="455523"/>
          </a:xfrm>
          <a:custGeom>
            <a:avLst/>
            <a:gdLst>
              <a:gd name="connsiteX0" fmla="*/ 0 w 598646"/>
              <a:gd name="connsiteY0" fmla="*/ 525664 h 525664"/>
              <a:gd name="connsiteX1" fmla="*/ 504825 w 598646"/>
              <a:gd name="connsiteY1" fmla="*/ 382789 h 525664"/>
              <a:gd name="connsiteX2" fmla="*/ 552450 w 598646"/>
              <a:gd name="connsiteY2" fmla="*/ 39889 h 525664"/>
              <a:gd name="connsiteX3" fmla="*/ 0 w 598646"/>
              <a:gd name="connsiteY3" fmla="*/ 20839 h 52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646" h="525664">
                <a:moveTo>
                  <a:pt x="0" y="525664"/>
                </a:moveTo>
                <a:cubicBezTo>
                  <a:pt x="206375" y="494707"/>
                  <a:pt x="412750" y="463751"/>
                  <a:pt x="504825" y="382789"/>
                </a:cubicBezTo>
                <a:cubicBezTo>
                  <a:pt x="596900" y="301827"/>
                  <a:pt x="636587" y="100214"/>
                  <a:pt x="552450" y="39889"/>
                </a:cubicBezTo>
                <a:cubicBezTo>
                  <a:pt x="468313" y="-20436"/>
                  <a:pt x="234156" y="201"/>
                  <a:pt x="0" y="20839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BD76E0-CA25-4248-AF0F-17DD3FB55472}"/>
              </a:ext>
            </a:extLst>
          </p:cNvPr>
          <p:cNvSpPr/>
          <p:nvPr/>
        </p:nvSpPr>
        <p:spPr>
          <a:xfrm>
            <a:off x="4591050" y="4276725"/>
            <a:ext cx="3876675" cy="714375"/>
          </a:xfrm>
          <a:custGeom>
            <a:avLst/>
            <a:gdLst>
              <a:gd name="connsiteX0" fmla="*/ 0 w 3876675"/>
              <a:gd name="connsiteY0" fmla="*/ 0 h 714375"/>
              <a:gd name="connsiteX1" fmla="*/ 1247775 w 3876675"/>
              <a:gd name="connsiteY1" fmla="*/ 85725 h 714375"/>
              <a:gd name="connsiteX2" fmla="*/ 1571625 w 3876675"/>
              <a:gd name="connsiteY2" fmla="*/ 381000 h 714375"/>
              <a:gd name="connsiteX3" fmla="*/ 2009775 w 3876675"/>
              <a:gd name="connsiteY3" fmla="*/ 657225 h 714375"/>
              <a:gd name="connsiteX4" fmla="*/ 3876675 w 3876675"/>
              <a:gd name="connsiteY4" fmla="*/ 71437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6675" h="714375">
                <a:moveTo>
                  <a:pt x="0" y="0"/>
                </a:moveTo>
                <a:cubicBezTo>
                  <a:pt x="492919" y="11112"/>
                  <a:pt x="985838" y="22225"/>
                  <a:pt x="1247775" y="85725"/>
                </a:cubicBezTo>
                <a:cubicBezTo>
                  <a:pt x="1509712" y="149225"/>
                  <a:pt x="1444625" y="285750"/>
                  <a:pt x="1571625" y="381000"/>
                </a:cubicBezTo>
                <a:cubicBezTo>
                  <a:pt x="1698625" y="476250"/>
                  <a:pt x="1625600" y="601663"/>
                  <a:pt x="2009775" y="657225"/>
                </a:cubicBezTo>
                <a:cubicBezTo>
                  <a:pt x="2393950" y="712787"/>
                  <a:pt x="3135312" y="713581"/>
                  <a:pt x="3876675" y="714375"/>
                </a:cubicBezTo>
              </a:path>
            </a:pathLst>
          </a:cu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A0B7BC-B7CC-49E6-9845-ABB03FCD148C}"/>
              </a:ext>
            </a:extLst>
          </p:cNvPr>
          <p:cNvSpPr/>
          <p:nvPr/>
        </p:nvSpPr>
        <p:spPr>
          <a:xfrm>
            <a:off x="9991725" y="3089275"/>
            <a:ext cx="1214838" cy="1921854"/>
          </a:xfrm>
          <a:custGeom>
            <a:avLst/>
            <a:gdLst>
              <a:gd name="connsiteX0" fmla="*/ 104775 w 1214838"/>
              <a:gd name="connsiteY0" fmla="*/ 1859045 h 1860024"/>
              <a:gd name="connsiteX1" fmla="*/ 876300 w 1214838"/>
              <a:gd name="connsiteY1" fmla="*/ 1735220 h 1860024"/>
              <a:gd name="connsiteX2" fmla="*/ 1104900 w 1214838"/>
              <a:gd name="connsiteY2" fmla="*/ 1077995 h 1860024"/>
              <a:gd name="connsiteX3" fmla="*/ 1209675 w 1214838"/>
              <a:gd name="connsiteY3" fmla="*/ 344570 h 1860024"/>
              <a:gd name="connsiteX4" fmla="*/ 1066800 w 1214838"/>
              <a:gd name="connsiteY4" fmla="*/ 30245 h 1860024"/>
              <a:gd name="connsiteX5" fmla="*/ 0 w 1214838"/>
              <a:gd name="connsiteY5" fmla="*/ 30245 h 186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838" h="1860024">
                <a:moveTo>
                  <a:pt x="104775" y="1859045"/>
                </a:moveTo>
                <a:cubicBezTo>
                  <a:pt x="407194" y="1862220"/>
                  <a:pt x="709613" y="1865395"/>
                  <a:pt x="876300" y="1735220"/>
                </a:cubicBezTo>
                <a:cubicBezTo>
                  <a:pt x="1042987" y="1605045"/>
                  <a:pt x="1049338" y="1309770"/>
                  <a:pt x="1104900" y="1077995"/>
                </a:cubicBezTo>
                <a:cubicBezTo>
                  <a:pt x="1160462" y="846220"/>
                  <a:pt x="1216025" y="519195"/>
                  <a:pt x="1209675" y="344570"/>
                </a:cubicBezTo>
                <a:cubicBezTo>
                  <a:pt x="1203325" y="169945"/>
                  <a:pt x="1268412" y="82632"/>
                  <a:pt x="1066800" y="30245"/>
                </a:cubicBezTo>
                <a:cubicBezTo>
                  <a:pt x="865188" y="-22142"/>
                  <a:pt x="432594" y="4051"/>
                  <a:pt x="0" y="30245"/>
                </a:cubicBezTo>
              </a:path>
            </a:pathLst>
          </a:cu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071E1C4-5EC4-406B-BFF2-96DD17802CFF}"/>
              </a:ext>
            </a:extLst>
          </p:cNvPr>
          <p:cNvSpPr/>
          <p:nvPr/>
        </p:nvSpPr>
        <p:spPr>
          <a:xfrm>
            <a:off x="4581525" y="3528898"/>
            <a:ext cx="3867150" cy="1208372"/>
          </a:xfrm>
          <a:custGeom>
            <a:avLst/>
            <a:gdLst>
              <a:gd name="connsiteX0" fmla="*/ 0 w 3867150"/>
              <a:gd name="connsiteY0" fmla="*/ 1043102 h 1208372"/>
              <a:gd name="connsiteX1" fmla="*/ 952500 w 3867150"/>
              <a:gd name="connsiteY1" fmla="*/ 1185977 h 1208372"/>
              <a:gd name="connsiteX2" fmla="*/ 2324100 w 3867150"/>
              <a:gd name="connsiteY2" fmla="*/ 624002 h 1208372"/>
              <a:gd name="connsiteX3" fmla="*/ 3276600 w 3867150"/>
              <a:gd name="connsiteY3" fmla="*/ 90602 h 1208372"/>
              <a:gd name="connsiteX4" fmla="*/ 3867150 w 3867150"/>
              <a:gd name="connsiteY4" fmla="*/ 4877 h 120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150" h="1208372">
                <a:moveTo>
                  <a:pt x="0" y="1043102"/>
                </a:moveTo>
                <a:cubicBezTo>
                  <a:pt x="282575" y="1149464"/>
                  <a:pt x="565150" y="1255827"/>
                  <a:pt x="952500" y="1185977"/>
                </a:cubicBezTo>
                <a:cubicBezTo>
                  <a:pt x="1339850" y="1116127"/>
                  <a:pt x="1936750" y="806564"/>
                  <a:pt x="2324100" y="624002"/>
                </a:cubicBezTo>
                <a:cubicBezTo>
                  <a:pt x="2711450" y="441440"/>
                  <a:pt x="3019425" y="193789"/>
                  <a:pt x="3276600" y="90602"/>
                </a:cubicBezTo>
                <a:cubicBezTo>
                  <a:pt x="3533775" y="-12585"/>
                  <a:pt x="3700462" y="-3854"/>
                  <a:pt x="3867150" y="4877"/>
                </a:cubicBezTo>
              </a:path>
            </a:pathLst>
          </a:cu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B4D36AC-5A59-4CD2-9610-DD21AB59DDDD}"/>
              </a:ext>
            </a:extLst>
          </p:cNvPr>
          <p:cNvSpPr/>
          <p:nvPr/>
        </p:nvSpPr>
        <p:spPr>
          <a:xfrm>
            <a:off x="10001250" y="3676112"/>
            <a:ext cx="784505" cy="681231"/>
          </a:xfrm>
          <a:custGeom>
            <a:avLst/>
            <a:gdLst>
              <a:gd name="connsiteX0" fmla="*/ 0 w 969939"/>
              <a:gd name="connsiteY0" fmla="*/ 136 h 771661"/>
              <a:gd name="connsiteX1" fmla="*/ 771525 w 969939"/>
              <a:gd name="connsiteY1" fmla="*/ 104911 h 771661"/>
              <a:gd name="connsiteX2" fmla="*/ 923925 w 969939"/>
              <a:gd name="connsiteY2" fmla="*/ 638311 h 771661"/>
              <a:gd name="connsiteX3" fmla="*/ 95250 w 969939"/>
              <a:gd name="connsiteY3" fmla="*/ 771661 h 77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9939" h="771661">
                <a:moveTo>
                  <a:pt x="0" y="136"/>
                </a:moveTo>
                <a:cubicBezTo>
                  <a:pt x="308769" y="-658"/>
                  <a:pt x="617538" y="-1452"/>
                  <a:pt x="771525" y="104911"/>
                </a:cubicBezTo>
                <a:cubicBezTo>
                  <a:pt x="925513" y="211274"/>
                  <a:pt x="1036637" y="527186"/>
                  <a:pt x="923925" y="638311"/>
                </a:cubicBezTo>
                <a:cubicBezTo>
                  <a:pt x="811213" y="749436"/>
                  <a:pt x="453231" y="760548"/>
                  <a:pt x="95250" y="771661"/>
                </a:cubicBezTo>
              </a:path>
            </a:pathLst>
          </a:cu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381F3B5-3CE3-4827-85AD-133CC5271FA2}"/>
              </a:ext>
            </a:extLst>
          </p:cNvPr>
          <p:cNvSpPr/>
          <p:nvPr/>
        </p:nvSpPr>
        <p:spPr>
          <a:xfrm>
            <a:off x="4581525" y="3676650"/>
            <a:ext cx="3867150" cy="1344639"/>
          </a:xfrm>
          <a:custGeom>
            <a:avLst/>
            <a:gdLst>
              <a:gd name="connsiteX0" fmla="*/ 0 w 3867150"/>
              <a:gd name="connsiteY0" fmla="*/ 1200150 h 1344639"/>
              <a:gd name="connsiteX1" fmla="*/ 885825 w 3867150"/>
              <a:gd name="connsiteY1" fmla="*/ 1285875 h 1344639"/>
              <a:gd name="connsiteX2" fmla="*/ 2990850 w 3867150"/>
              <a:gd name="connsiteY2" fmla="*/ 428625 h 1344639"/>
              <a:gd name="connsiteX3" fmla="*/ 3476625 w 3867150"/>
              <a:gd name="connsiteY3" fmla="*/ 85725 h 1344639"/>
              <a:gd name="connsiteX4" fmla="*/ 3867150 w 3867150"/>
              <a:gd name="connsiteY4" fmla="*/ 0 h 134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150" h="1344639">
                <a:moveTo>
                  <a:pt x="0" y="1200150"/>
                </a:moveTo>
                <a:cubicBezTo>
                  <a:pt x="193675" y="1307306"/>
                  <a:pt x="387350" y="1414462"/>
                  <a:pt x="885825" y="1285875"/>
                </a:cubicBezTo>
                <a:cubicBezTo>
                  <a:pt x="1384300" y="1157288"/>
                  <a:pt x="2559050" y="628650"/>
                  <a:pt x="2990850" y="428625"/>
                </a:cubicBezTo>
                <a:cubicBezTo>
                  <a:pt x="3422650" y="228600"/>
                  <a:pt x="3330575" y="157162"/>
                  <a:pt x="3476625" y="85725"/>
                </a:cubicBezTo>
                <a:cubicBezTo>
                  <a:pt x="3622675" y="14288"/>
                  <a:pt x="3744912" y="7144"/>
                  <a:pt x="3867150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08C59DC-2D59-4BA8-8467-BCC4D1A87596}"/>
              </a:ext>
            </a:extLst>
          </p:cNvPr>
          <p:cNvSpPr/>
          <p:nvPr/>
        </p:nvSpPr>
        <p:spPr>
          <a:xfrm>
            <a:off x="9998874" y="3254738"/>
            <a:ext cx="372253" cy="330200"/>
          </a:xfrm>
          <a:custGeom>
            <a:avLst/>
            <a:gdLst>
              <a:gd name="connsiteX0" fmla="*/ 0 w 356308"/>
              <a:gd name="connsiteY0" fmla="*/ 314325 h 314325"/>
              <a:gd name="connsiteX1" fmla="*/ 333375 w 356308"/>
              <a:gd name="connsiteY1" fmla="*/ 219075 h 314325"/>
              <a:gd name="connsiteX2" fmla="*/ 295275 w 356308"/>
              <a:gd name="connsiteY2" fmla="*/ 47625 h 314325"/>
              <a:gd name="connsiteX3" fmla="*/ 38100 w 356308"/>
              <a:gd name="connsiteY3" fmla="*/ 0 h 314325"/>
              <a:gd name="connsiteX0" fmla="*/ 9525 w 365833"/>
              <a:gd name="connsiteY0" fmla="*/ 330200 h 330200"/>
              <a:gd name="connsiteX1" fmla="*/ 342900 w 365833"/>
              <a:gd name="connsiteY1" fmla="*/ 234950 h 330200"/>
              <a:gd name="connsiteX2" fmla="*/ 304800 w 365833"/>
              <a:gd name="connsiteY2" fmla="*/ 63500 h 330200"/>
              <a:gd name="connsiteX3" fmla="*/ 0 w 365833"/>
              <a:gd name="connsiteY3" fmla="*/ 0 h 330200"/>
              <a:gd name="connsiteX0" fmla="*/ 9525 w 364817"/>
              <a:gd name="connsiteY0" fmla="*/ 330200 h 330200"/>
              <a:gd name="connsiteX1" fmla="*/ 342900 w 364817"/>
              <a:gd name="connsiteY1" fmla="*/ 234950 h 330200"/>
              <a:gd name="connsiteX2" fmla="*/ 301625 w 364817"/>
              <a:gd name="connsiteY2" fmla="*/ 28575 h 330200"/>
              <a:gd name="connsiteX3" fmla="*/ 0 w 364817"/>
              <a:gd name="connsiteY3" fmla="*/ 0 h 330200"/>
              <a:gd name="connsiteX0" fmla="*/ 9525 w 372253"/>
              <a:gd name="connsiteY0" fmla="*/ 330200 h 330200"/>
              <a:gd name="connsiteX1" fmla="*/ 352425 w 372253"/>
              <a:gd name="connsiteY1" fmla="*/ 288925 h 330200"/>
              <a:gd name="connsiteX2" fmla="*/ 301625 w 372253"/>
              <a:gd name="connsiteY2" fmla="*/ 28575 h 330200"/>
              <a:gd name="connsiteX3" fmla="*/ 0 w 372253"/>
              <a:gd name="connsiteY3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253" h="330200">
                <a:moveTo>
                  <a:pt x="9525" y="330200"/>
                </a:moveTo>
                <a:cubicBezTo>
                  <a:pt x="151606" y="304800"/>
                  <a:pt x="303742" y="339196"/>
                  <a:pt x="352425" y="288925"/>
                </a:cubicBezTo>
                <a:cubicBezTo>
                  <a:pt x="401108" y="238654"/>
                  <a:pt x="350838" y="65087"/>
                  <a:pt x="301625" y="28575"/>
                </a:cubicBezTo>
                <a:cubicBezTo>
                  <a:pt x="252413" y="-7938"/>
                  <a:pt x="103981" y="5556"/>
                  <a:pt x="0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6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ทุกคลาสใน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ล้วน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จากคลาส 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ทั้งหมดในภาษา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ล้วนเป็น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ยกเว้นคลาส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ของคลาสทั้งหมด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คลาสที่ไม่ประกาศ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จะถูกคอมไพเลอร์กำหนดให้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28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A516580-5681-4FFC-A021-98FEECC76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54" y="3785108"/>
            <a:ext cx="3696216" cy="1362265"/>
          </a:xfrm>
          <a:prstGeom prst="rect">
            <a:avLst/>
          </a:prstGeom>
          <a:ln>
            <a:solidFill>
              <a:srgbClr val="009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723F7A7F-7F5C-4502-B28E-984750DBAD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6" b="8619"/>
          <a:stretch/>
        </p:blipFill>
        <p:spPr>
          <a:xfrm>
            <a:off x="1341092" y="3785108"/>
            <a:ext cx="3536570" cy="1362265"/>
          </a:xfrm>
          <a:prstGeom prst="rect">
            <a:avLst/>
          </a:prstGeom>
          <a:ln>
            <a:solidFill>
              <a:srgbClr val="009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2FDC9-5817-4635-B6F4-B0E83012656D}"/>
              </a:ext>
            </a:extLst>
          </p:cNvPr>
          <p:cNvSpPr txBox="1"/>
          <p:nvPr/>
        </p:nvSpPr>
        <p:spPr>
          <a:xfrm>
            <a:off x="971014" y="5698590"/>
            <a:ext cx="42767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Implicitly derived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จากคลาส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6A135-83F2-4DD6-851C-DA3607F90BDA}"/>
              </a:ext>
            </a:extLst>
          </p:cNvPr>
          <p:cNvSpPr txBox="1"/>
          <p:nvPr/>
        </p:nvSpPr>
        <p:spPr>
          <a:xfrm>
            <a:off x="6096000" y="5743437"/>
            <a:ext cx="42767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Explicitly derived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จากคลาส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363DE8-89E8-497D-A3A8-109FCB782B78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3109377" y="5147373"/>
            <a:ext cx="0" cy="551217"/>
          </a:xfrm>
          <a:prstGeom prst="straightConnector1">
            <a:avLst/>
          </a:prstGeom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7BF5C3-7A95-4493-8414-B6D4FA3499FE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H="1" flipV="1">
            <a:off x="8234362" y="5147373"/>
            <a:ext cx="1" cy="596064"/>
          </a:xfrm>
          <a:prstGeom prst="straightConnector1">
            <a:avLst/>
          </a:prstGeom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CD8E2-21ED-4EF0-B658-F16CBCC05123}"/>
              </a:ext>
            </a:extLst>
          </p:cNvPr>
          <p:cNvSpPr/>
          <p:nvPr/>
        </p:nvSpPr>
        <p:spPr>
          <a:xfrm>
            <a:off x="8527724" y="3809461"/>
            <a:ext cx="1359226" cy="383665"/>
          </a:xfrm>
          <a:prstGeom prst="roundRect">
            <a:avLst>
              <a:gd name="adj" fmla="val 9524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11F3966-D42F-4CD4-9C5A-16F272A8139D}"/>
              </a:ext>
            </a:extLst>
          </p:cNvPr>
          <p:cNvSpPr/>
          <p:nvPr/>
        </p:nvSpPr>
        <p:spPr>
          <a:xfrm>
            <a:off x="1191513" y="2749045"/>
            <a:ext cx="4273027" cy="3032921"/>
          </a:xfrm>
          <a:prstGeom prst="roundRect">
            <a:avLst>
              <a:gd name="adj" fmla="val 6569"/>
            </a:avLst>
          </a:prstGeom>
          <a:solidFill>
            <a:srgbClr val="FF9999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6C7A50-2776-47A8-82CF-FA1BDC502FD2}"/>
              </a:ext>
            </a:extLst>
          </p:cNvPr>
          <p:cNvSpPr/>
          <p:nvPr/>
        </p:nvSpPr>
        <p:spPr>
          <a:xfrm>
            <a:off x="6963935" y="2717296"/>
            <a:ext cx="3233743" cy="3690145"/>
          </a:xfrm>
          <a:prstGeom prst="roundRect">
            <a:avLst>
              <a:gd name="adj" fmla="val 6569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เงื่อนไขในการ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412" y="1404246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inherited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base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ได้เพียงคลาสเดียวเท่านั้น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inherited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base class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ในจำนวนลำดับชั้นที่ไม่จำกัด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28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BEDFAB-BAFF-41A4-923E-25DBBA95649E}"/>
              </a:ext>
            </a:extLst>
          </p:cNvPr>
          <p:cNvSpPr/>
          <p:nvPr/>
        </p:nvSpPr>
        <p:spPr>
          <a:xfrm>
            <a:off x="1392381" y="3114966"/>
            <a:ext cx="1685925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BaseClass1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3867B2-232C-4CFA-BDD6-E3855C302CE7}"/>
              </a:ext>
            </a:extLst>
          </p:cNvPr>
          <p:cNvSpPr/>
          <p:nvPr/>
        </p:nvSpPr>
        <p:spPr>
          <a:xfrm>
            <a:off x="2363931" y="4754854"/>
            <a:ext cx="1685925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DerivedClass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779F3B-0643-48CB-A6DA-B8179B0BF19A}"/>
              </a:ext>
            </a:extLst>
          </p:cNvPr>
          <p:cNvSpPr/>
          <p:nvPr/>
        </p:nvSpPr>
        <p:spPr>
          <a:xfrm>
            <a:off x="3567712" y="3117348"/>
            <a:ext cx="1685925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BaseClass2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74B4103-2202-4BC3-AD34-88AA9C75ED78}"/>
              </a:ext>
            </a:extLst>
          </p:cNvPr>
          <p:cNvSpPr/>
          <p:nvPr/>
        </p:nvSpPr>
        <p:spPr>
          <a:xfrm>
            <a:off x="2114693" y="3906335"/>
            <a:ext cx="234950" cy="27305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081128C-A03A-422F-9158-9B6A50799802}"/>
              </a:ext>
            </a:extLst>
          </p:cNvPr>
          <p:cNvSpPr/>
          <p:nvPr/>
        </p:nvSpPr>
        <p:spPr>
          <a:xfrm>
            <a:off x="4293200" y="3906335"/>
            <a:ext cx="234950" cy="27305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BBE2DF8-FE0E-4DB2-BD9B-1B186F542AC3}"/>
              </a:ext>
            </a:extLst>
          </p:cNvPr>
          <p:cNvCxnSpPr>
            <a:stCxn id="20" idx="3"/>
            <a:endCxn id="14" idx="0"/>
          </p:cNvCxnSpPr>
          <p:nvPr/>
        </p:nvCxnSpPr>
        <p:spPr>
          <a:xfrm rot="16200000" flipH="1">
            <a:off x="2431797" y="3979756"/>
            <a:ext cx="575469" cy="97472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F2937F2-1CAF-49B2-A66E-64BE620E087B}"/>
              </a:ext>
            </a:extLst>
          </p:cNvPr>
          <p:cNvCxnSpPr>
            <a:stCxn id="21" idx="3"/>
            <a:endCxn id="14" idx="0"/>
          </p:cNvCxnSpPr>
          <p:nvPr/>
        </p:nvCxnSpPr>
        <p:spPr>
          <a:xfrm rot="5400000">
            <a:off x="3521051" y="3865229"/>
            <a:ext cx="575469" cy="120378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906F9E6-3295-49B5-8C95-066D825C6A03}"/>
              </a:ext>
            </a:extLst>
          </p:cNvPr>
          <p:cNvSpPr/>
          <p:nvPr/>
        </p:nvSpPr>
        <p:spPr>
          <a:xfrm>
            <a:off x="7737846" y="2910178"/>
            <a:ext cx="1685925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BaseClass1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86B436E-89EE-4E7A-839F-CC4551B52B4D}"/>
              </a:ext>
            </a:extLst>
          </p:cNvPr>
          <p:cNvSpPr/>
          <p:nvPr/>
        </p:nvSpPr>
        <p:spPr>
          <a:xfrm>
            <a:off x="8463333" y="3682101"/>
            <a:ext cx="234950" cy="27305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B15D7B-05F5-4910-9F14-A61C013C6941}"/>
              </a:ext>
            </a:extLst>
          </p:cNvPr>
          <p:cNvSpPr/>
          <p:nvPr/>
        </p:nvSpPr>
        <p:spPr>
          <a:xfrm>
            <a:off x="7737845" y="4200022"/>
            <a:ext cx="1685925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DerivedClass1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ABE72C-1537-4C38-A1E3-24C73DE911FC}"/>
              </a:ext>
            </a:extLst>
          </p:cNvPr>
          <p:cNvCxnSpPr>
            <a:stCxn id="32" idx="3"/>
            <a:endCxn id="35" idx="0"/>
          </p:cNvCxnSpPr>
          <p:nvPr/>
        </p:nvCxnSpPr>
        <p:spPr>
          <a:xfrm>
            <a:off x="8580808" y="3955151"/>
            <a:ext cx="0" cy="24487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7713605-0F29-4876-B2CB-86E35CB50223}"/>
              </a:ext>
            </a:extLst>
          </p:cNvPr>
          <p:cNvSpPr/>
          <p:nvPr/>
        </p:nvSpPr>
        <p:spPr>
          <a:xfrm>
            <a:off x="8463333" y="4972340"/>
            <a:ext cx="234950" cy="27305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8CEE55-120B-494E-BC9B-CFD4DE604266}"/>
              </a:ext>
            </a:extLst>
          </p:cNvPr>
          <p:cNvSpPr/>
          <p:nvPr/>
        </p:nvSpPr>
        <p:spPr>
          <a:xfrm>
            <a:off x="7737845" y="5490261"/>
            <a:ext cx="1685925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DerivedClass2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824003-F897-4428-9B51-37797D82AAA4}"/>
              </a:ext>
            </a:extLst>
          </p:cNvPr>
          <p:cNvCxnSpPr>
            <a:stCxn id="38" idx="3"/>
            <a:endCxn id="39" idx="0"/>
          </p:cNvCxnSpPr>
          <p:nvPr/>
        </p:nvCxnSpPr>
        <p:spPr>
          <a:xfrm>
            <a:off x="8580808" y="5245390"/>
            <a:ext cx="0" cy="24487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C0B97C-2AD4-4BA0-9CBC-8883EEA75C45}"/>
              </a:ext>
            </a:extLst>
          </p:cNvPr>
          <p:cNvSpPr txBox="1"/>
          <p:nvPr/>
        </p:nvSpPr>
        <p:spPr>
          <a:xfrm>
            <a:off x="609808" y="5879389"/>
            <a:ext cx="51941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Error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 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จากหลาย 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  <a:endParaRPr lang="th-TH" sz="28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4251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878AA6C-A199-4903-8A99-D7BEB7E19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3" y="2202870"/>
            <a:ext cx="5687219" cy="415348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inherited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หลายชั้น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46AE2-8DB4-4FAC-B1A0-643254FF473F}"/>
              </a:ext>
            </a:extLst>
          </p:cNvPr>
          <p:cNvSpPr/>
          <p:nvPr/>
        </p:nvSpPr>
        <p:spPr>
          <a:xfrm>
            <a:off x="8610601" y="2603643"/>
            <a:ext cx="2498831" cy="3063617"/>
          </a:xfrm>
          <a:prstGeom prst="rect">
            <a:avLst/>
          </a:prstGeom>
          <a:solidFill>
            <a:srgbClr val="CCECFF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CFA12-AA94-4B09-8625-7C9977E3135C}"/>
              </a:ext>
            </a:extLst>
          </p:cNvPr>
          <p:cNvSpPr txBox="1"/>
          <p:nvPr/>
        </p:nvSpPr>
        <p:spPr>
          <a:xfrm>
            <a:off x="8610601" y="5072362"/>
            <a:ext cx="1015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 Nova Cond Light" panose="020B0306020202020204" pitchFamily="34" charset="0"/>
              </a:rPr>
              <a:t>Object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9AB4C7-580D-436E-A7C9-75763B05BD2D}"/>
              </a:ext>
            </a:extLst>
          </p:cNvPr>
          <p:cNvCxnSpPr/>
          <p:nvPr/>
        </p:nvCxnSpPr>
        <p:spPr>
          <a:xfrm>
            <a:off x="8610601" y="5076168"/>
            <a:ext cx="249883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FE94EA-C55F-4897-A6EE-5165A0FC7164}"/>
              </a:ext>
            </a:extLst>
          </p:cNvPr>
          <p:cNvSpPr txBox="1"/>
          <p:nvPr/>
        </p:nvSpPr>
        <p:spPr>
          <a:xfrm>
            <a:off x="8610601" y="4300411"/>
            <a:ext cx="1015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D8AD95-5483-4715-BB10-F64918BFF2A3}"/>
              </a:ext>
            </a:extLst>
          </p:cNvPr>
          <p:cNvCxnSpPr/>
          <p:nvPr/>
        </p:nvCxnSpPr>
        <p:spPr>
          <a:xfrm>
            <a:off x="8610601" y="4276068"/>
            <a:ext cx="249883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0568E6-2A8B-49EB-BCE3-07F3E4AB1CB8}"/>
              </a:ext>
            </a:extLst>
          </p:cNvPr>
          <p:cNvCxnSpPr/>
          <p:nvPr/>
        </p:nvCxnSpPr>
        <p:spPr>
          <a:xfrm>
            <a:off x="8610601" y="3460728"/>
            <a:ext cx="249883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576870-8DF1-471F-94CE-9351ADB001AD}"/>
              </a:ext>
            </a:extLst>
          </p:cNvPr>
          <p:cNvSpPr txBox="1"/>
          <p:nvPr/>
        </p:nvSpPr>
        <p:spPr>
          <a:xfrm>
            <a:off x="8610600" y="3475045"/>
            <a:ext cx="145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 Nova Cond Light" panose="020B0306020202020204" pitchFamily="34" charset="0"/>
              </a:rPr>
              <a:t>DerivedClass1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58D56F-4FA9-44E5-A2B8-F64B74DB3D6B}"/>
              </a:ext>
            </a:extLst>
          </p:cNvPr>
          <p:cNvSpPr txBox="1"/>
          <p:nvPr/>
        </p:nvSpPr>
        <p:spPr>
          <a:xfrm>
            <a:off x="8610601" y="2589327"/>
            <a:ext cx="1454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 Nova Cond Light" panose="020B0306020202020204" pitchFamily="34" charset="0"/>
              </a:rPr>
              <a:t>DerivedClass2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881C2FD-4FC6-4978-8520-2699A7C1E6C9}"/>
              </a:ext>
            </a:extLst>
          </p:cNvPr>
          <p:cNvSpPr/>
          <p:nvPr/>
        </p:nvSpPr>
        <p:spPr>
          <a:xfrm>
            <a:off x="3648074" y="2408380"/>
            <a:ext cx="1066801" cy="383665"/>
          </a:xfrm>
          <a:prstGeom prst="roundRect">
            <a:avLst>
              <a:gd name="adj" fmla="val 9524"/>
            </a:avLst>
          </a:prstGeom>
          <a:ln w="2857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87F3636-C5A9-4C7A-A894-E9FD6B80ECD7}"/>
              </a:ext>
            </a:extLst>
          </p:cNvPr>
          <p:cNvSpPr/>
          <p:nvPr/>
        </p:nvSpPr>
        <p:spPr>
          <a:xfrm>
            <a:off x="4724400" y="2528215"/>
            <a:ext cx="3876675" cy="2728482"/>
          </a:xfrm>
          <a:custGeom>
            <a:avLst/>
            <a:gdLst>
              <a:gd name="connsiteX0" fmla="*/ 0 w 3876675"/>
              <a:gd name="connsiteY0" fmla="*/ 105272 h 2799744"/>
              <a:gd name="connsiteX1" fmla="*/ 2238375 w 3876675"/>
              <a:gd name="connsiteY1" fmla="*/ 267197 h 2799744"/>
              <a:gd name="connsiteX2" fmla="*/ 2638425 w 3876675"/>
              <a:gd name="connsiteY2" fmla="*/ 2410322 h 2799744"/>
              <a:gd name="connsiteX3" fmla="*/ 3876675 w 3876675"/>
              <a:gd name="connsiteY3" fmla="*/ 2791322 h 2799744"/>
              <a:gd name="connsiteX0" fmla="*/ 0 w 3876675"/>
              <a:gd name="connsiteY0" fmla="*/ 34010 h 2728482"/>
              <a:gd name="connsiteX1" fmla="*/ 2343150 w 3876675"/>
              <a:gd name="connsiteY1" fmla="*/ 472160 h 2728482"/>
              <a:gd name="connsiteX2" fmla="*/ 2638425 w 3876675"/>
              <a:gd name="connsiteY2" fmla="*/ 2339060 h 2728482"/>
              <a:gd name="connsiteX3" fmla="*/ 3876675 w 3876675"/>
              <a:gd name="connsiteY3" fmla="*/ 2720060 h 27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6675" h="2728482">
                <a:moveTo>
                  <a:pt x="0" y="34010"/>
                </a:moveTo>
                <a:cubicBezTo>
                  <a:pt x="899319" y="-77115"/>
                  <a:pt x="1903413" y="87985"/>
                  <a:pt x="2343150" y="472160"/>
                </a:cubicBezTo>
                <a:cubicBezTo>
                  <a:pt x="2782887" y="856335"/>
                  <a:pt x="2365375" y="1918373"/>
                  <a:pt x="2638425" y="2339060"/>
                </a:cubicBezTo>
                <a:cubicBezTo>
                  <a:pt x="2911475" y="2759747"/>
                  <a:pt x="3394075" y="2739903"/>
                  <a:pt x="3876675" y="2720060"/>
                </a:cubicBezTo>
              </a:path>
            </a:pathLst>
          </a:custGeom>
          <a:ln w="2857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FCCC3F-CCF2-4F7A-8CFA-047C6900351A}"/>
              </a:ext>
            </a:extLst>
          </p:cNvPr>
          <p:cNvSpPr/>
          <p:nvPr/>
        </p:nvSpPr>
        <p:spPr>
          <a:xfrm>
            <a:off x="1766887" y="2383875"/>
            <a:ext cx="1662113" cy="383665"/>
          </a:xfrm>
          <a:prstGeom prst="roundRect">
            <a:avLst>
              <a:gd name="adj" fmla="val 9524"/>
            </a:avLst>
          </a:prstGeom>
          <a:ln w="285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70F565C-62D5-4F19-BD84-64B37AECA5D5}"/>
              </a:ext>
            </a:extLst>
          </p:cNvPr>
          <p:cNvSpPr/>
          <p:nvPr/>
        </p:nvSpPr>
        <p:spPr>
          <a:xfrm>
            <a:off x="2509659" y="2752725"/>
            <a:ext cx="6091416" cy="1771650"/>
          </a:xfrm>
          <a:custGeom>
            <a:avLst/>
            <a:gdLst>
              <a:gd name="connsiteX0" fmla="*/ 14466 w 6091416"/>
              <a:gd name="connsiteY0" fmla="*/ 0 h 1771650"/>
              <a:gd name="connsiteX1" fmla="*/ 138291 w 6091416"/>
              <a:gd name="connsiteY1" fmla="*/ 495300 h 1771650"/>
              <a:gd name="connsiteX2" fmla="*/ 1014591 w 6091416"/>
              <a:gd name="connsiteY2" fmla="*/ 571500 h 1771650"/>
              <a:gd name="connsiteX3" fmla="*/ 3214866 w 6091416"/>
              <a:gd name="connsiteY3" fmla="*/ 590550 h 1771650"/>
              <a:gd name="connsiteX4" fmla="*/ 3557766 w 6091416"/>
              <a:gd name="connsiteY4" fmla="*/ 1028700 h 1771650"/>
              <a:gd name="connsiteX5" fmla="*/ 3900666 w 6091416"/>
              <a:gd name="connsiteY5" fmla="*/ 1562100 h 1771650"/>
              <a:gd name="connsiteX6" fmla="*/ 6091416 w 6091416"/>
              <a:gd name="connsiteY6" fmla="*/ 1771650 h 1771650"/>
              <a:gd name="connsiteX0" fmla="*/ 14466 w 6091416"/>
              <a:gd name="connsiteY0" fmla="*/ 0 h 1771650"/>
              <a:gd name="connsiteX1" fmla="*/ 138291 w 6091416"/>
              <a:gd name="connsiteY1" fmla="*/ 495300 h 1771650"/>
              <a:gd name="connsiteX2" fmla="*/ 1014591 w 6091416"/>
              <a:gd name="connsiteY2" fmla="*/ 571500 h 1771650"/>
              <a:gd name="connsiteX3" fmla="*/ 3214866 w 6091416"/>
              <a:gd name="connsiteY3" fmla="*/ 590550 h 1771650"/>
              <a:gd name="connsiteX4" fmla="*/ 3567291 w 6091416"/>
              <a:gd name="connsiteY4" fmla="*/ 1123950 h 1771650"/>
              <a:gd name="connsiteX5" fmla="*/ 3900666 w 6091416"/>
              <a:gd name="connsiteY5" fmla="*/ 1562100 h 1771650"/>
              <a:gd name="connsiteX6" fmla="*/ 6091416 w 6091416"/>
              <a:gd name="connsiteY6" fmla="*/ 1771650 h 1771650"/>
              <a:gd name="connsiteX0" fmla="*/ 14466 w 6091416"/>
              <a:gd name="connsiteY0" fmla="*/ 0 h 1771650"/>
              <a:gd name="connsiteX1" fmla="*/ 138291 w 6091416"/>
              <a:gd name="connsiteY1" fmla="*/ 495300 h 1771650"/>
              <a:gd name="connsiteX2" fmla="*/ 1014591 w 6091416"/>
              <a:gd name="connsiteY2" fmla="*/ 571500 h 1771650"/>
              <a:gd name="connsiteX3" fmla="*/ 3214866 w 6091416"/>
              <a:gd name="connsiteY3" fmla="*/ 590550 h 1771650"/>
              <a:gd name="connsiteX4" fmla="*/ 3567291 w 6091416"/>
              <a:gd name="connsiteY4" fmla="*/ 1123950 h 1771650"/>
              <a:gd name="connsiteX5" fmla="*/ 3900666 w 6091416"/>
              <a:gd name="connsiteY5" fmla="*/ 1562100 h 1771650"/>
              <a:gd name="connsiteX6" fmla="*/ 6091416 w 6091416"/>
              <a:gd name="connsiteY6" fmla="*/ 1771650 h 1771650"/>
              <a:gd name="connsiteX0" fmla="*/ 14466 w 6091416"/>
              <a:gd name="connsiteY0" fmla="*/ 0 h 1771650"/>
              <a:gd name="connsiteX1" fmla="*/ 138291 w 6091416"/>
              <a:gd name="connsiteY1" fmla="*/ 495300 h 1771650"/>
              <a:gd name="connsiteX2" fmla="*/ 1014591 w 6091416"/>
              <a:gd name="connsiteY2" fmla="*/ 571500 h 1771650"/>
              <a:gd name="connsiteX3" fmla="*/ 3214866 w 6091416"/>
              <a:gd name="connsiteY3" fmla="*/ 590550 h 1771650"/>
              <a:gd name="connsiteX4" fmla="*/ 3567291 w 6091416"/>
              <a:gd name="connsiteY4" fmla="*/ 1123950 h 1771650"/>
              <a:gd name="connsiteX5" fmla="*/ 3900666 w 6091416"/>
              <a:gd name="connsiteY5" fmla="*/ 1562100 h 1771650"/>
              <a:gd name="connsiteX6" fmla="*/ 6091416 w 6091416"/>
              <a:gd name="connsiteY6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1416" h="1771650">
                <a:moveTo>
                  <a:pt x="14466" y="0"/>
                </a:moveTo>
                <a:cubicBezTo>
                  <a:pt x="-6965" y="200025"/>
                  <a:pt x="-28396" y="400050"/>
                  <a:pt x="138291" y="495300"/>
                </a:cubicBezTo>
                <a:cubicBezTo>
                  <a:pt x="304978" y="590550"/>
                  <a:pt x="501828" y="555625"/>
                  <a:pt x="1014591" y="571500"/>
                </a:cubicBezTo>
                <a:cubicBezTo>
                  <a:pt x="1527354" y="587375"/>
                  <a:pt x="2789416" y="498475"/>
                  <a:pt x="3214866" y="590550"/>
                </a:cubicBezTo>
                <a:cubicBezTo>
                  <a:pt x="3640316" y="682625"/>
                  <a:pt x="3529191" y="800100"/>
                  <a:pt x="3567291" y="1123950"/>
                </a:cubicBezTo>
                <a:cubicBezTo>
                  <a:pt x="3605391" y="1447800"/>
                  <a:pt x="3478391" y="1438275"/>
                  <a:pt x="3900666" y="1562100"/>
                </a:cubicBezTo>
                <a:cubicBezTo>
                  <a:pt x="4322941" y="1685925"/>
                  <a:pt x="5207178" y="1728787"/>
                  <a:pt x="6091416" y="1771650"/>
                </a:cubicBezTo>
              </a:path>
            </a:pathLst>
          </a:custGeom>
          <a:ln w="285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126EFCB-67B8-494F-9318-7E4BEC6B9273}"/>
              </a:ext>
            </a:extLst>
          </p:cNvPr>
          <p:cNvSpPr/>
          <p:nvPr/>
        </p:nvSpPr>
        <p:spPr>
          <a:xfrm>
            <a:off x="1954916" y="3671861"/>
            <a:ext cx="1969384" cy="383665"/>
          </a:xfrm>
          <a:prstGeom prst="roundRect">
            <a:avLst>
              <a:gd name="adj" fmla="val 9524"/>
            </a:avLst>
          </a:prstGeom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BDF1879-610D-46C6-BF13-091606B92244}"/>
              </a:ext>
            </a:extLst>
          </p:cNvPr>
          <p:cNvSpPr/>
          <p:nvPr/>
        </p:nvSpPr>
        <p:spPr>
          <a:xfrm>
            <a:off x="2905125" y="3657601"/>
            <a:ext cx="5705474" cy="1035274"/>
          </a:xfrm>
          <a:custGeom>
            <a:avLst/>
            <a:gdLst>
              <a:gd name="connsiteX0" fmla="*/ 0 w 5657850"/>
              <a:gd name="connsiteY0" fmla="*/ 419100 h 1012245"/>
              <a:gd name="connsiteX1" fmla="*/ 838200 w 5657850"/>
              <a:gd name="connsiteY1" fmla="*/ 914400 h 1012245"/>
              <a:gd name="connsiteX2" fmla="*/ 3067050 w 5657850"/>
              <a:gd name="connsiteY2" fmla="*/ 942975 h 1012245"/>
              <a:gd name="connsiteX3" fmla="*/ 4762500 w 5657850"/>
              <a:gd name="connsiteY3" fmla="*/ 161925 h 1012245"/>
              <a:gd name="connsiteX4" fmla="*/ 5657850 w 5657850"/>
              <a:gd name="connsiteY4" fmla="*/ 0 h 1012245"/>
              <a:gd name="connsiteX0" fmla="*/ 0 w 5657850"/>
              <a:gd name="connsiteY0" fmla="*/ 419100 h 1035274"/>
              <a:gd name="connsiteX1" fmla="*/ 517053 w 5657850"/>
              <a:gd name="connsiteY1" fmla="*/ 962025 h 1035274"/>
              <a:gd name="connsiteX2" fmla="*/ 3067050 w 5657850"/>
              <a:gd name="connsiteY2" fmla="*/ 942975 h 1035274"/>
              <a:gd name="connsiteX3" fmla="*/ 4762500 w 5657850"/>
              <a:gd name="connsiteY3" fmla="*/ 161925 h 1035274"/>
              <a:gd name="connsiteX4" fmla="*/ 5657850 w 5657850"/>
              <a:gd name="connsiteY4" fmla="*/ 0 h 103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7850" h="1035274">
                <a:moveTo>
                  <a:pt x="0" y="419100"/>
                </a:moveTo>
                <a:cubicBezTo>
                  <a:pt x="163512" y="623094"/>
                  <a:pt x="5878" y="874713"/>
                  <a:pt x="517053" y="962025"/>
                </a:cubicBezTo>
                <a:cubicBezTo>
                  <a:pt x="1028228" y="1049337"/>
                  <a:pt x="2359476" y="1076325"/>
                  <a:pt x="3067050" y="942975"/>
                </a:cubicBezTo>
                <a:cubicBezTo>
                  <a:pt x="3774624" y="809625"/>
                  <a:pt x="4330700" y="319087"/>
                  <a:pt x="4762500" y="161925"/>
                </a:cubicBezTo>
                <a:cubicBezTo>
                  <a:pt x="5194300" y="4762"/>
                  <a:pt x="5426075" y="2381"/>
                  <a:pt x="5657850" y="0"/>
                </a:cubicBezTo>
              </a:path>
            </a:pathLst>
          </a:custGeom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C472385-8AFC-45BA-9BE9-F05CE91E5D9A}"/>
              </a:ext>
            </a:extLst>
          </p:cNvPr>
          <p:cNvSpPr/>
          <p:nvPr/>
        </p:nvSpPr>
        <p:spPr>
          <a:xfrm>
            <a:off x="1920433" y="4904584"/>
            <a:ext cx="1969384" cy="383665"/>
          </a:xfrm>
          <a:prstGeom prst="roundRect">
            <a:avLst>
              <a:gd name="adj" fmla="val 9524"/>
            </a:avLst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81E44D8-CB4E-4936-B96A-9CA94AC4110F}"/>
              </a:ext>
            </a:extLst>
          </p:cNvPr>
          <p:cNvSpPr/>
          <p:nvPr/>
        </p:nvSpPr>
        <p:spPr>
          <a:xfrm>
            <a:off x="2828924" y="2740919"/>
            <a:ext cx="5763419" cy="3004799"/>
          </a:xfrm>
          <a:custGeom>
            <a:avLst/>
            <a:gdLst>
              <a:gd name="connsiteX0" fmla="*/ 0 w 5753100"/>
              <a:gd name="connsiteY0" fmla="*/ 2574031 h 3004799"/>
              <a:gd name="connsiteX1" fmla="*/ 200025 w 5753100"/>
              <a:gd name="connsiteY1" fmla="*/ 2935981 h 3004799"/>
              <a:gd name="connsiteX2" fmla="*/ 1171575 w 5753100"/>
              <a:gd name="connsiteY2" fmla="*/ 2983606 h 3004799"/>
              <a:gd name="connsiteX3" fmla="*/ 3400425 w 5753100"/>
              <a:gd name="connsiteY3" fmla="*/ 2993131 h 3004799"/>
              <a:gd name="connsiteX4" fmla="*/ 4533900 w 5753100"/>
              <a:gd name="connsiteY4" fmla="*/ 2821681 h 3004799"/>
              <a:gd name="connsiteX5" fmla="*/ 4819650 w 5753100"/>
              <a:gd name="connsiteY5" fmla="*/ 2135881 h 3004799"/>
              <a:gd name="connsiteX6" fmla="*/ 4857750 w 5753100"/>
              <a:gd name="connsiteY6" fmla="*/ 659506 h 3004799"/>
              <a:gd name="connsiteX7" fmla="*/ 5172075 w 5753100"/>
              <a:gd name="connsiteY7" fmla="*/ 78481 h 3004799"/>
              <a:gd name="connsiteX8" fmla="*/ 5753100 w 5753100"/>
              <a:gd name="connsiteY8" fmla="*/ 21331 h 300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3100" h="3004799">
                <a:moveTo>
                  <a:pt x="0" y="2574031"/>
                </a:moveTo>
                <a:cubicBezTo>
                  <a:pt x="2381" y="2720875"/>
                  <a:pt x="4763" y="2867719"/>
                  <a:pt x="200025" y="2935981"/>
                </a:cubicBezTo>
                <a:cubicBezTo>
                  <a:pt x="395287" y="3004243"/>
                  <a:pt x="638175" y="2974081"/>
                  <a:pt x="1171575" y="2983606"/>
                </a:cubicBezTo>
                <a:cubicBezTo>
                  <a:pt x="1704975" y="2993131"/>
                  <a:pt x="2840038" y="3020118"/>
                  <a:pt x="3400425" y="2993131"/>
                </a:cubicBezTo>
                <a:cubicBezTo>
                  <a:pt x="3960812" y="2966144"/>
                  <a:pt x="4297363" y="2964556"/>
                  <a:pt x="4533900" y="2821681"/>
                </a:cubicBezTo>
                <a:cubicBezTo>
                  <a:pt x="4770438" y="2678806"/>
                  <a:pt x="4765675" y="2496243"/>
                  <a:pt x="4819650" y="2135881"/>
                </a:cubicBezTo>
                <a:cubicBezTo>
                  <a:pt x="4873625" y="1775519"/>
                  <a:pt x="4799013" y="1002406"/>
                  <a:pt x="4857750" y="659506"/>
                </a:cubicBezTo>
                <a:cubicBezTo>
                  <a:pt x="4916488" y="316606"/>
                  <a:pt x="5022850" y="184844"/>
                  <a:pt x="5172075" y="78481"/>
                </a:cubicBezTo>
                <a:cubicBezTo>
                  <a:pt x="5321300" y="-27882"/>
                  <a:pt x="5537200" y="-3276"/>
                  <a:pt x="5753100" y="21331"/>
                </a:cubicBezTo>
              </a:path>
            </a:pathLst>
          </a:cu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15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/>
      <p:bldP spid="16" grpId="0"/>
      <p:bldP spid="17" grpId="0"/>
      <p:bldP spid="21" grpId="0" animBg="1"/>
      <p:bldP spid="35" grpId="0" animBg="1"/>
      <p:bldP spid="29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46AB80A3737EC242A6743D40C2A602F8" ma:contentTypeVersion="3" ma:contentTypeDescription="สร้างเอกสารใหม่" ma:contentTypeScope="" ma:versionID="b0d4a6677e4e2e523d873e727553acb7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e4e525d0a4e4e4e7cff9bff8a74af201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243DB2-AA08-4955-B029-085A71A6CE87}"/>
</file>

<file path=customXml/itemProps2.xml><?xml version="1.0" encoding="utf-8"?>
<ds:datastoreItem xmlns:ds="http://schemas.openxmlformats.org/officeDocument/2006/customXml" ds:itemID="{5B4ADCF8-7843-4460-87C6-49709B8670B8}"/>
</file>

<file path=customXml/itemProps3.xml><?xml version="1.0" encoding="utf-8"?>
<ds:datastoreItem xmlns:ds="http://schemas.openxmlformats.org/officeDocument/2006/customXml" ds:itemID="{69F4198F-BB74-4465-B4E0-C58F73F07CDF}"/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629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Nova Cond Light</vt:lpstr>
      <vt:lpstr>Calibri</vt:lpstr>
      <vt:lpstr>Calibri Light</vt:lpstr>
      <vt:lpstr>Consolas</vt:lpstr>
      <vt:lpstr>Courier New</vt:lpstr>
      <vt:lpstr>TH Baijam</vt:lpstr>
      <vt:lpstr>TH Sarabun New</vt:lpstr>
      <vt:lpstr>Office Theme</vt:lpstr>
      <vt:lpstr>Office Theme</vt:lpstr>
      <vt:lpstr>การเขียนโปรแกรม ด้วยภาษา C#</vt:lpstr>
      <vt:lpstr>Class Inheritance</vt:lpstr>
      <vt:lpstr>Class Inheritance</vt:lpstr>
      <vt:lpstr>รูปแบบการเขียน Class Inheritance</vt:lpstr>
      <vt:lpstr>ตัวอย่าง Class Inheritance</vt:lpstr>
      <vt:lpstr>การเข้าถึงสมาชิกที่ derived จาก base Class</vt:lpstr>
      <vt:lpstr>ทุกคลาสใน C# ล้วน Inherit จากคลาส  Object</vt:lpstr>
      <vt:lpstr>เงื่อนไขในการ inherited</vt:lpstr>
      <vt:lpstr>การ inherited จาก base class หลายชั้น</vt:lpstr>
      <vt:lpstr>การปิดบัง (Masking)  สมาชิกของ Base Class</vt:lpstr>
      <vt:lpstr>การเข้าถึงสมาชิกของ Base Class โดยปกติ</vt:lpstr>
      <vt:lpstr>การปิดบัง (Masking)  สมาชิกของ Base Class</vt:lpstr>
      <vt:lpstr>การเข้าถึงสมาชิกของ Base Class ที่ถูก masking</vt:lpstr>
      <vt:lpstr>การเข้าถึงสมาชิกของ Base Class ที่ถูก masking</vt:lpstr>
      <vt:lpstr>การเข้าถึงสมาชิกของ Base Class ที่ถูก masking</vt:lpstr>
      <vt:lpstr>Using References to a Base Class</vt:lpstr>
      <vt:lpstr>Using References to a Base Class</vt:lpstr>
      <vt:lpstr>Using References to a Base Class</vt:lpstr>
      <vt:lpstr>Virtual and Override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การเขียนโปรแกรม ด้วยภาษา C#</dc:title>
  <dc:creator>Koson Trachu</dc:creator>
  <cp:lastModifiedBy>Koson Trachu</cp:lastModifiedBy>
  <cp:revision>3</cp:revision>
  <dcterms:created xsi:type="dcterms:W3CDTF">2022-03-29T08:21:02Z</dcterms:created>
  <dcterms:modified xsi:type="dcterms:W3CDTF">2022-04-19T20:27:50Z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