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5" r:id="rId5"/>
  </p:sldMasterIdLst>
  <p:sldIdLst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C6591-05A2-4EF8-BE24-595F2AC3ECBA}" v="21" dt="2022-04-27T03:42:2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B46C6591-05A2-4EF8-BE24-595F2AC3ECBA}"/>
    <pc:docChg chg="undo custSel addSld delSld modSld sldOrd">
      <pc:chgData name="Koson Trachu" userId="8b674c4b66ffeb50" providerId="LiveId" clId="{B46C6591-05A2-4EF8-BE24-595F2AC3ECBA}" dt="2022-04-27T03:46:41.631" v="2588"/>
      <pc:docMkLst>
        <pc:docMk/>
      </pc:docMkLst>
      <pc:sldChg chg="modSp mod">
        <pc:chgData name="Koson Trachu" userId="8b674c4b66ffeb50" providerId="LiveId" clId="{B46C6591-05A2-4EF8-BE24-595F2AC3ECBA}" dt="2022-04-27T03:44:46.243" v="2537" actId="6549"/>
        <pc:sldMkLst>
          <pc:docMk/>
          <pc:sldMk cId="3839763946" sldId="257"/>
        </pc:sldMkLst>
        <pc:spChg chg="mod">
          <ac:chgData name="Koson Trachu" userId="8b674c4b66ffeb50" providerId="LiveId" clId="{B46C6591-05A2-4EF8-BE24-595F2AC3ECBA}" dt="2022-04-27T03:44:46.243" v="2537" actId="6549"/>
          <ac:spMkLst>
            <pc:docMk/>
            <pc:sldMk cId="3839763946" sldId="257"/>
            <ac:spMk id="3" creationId="{DD54CE2A-B80D-40F0-962A-AC4926781273}"/>
          </ac:spMkLst>
        </pc:spChg>
      </pc:sldChg>
      <pc:sldChg chg="modSp mod">
        <pc:chgData name="Koson Trachu" userId="8b674c4b66ffeb50" providerId="LiveId" clId="{B46C6591-05A2-4EF8-BE24-595F2AC3ECBA}" dt="2022-04-27T03:46:15.660" v="2587" actId="20577"/>
        <pc:sldMkLst>
          <pc:docMk/>
          <pc:sldMk cId="2598806822" sldId="262"/>
        </pc:sldMkLst>
        <pc:spChg chg="mod">
          <ac:chgData name="Koson Trachu" userId="8b674c4b66ffeb50" providerId="LiveId" clId="{B46C6591-05A2-4EF8-BE24-595F2AC3ECBA}" dt="2022-04-27T03:46:15.660" v="2587" actId="20577"/>
          <ac:spMkLst>
            <pc:docMk/>
            <pc:sldMk cId="2598806822" sldId="262"/>
            <ac:spMk id="2" creationId="{00000000-0000-0000-0000-000000000000}"/>
          </ac:spMkLst>
        </pc:spChg>
      </pc:sldChg>
      <pc:sldChg chg="modSp mod">
        <pc:chgData name="Koson Trachu" userId="8b674c4b66ffeb50" providerId="LiveId" clId="{B46C6591-05A2-4EF8-BE24-595F2AC3ECBA}" dt="2022-04-27T03:45:26.188" v="2567" actId="27636"/>
        <pc:sldMkLst>
          <pc:docMk/>
          <pc:sldMk cId="1292469672" sldId="263"/>
        </pc:sldMkLst>
        <pc:spChg chg="mod">
          <ac:chgData name="Koson Trachu" userId="8b674c4b66ffeb50" providerId="LiveId" clId="{B46C6591-05A2-4EF8-BE24-595F2AC3ECBA}" dt="2022-04-27T03:45:26.188" v="2567" actId="27636"/>
          <ac:spMkLst>
            <pc:docMk/>
            <pc:sldMk cId="1292469672" sldId="263"/>
            <ac:spMk id="2" creationId="{00000000-0000-0000-0000-000000000000}"/>
          </ac:spMkLst>
        </pc:spChg>
      </pc:sldChg>
      <pc:sldChg chg="ord">
        <pc:chgData name="Koson Trachu" userId="8b674c4b66ffeb50" providerId="LiveId" clId="{B46C6591-05A2-4EF8-BE24-595F2AC3ECBA}" dt="2022-04-27T03:46:02.191" v="2569"/>
        <pc:sldMkLst>
          <pc:docMk/>
          <pc:sldMk cId="132666026" sldId="264"/>
        </pc:sldMkLst>
      </pc:sldChg>
      <pc:sldChg chg="modSp mod">
        <pc:chgData name="Koson Trachu" userId="8b674c4b66ffeb50" providerId="LiveId" clId="{B46C6591-05A2-4EF8-BE24-595F2AC3ECBA}" dt="2022-04-27T03:46:41.631" v="2588"/>
        <pc:sldMkLst>
          <pc:docMk/>
          <pc:sldMk cId="836582944" sldId="265"/>
        </pc:sldMkLst>
        <pc:spChg chg="mod">
          <ac:chgData name="Koson Trachu" userId="8b674c4b66ffeb50" providerId="LiveId" clId="{B46C6591-05A2-4EF8-BE24-595F2AC3ECBA}" dt="2022-04-27T03:46:41.631" v="2588"/>
          <ac:spMkLst>
            <pc:docMk/>
            <pc:sldMk cId="836582944" sldId="265"/>
            <ac:spMk id="2" creationId="{00000000-0000-0000-0000-000000000000}"/>
          </ac:spMkLst>
        </pc:spChg>
      </pc:sldChg>
      <pc:sldChg chg="addSp delSp modSp add mod">
        <pc:chgData name="Koson Trachu" userId="8b674c4b66ffeb50" providerId="LiveId" clId="{B46C6591-05A2-4EF8-BE24-595F2AC3ECBA}" dt="2022-04-27T02:02:54.114" v="559" actId="478"/>
        <pc:sldMkLst>
          <pc:docMk/>
          <pc:sldMk cId="3968367941" sldId="267"/>
        </pc:sldMkLst>
        <pc:spChg chg="add del mod">
          <ac:chgData name="Koson Trachu" userId="8b674c4b66ffeb50" providerId="LiveId" clId="{B46C6591-05A2-4EF8-BE24-595F2AC3ECBA}" dt="2022-04-27T02:02:54.114" v="559" actId="478"/>
          <ac:spMkLst>
            <pc:docMk/>
            <pc:sldMk cId="3968367941" sldId="267"/>
            <ac:spMk id="5" creationId="{8C71ED77-71E8-4E20-9E29-9CC1DB8EA560}"/>
          </ac:spMkLst>
        </pc:spChg>
        <pc:spChg chg="add del mod">
          <ac:chgData name="Koson Trachu" userId="8b674c4b66ffeb50" providerId="LiveId" clId="{B46C6591-05A2-4EF8-BE24-595F2AC3ECBA}" dt="2022-04-27T02:02:54.114" v="559" actId="478"/>
          <ac:spMkLst>
            <pc:docMk/>
            <pc:sldMk cId="3968367941" sldId="267"/>
            <ac:spMk id="6" creationId="{7C3B7B6D-1393-4E1A-8985-58CAAD3827E5}"/>
          </ac:spMkLst>
        </pc:spChg>
        <pc:spChg chg="add del mod">
          <ac:chgData name="Koson Trachu" userId="8b674c4b66ffeb50" providerId="LiveId" clId="{B46C6591-05A2-4EF8-BE24-595F2AC3ECBA}" dt="2022-04-27T02:02:53.216" v="556" actId="478"/>
          <ac:spMkLst>
            <pc:docMk/>
            <pc:sldMk cId="3968367941" sldId="267"/>
            <ac:spMk id="10" creationId="{0F6F93B7-982B-4575-8D93-B6A47F7F2220}"/>
          </ac:spMkLst>
        </pc:spChg>
        <pc:spChg chg="add del">
          <ac:chgData name="Koson Trachu" userId="8b674c4b66ffeb50" providerId="LiveId" clId="{B46C6591-05A2-4EF8-BE24-595F2AC3ECBA}" dt="2022-04-27T02:02:28.794" v="545" actId="22"/>
          <ac:spMkLst>
            <pc:docMk/>
            <pc:sldMk cId="3968367941" sldId="267"/>
            <ac:spMk id="12" creationId="{1A93563E-5130-46E3-AEB4-7E486E537751}"/>
          </ac:spMkLst>
        </pc:spChg>
        <pc:picChg chg="add del mod">
          <ac:chgData name="Koson Trachu" userId="8b674c4b66ffeb50" providerId="LiveId" clId="{B46C6591-05A2-4EF8-BE24-595F2AC3ECBA}" dt="2022-04-27T02:02:53.833" v="558"/>
          <ac:picMkLst>
            <pc:docMk/>
            <pc:sldMk cId="3968367941" sldId="267"/>
            <ac:picMk id="8" creationId="{37EF58C7-A72E-4E8A-9DBE-23184A8E9592}"/>
          </ac:picMkLst>
        </pc:picChg>
        <pc:picChg chg="add del mod">
          <ac:chgData name="Koson Trachu" userId="8b674c4b66ffeb50" providerId="LiveId" clId="{B46C6591-05A2-4EF8-BE24-595F2AC3ECBA}" dt="2022-04-27T02:02:52.943" v="555" actId="22"/>
          <ac:picMkLst>
            <pc:docMk/>
            <pc:sldMk cId="3968367941" sldId="267"/>
            <ac:picMk id="14" creationId="{3D5CDE1B-EC9E-446A-9A94-78D2779E02D1}"/>
          </ac:picMkLst>
        </pc:picChg>
      </pc:sldChg>
      <pc:sldChg chg="addSp delSp modSp add mod">
        <pc:chgData name="Koson Trachu" userId="8b674c4b66ffeb50" providerId="LiveId" clId="{B46C6591-05A2-4EF8-BE24-595F2AC3ECBA}" dt="2022-04-27T02:06:26.556" v="800" actId="1076"/>
        <pc:sldMkLst>
          <pc:docMk/>
          <pc:sldMk cId="569462467" sldId="268"/>
        </pc:sldMkLst>
        <pc:spChg chg="mod">
          <ac:chgData name="Koson Trachu" userId="8b674c4b66ffeb50" providerId="LiveId" clId="{B46C6591-05A2-4EF8-BE24-595F2AC3ECBA}" dt="2022-04-27T02:03:31.332" v="600" actId="20577"/>
          <ac:spMkLst>
            <pc:docMk/>
            <pc:sldMk cId="569462467" sldId="268"/>
            <ac:spMk id="2" creationId="{00000000-0000-0000-0000-000000000000}"/>
          </ac:spMkLst>
        </pc:spChg>
        <pc:spChg chg="add mod">
          <ac:chgData name="Koson Trachu" userId="8b674c4b66ffeb50" providerId="LiveId" clId="{B46C6591-05A2-4EF8-BE24-595F2AC3ECBA}" dt="2022-04-27T02:06:26.556" v="800" actId="1076"/>
          <ac:spMkLst>
            <pc:docMk/>
            <pc:sldMk cId="569462467" sldId="268"/>
            <ac:spMk id="24" creationId="{78DDCA8C-D2F8-49F8-928E-8F5604AD7C68}"/>
          </ac:spMkLst>
        </pc:spChg>
        <pc:grpChg chg="del">
          <ac:chgData name="Koson Trachu" userId="8b674c4b66ffeb50" providerId="LiveId" clId="{B46C6591-05A2-4EF8-BE24-595F2AC3ECBA}" dt="2022-04-27T02:03:14.214" v="562" actId="478"/>
          <ac:grpSpMkLst>
            <pc:docMk/>
            <pc:sldMk cId="569462467" sldId="268"/>
            <ac:grpSpMk id="35" creationId="{C41339A1-4684-4C7C-887C-748A27C25FAF}"/>
          </ac:grpSpMkLst>
        </pc:grpChg>
        <pc:picChg chg="add del mod">
          <ac:chgData name="Koson Trachu" userId="8b674c4b66ffeb50" providerId="LiveId" clId="{B46C6591-05A2-4EF8-BE24-595F2AC3ECBA}" dt="2022-04-27T02:04:13.808" v="606" actId="478"/>
          <ac:picMkLst>
            <pc:docMk/>
            <pc:sldMk cId="569462467" sldId="268"/>
            <ac:picMk id="5" creationId="{044E8B58-5477-4F50-ACA9-D888BF0C79AC}"/>
          </ac:picMkLst>
        </pc:picChg>
        <pc:picChg chg="add mod">
          <ac:chgData name="Koson Trachu" userId="8b674c4b66ffeb50" providerId="LiveId" clId="{B46C6591-05A2-4EF8-BE24-595F2AC3ECBA}" dt="2022-04-27T02:04:37.572" v="612" actId="1076"/>
          <ac:picMkLst>
            <pc:docMk/>
            <pc:sldMk cId="569462467" sldId="268"/>
            <ac:picMk id="12" creationId="{04D5BD50-4D1F-4562-85AF-A3C6371A93AA}"/>
          </ac:picMkLst>
        </pc:picChg>
      </pc:sldChg>
      <pc:sldChg chg="new del">
        <pc:chgData name="Koson Trachu" userId="8b674c4b66ffeb50" providerId="LiveId" clId="{B46C6591-05A2-4EF8-BE24-595F2AC3ECBA}" dt="2022-04-27T03:07:35.290" v="1502" actId="2696"/>
        <pc:sldMkLst>
          <pc:docMk/>
          <pc:sldMk cId="2674108904" sldId="269"/>
        </pc:sldMkLst>
      </pc:sldChg>
      <pc:sldChg chg="addSp delSp modSp add mod">
        <pc:chgData name="Koson Trachu" userId="8b674c4b66ffeb50" providerId="LiveId" clId="{B46C6591-05A2-4EF8-BE24-595F2AC3ECBA}" dt="2022-04-27T02:13:49.033" v="829" actId="14861"/>
        <pc:sldMkLst>
          <pc:docMk/>
          <pc:sldMk cId="1553164776" sldId="270"/>
        </pc:sldMkLst>
        <pc:spChg chg="del">
          <ac:chgData name="Koson Trachu" userId="8b674c4b66ffeb50" providerId="LiveId" clId="{B46C6591-05A2-4EF8-BE24-595F2AC3ECBA}" dt="2022-04-27T02:12:18.187" v="803" actId="478"/>
          <ac:spMkLst>
            <pc:docMk/>
            <pc:sldMk cId="1553164776" sldId="270"/>
            <ac:spMk id="24" creationId="{78DDCA8C-D2F8-49F8-928E-8F5604AD7C68}"/>
          </ac:spMkLst>
        </pc:spChg>
        <pc:picChg chg="add del mod">
          <ac:chgData name="Koson Trachu" userId="8b674c4b66ffeb50" providerId="LiveId" clId="{B46C6591-05A2-4EF8-BE24-595F2AC3ECBA}" dt="2022-04-27T02:13:15.119" v="816" actId="478"/>
          <ac:picMkLst>
            <pc:docMk/>
            <pc:sldMk cId="1553164776" sldId="270"/>
            <ac:picMk id="5" creationId="{ACC49BE7-E9E8-474F-86ED-E3A10C018CDA}"/>
          </ac:picMkLst>
        </pc:picChg>
        <pc:picChg chg="add del mod">
          <ac:chgData name="Koson Trachu" userId="8b674c4b66ffeb50" providerId="LiveId" clId="{B46C6591-05A2-4EF8-BE24-595F2AC3ECBA}" dt="2022-04-27T02:13:15.119" v="816" actId="478"/>
          <ac:picMkLst>
            <pc:docMk/>
            <pc:sldMk cId="1553164776" sldId="270"/>
            <ac:picMk id="7" creationId="{EBEAA5FE-85AB-4F85-8787-DF0407324390}"/>
          </ac:picMkLst>
        </pc:picChg>
        <pc:picChg chg="add mod">
          <ac:chgData name="Koson Trachu" userId="8b674c4b66ffeb50" providerId="LiveId" clId="{B46C6591-05A2-4EF8-BE24-595F2AC3ECBA}" dt="2022-04-27T02:13:49.033" v="829" actId="14861"/>
          <ac:picMkLst>
            <pc:docMk/>
            <pc:sldMk cId="1553164776" sldId="270"/>
            <ac:picMk id="9" creationId="{9496B6EF-3543-49BE-9380-516FEA8FB2A2}"/>
          </ac:picMkLst>
        </pc:picChg>
        <pc:picChg chg="del">
          <ac:chgData name="Koson Trachu" userId="8b674c4b66ffeb50" providerId="LiveId" clId="{B46C6591-05A2-4EF8-BE24-595F2AC3ECBA}" dt="2022-04-27T02:12:18.187" v="803" actId="478"/>
          <ac:picMkLst>
            <pc:docMk/>
            <pc:sldMk cId="1553164776" sldId="270"/>
            <ac:picMk id="12" creationId="{04D5BD50-4D1F-4562-85AF-A3C6371A93AA}"/>
          </ac:picMkLst>
        </pc:picChg>
      </pc:sldChg>
      <pc:sldChg chg="addSp delSp modSp add mod">
        <pc:chgData name="Koson Trachu" userId="8b674c4b66ffeb50" providerId="LiveId" clId="{B46C6591-05A2-4EF8-BE24-595F2AC3ECBA}" dt="2022-04-27T02:17:16.554" v="833" actId="1076"/>
        <pc:sldMkLst>
          <pc:docMk/>
          <pc:sldMk cId="981539585" sldId="271"/>
        </pc:sldMkLst>
        <pc:picChg chg="del">
          <ac:chgData name="Koson Trachu" userId="8b674c4b66ffeb50" providerId="LiveId" clId="{B46C6591-05A2-4EF8-BE24-595F2AC3ECBA}" dt="2022-04-27T02:13:09.043" v="815" actId="478"/>
          <ac:picMkLst>
            <pc:docMk/>
            <pc:sldMk cId="981539585" sldId="271"/>
            <ac:picMk id="5" creationId="{ACC49BE7-E9E8-474F-86ED-E3A10C018CDA}"/>
          </ac:picMkLst>
        </pc:picChg>
        <pc:picChg chg="add mod">
          <ac:chgData name="Koson Trachu" userId="8b674c4b66ffeb50" providerId="LiveId" clId="{B46C6591-05A2-4EF8-BE24-595F2AC3ECBA}" dt="2022-04-27T02:17:16.554" v="833" actId="1076"/>
          <ac:picMkLst>
            <pc:docMk/>
            <pc:sldMk cId="981539585" sldId="271"/>
            <ac:picMk id="6" creationId="{87351A6C-42D9-4F0A-9420-56DA44FCD887}"/>
          </ac:picMkLst>
        </pc:picChg>
        <pc:picChg chg="del">
          <ac:chgData name="Koson Trachu" userId="8b674c4b66ffeb50" providerId="LiveId" clId="{B46C6591-05A2-4EF8-BE24-595F2AC3ECBA}" dt="2022-04-27T02:13:09.043" v="815" actId="478"/>
          <ac:picMkLst>
            <pc:docMk/>
            <pc:sldMk cId="981539585" sldId="271"/>
            <ac:picMk id="7" creationId="{EBEAA5FE-85AB-4F85-8787-DF0407324390}"/>
          </ac:picMkLst>
        </pc:picChg>
      </pc:sldChg>
      <pc:sldChg chg="addSp delSp modSp add mod">
        <pc:chgData name="Koson Trachu" userId="8b674c4b66ffeb50" providerId="LiveId" clId="{B46C6591-05A2-4EF8-BE24-595F2AC3ECBA}" dt="2022-04-27T02:18:15.693" v="851" actId="1076"/>
        <pc:sldMkLst>
          <pc:docMk/>
          <pc:sldMk cId="3853169663" sldId="272"/>
        </pc:sldMkLst>
        <pc:picChg chg="add mod">
          <ac:chgData name="Koson Trachu" userId="8b674c4b66ffeb50" providerId="LiveId" clId="{B46C6591-05A2-4EF8-BE24-595F2AC3ECBA}" dt="2022-04-27T02:17:44.663" v="841" actId="14861"/>
          <ac:picMkLst>
            <pc:docMk/>
            <pc:sldMk cId="3853169663" sldId="272"/>
            <ac:picMk id="5" creationId="{223EDB93-F2FC-4914-AFB9-6C340B4A465F}"/>
          </ac:picMkLst>
        </pc:picChg>
        <pc:picChg chg="del">
          <ac:chgData name="Koson Trachu" userId="8b674c4b66ffeb50" providerId="LiveId" clId="{B46C6591-05A2-4EF8-BE24-595F2AC3ECBA}" dt="2022-04-27T02:17:21.382" v="835" actId="478"/>
          <ac:picMkLst>
            <pc:docMk/>
            <pc:sldMk cId="3853169663" sldId="272"/>
            <ac:picMk id="6" creationId="{87351A6C-42D9-4F0A-9420-56DA44FCD887}"/>
          </ac:picMkLst>
        </pc:picChg>
        <pc:picChg chg="add mod">
          <ac:chgData name="Koson Trachu" userId="8b674c4b66ffeb50" providerId="LiveId" clId="{B46C6591-05A2-4EF8-BE24-595F2AC3ECBA}" dt="2022-04-27T02:18:15.693" v="851" actId="1076"/>
          <ac:picMkLst>
            <pc:docMk/>
            <pc:sldMk cId="3853169663" sldId="272"/>
            <ac:picMk id="8" creationId="{B242F3E6-ABA2-460E-8744-FA1B4236D2BE}"/>
          </ac:picMkLst>
        </pc:picChg>
      </pc:sldChg>
      <pc:sldChg chg="addSp delSp modSp add mod ord">
        <pc:chgData name="Koson Trachu" userId="8b674c4b66ffeb50" providerId="LiveId" clId="{B46C6591-05A2-4EF8-BE24-595F2AC3ECBA}" dt="2022-04-27T02:58:45.655" v="1350" actId="27636"/>
        <pc:sldMkLst>
          <pc:docMk/>
          <pc:sldMk cId="1562545238" sldId="273"/>
        </pc:sldMkLst>
        <pc:spChg chg="mod">
          <ac:chgData name="Koson Trachu" userId="8b674c4b66ffeb50" providerId="LiveId" clId="{B46C6591-05A2-4EF8-BE24-595F2AC3ECBA}" dt="2022-04-27T02:58:45.655" v="1350" actId="27636"/>
          <ac:spMkLst>
            <pc:docMk/>
            <pc:sldMk cId="1562545238" sldId="273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2:49:53.633" v="1205" actId="14100"/>
          <ac:spMkLst>
            <pc:docMk/>
            <pc:sldMk cId="1562545238" sldId="273"/>
            <ac:spMk id="6" creationId="{7C3B7B6D-1393-4E1A-8985-58CAAD3827E5}"/>
          </ac:spMkLst>
        </pc:spChg>
        <pc:spChg chg="add mod">
          <ac:chgData name="Koson Trachu" userId="8b674c4b66ffeb50" providerId="LiveId" clId="{B46C6591-05A2-4EF8-BE24-595F2AC3ECBA}" dt="2022-04-27T02:58:16.513" v="1344" actId="1076"/>
          <ac:spMkLst>
            <pc:docMk/>
            <pc:sldMk cId="1562545238" sldId="273"/>
            <ac:spMk id="9" creationId="{548F393D-D3FA-415F-828D-2B7ED15D243D}"/>
          </ac:spMkLst>
        </pc:spChg>
        <pc:picChg chg="add del mod">
          <ac:chgData name="Koson Trachu" userId="8b674c4b66ffeb50" providerId="LiveId" clId="{B46C6591-05A2-4EF8-BE24-595F2AC3ECBA}" dt="2022-04-27T02:54:42.640" v="1209" actId="478"/>
          <ac:picMkLst>
            <pc:docMk/>
            <pc:sldMk cId="1562545238" sldId="273"/>
            <ac:picMk id="5" creationId="{8297EBA6-CF36-46BB-8EB4-8C6F8B0A2275}"/>
          </ac:picMkLst>
        </pc:picChg>
        <pc:picChg chg="add mod">
          <ac:chgData name="Koson Trachu" userId="8b674c4b66ffeb50" providerId="LiveId" clId="{B46C6591-05A2-4EF8-BE24-595F2AC3ECBA}" dt="2022-04-27T02:58:19.375" v="1345" actId="1076"/>
          <ac:picMkLst>
            <pc:docMk/>
            <pc:sldMk cId="1562545238" sldId="273"/>
            <ac:picMk id="8" creationId="{835ED988-4F41-4DCB-93FA-6519699065EC}"/>
          </ac:picMkLst>
        </pc:picChg>
        <pc:cxnChg chg="add mod">
          <ac:chgData name="Koson Trachu" userId="8b674c4b66ffeb50" providerId="LiveId" clId="{B46C6591-05A2-4EF8-BE24-595F2AC3ECBA}" dt="2022-04-27T02:58:24.403" v="1346" actId="1582"/>
          <ac:cxnSpMkLst>
            <pc:docMk/>
            <pc:sldMk cId="1562545238" sldId="273"/>
            <ac:cxnSpMk id="11" creationId="{36010293-20EB-431B-9117-453667EAB69C}"/>
          </ac:cxnSpMkLst>
        </pc:cxnChg>
      </pc:sldChg>
      <pc:sldChg chg="addSp delSp modSp add mod ord">
        <pc:chgData name="Koson Trachu" userId="8b674c4b66ffeb50" providerId="LiveId" clId="{B46C6591-05A2-4EF8-BE24-595F2AC3ECBA}" dt="2022-04-27T03:00:54.739" v="1473" actId="14861"/>
        <pc:sldMkLst>
          <pc:docMk/>
          <pc:sldMk cId="1108465730" sldId="274"/>
        </pc:sldMkLst>
        <pc:spChg chg="mod">
          <ac:chgData name="Koson Trachu" userId="8b674c4b66ffeb50" providerId="LiveId" clId="{B46C6591-05A2-4EF8-BE24-595F2AC3ECBA}" dt="2022-04-27T02:58:54.093" v="1352" actId="27636"/>
          <ac:spMkLst>
            <pc:docMk/>
            <pc:sldMk cId="1108465730" sldId="274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3:00:37.867" v="1466" actId="14100"/>
          <ac:spMkLst>
            <pc:docMk/>
            <pc:sldMk cId="1108465730" sldId="274"/>
            <ac:spMk id="6" creationId="{7C3B7B6D-1393-4E1A-8985-58CAAD3827E5}"/>
          </ac:spMkLst>
        </pc:spChg>
        <pc:picChg chg="add mod">
          <ac:chgData name="Koson Trachu" userId="8b674c4b66ffeb50" providerId="LiveId" clId="{B46C6591-05A2-4EF8-BE24-595F2AC3ECBA}" dt="2022-04-27T03:00:54.739" v="1473" actId="14861"/>
          <ac:picMkLst>
            <pc:docMk/>
            <pc:sldMk cId="1108465730" sldId="274"/>
            <ac:picMk id="5" creationId="{06205355-893D-45E8-BDA3-C2F9885C3F83}"/>
          </ac:picMkLst>
        </pc:picChg>
        <pc:picChg chg="del mod">
          <ac:chgData name="Koson Trachu" userId="8b674c4b66ffeb50" providerId="LiveId" clId="{B46C6591-05A2-4EF8-BE24-595F2AC3ECBA}" dt="2022-04-27T02:58:58.214" v="1354" actId="478"/>
          <ac:picMkLst>
            <pc:docMk/>
            <pc:sldMk cId="1108465730" sldId="274"/>
            <ac:picMk id="8" creationId="{835ED988-4F41-4DCB-93FA-6519699065EC}"/>
          </ac:picMkLst>
        </pc:picChg>
      </pc:sldChg>
      <pc:sldChg chg="add del ord">
        <pc:chgData name="Koson Trachu" userId="8b674c4b66ffeb50" providerId="LiveId" clId="{B46C6591-05A2-4EF8-BE24-595F2AC3ECBA}" dt="2022-04-27T02:59:06.964" v="1355" actId="2696"/>
        <pc:sldMkLst>
          <pc:docMk/>
          <pc:sldMk cId="3006026436" sldId="275"/>
        </pc:sldMkLst>
      </pc:sldChg>
      <pc:sldChg chg="addSp delSp modSp add mod">
        <pc:chgData name="Koson Trachu" userId="8b674c4b66ffeb50" providerId="LiveId" clId="{B46C6591-05A2-4EF8-BE24-595F2AC3ECBA}" dt="2022-04-27T03:03:52.762" v="1501" actId="14861"/>
        <pc:sldMkLst>
          <pc:docMk/>
          <pc:sldMk cId="3942531024" sldId="275"/>
        </pc:sldMkLst>
        <pc:spChg chg="del">
          <ac:chgData name="Koson Trachu" userId="8b674c4b66ffeb50" providerId="LiveId" clId="{B46C6591-05A2-4EF8-BE24-595F2AC3ECBA}" dt="2022-04-27T03:01:25.076" v="1475" actId="478"/>
          <ac:spMkLst>
            <pc:docMk/>
            <pc:sldMk cId="3942531024" sldId="275"/>
            <ac:spMk id="6" creationId="{7C3B7B6D-1393-4E1A-8985-58CAAD3827E5}"/>
          </ac:spMkLst>
        </pc:spChg>
        <pc:spChg chg="add del mod">
          <ac:chgData name="Koson Trachu" userId="8b674c4b66ffeb50" providerId="LiveId" clId="{B46C6591-05A2-4EF8-BE24-595F2AC3ECBA}" dt="2022-04-27T03:02:38.849" v="1476" actId="931"/>
          <ac:spMkLst>
            <pc:docMk/>
            <pc:sldMk cId="3942531024" sldId="275"/>
            <ac:spMk id="7" creationId="{551B0905-94B1-4653-A2A3-C301B4F90B79}"/>
          </ac:spMkLst>
        </pc:spChg>
        <pc:spChg chg="add mod">
          <ac:chgData name="Koson Trachu" userId="8b674c4b66ffeb50" providerId="LiveId" clId="{B46C6591-05A2-4EF8-BE24-595F2AC3ECBA}" dt="2022-04-27T03:03:45.568" v="1499" actId="14861"/>
          <ac:spMkLst>
            <pc:docMk/>
            <pc:sldMk cId="3942531024" sldId="275"/>
            <ac:spMk id="11" creationId="{57E7090F-D89C-4409-99DD-5639E8ECE2BB}"/>
          </ac:spMkLst>
        </pc:spChg>
        <pc:picChg chg="del">
          <ac:chgData name="Koson Trachu" userId="8b674c4b66ffeb50" providerId="LiveId" clId="{B46C6591-05A2-4EF8-BE24-595F2AC3ECBA}" dt="2022-04-27T03:01:25.076" v="1475" actId="478"/>
          <ac:picMkLst>
            <pc:docMk/>
            <pc:sldMk cId="3942531024" sldId="275"/>
            <ac:picMk id="5" creationId="{06205355-893D-45E8-BDA3-C2F9885C3F83}"/>
          </ac:picMkLst>
        </pc:picChg>
        <pc:picChg chg="add mod">
          <ac:chgData name="Koson Trachu" userId="8b674c4b66ffeb50" providerId="LiveId" clId="{B46C6591-05A2-4EF8-BE24-595F2AC3ECBA}" dt="2022-04-27T03:03:52.762" v="1501" actId="14861"/>
          <ac:picMkLst>
            <pc:docMk/>
            <pc:sldMk cId="3942531024" sldId="275"/>
            <ac:picMk id="9" creationId="{7E6D53B2-66F7-4057-80A4-4457C299C946}"/>
          </ac:picMkLst>
        </pc:picChg>
      </pc:sldChg>
      <pc:sldChg chg="delSp modSp add mod ord">
        <pc:chgData name="Koson Trachu" userId="8b674c4b66ffeb50" providerId="LiveId" clId="{B46C6591-05A2-4EF8-BE24-595F2AC3ECBA}" dt="2022-04-27T03:11:18.555" v="1795" actId="6549"/>
        <pc:sldMkLst>
          <pc:docMk/>
          <pc:sldMk cId="174248213" sldId="276"/>
        </pc:sldMkLst>
        <pc:spChg chg="mod">
          <ac:chgData name="Koson Trachu" userId="8b674c4b66ffeb50" providerId="LiveId" clId="{B46C6591-05A2-4EF8-BE24-595F2AC3ECBA}" dt="2022-04-27T03:07:53.166" v="1507" actId="27636"/>
          <ac:spMkLst>
            <pc:docMk/>
            <pc:sldMk cId="174248213" sldId="276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3:11:18.555" v="1795" actId="6549"/>
          <ac:spMkLst>
            <pc:docMk/>
            <pc:sldMk cId="174248213" sldId="276"/>
            <ac:spMk id="6" creationId="{7C3B7B6D-1393-4E1A-8985-58CAAD3827E5}"/>
          </ac:spMkLst>
        </pc:spChg>
        <pc:picChg chg="del">
          <ac:chgData name="Koson Trachu" userId="8b674c4b66ffeb50" providerId="LiveId" clId="{B46C6591-05A2-4EF8-BE24-595F2AC3ECBA}" dt="2022-04-27T03:07:55.115" v="1508" actId="478"/>
          <ac:picMkLst>
            <pc:docMk/>
            <pc:sldMk cId="174248213" sldId="276"/>
            <ac:picMk id="5" creationId="{06205355-893D-45E8-BDA3-C2F9885C3F83}"/>
          </ac:picMkLst>
        </pc:picChg>
      </pc:sldChg>
      <pc:sldChg chg="addSp delSp modSp add mod">
        <pc:chgData name="Koson Trachu" userId="8b674c4b66ffeb50" providerId="LiveId" clId="{B46C6591-05A2-4EF8-BE24-595F2AC3ECBA}" dt="2022-04-27T03:16:12.120" v="2026" actId="1076"/>
        <pc:sldMkLst>
          <pc:docMk/>
          <pc:sldMk cId="4209830086" sldId="277"/>
        </pc:sldMkLst>
        <pc:spChg chg="add del mod">
          <ac:chgData name="Koson Trachu" userId="8b674c4b66ffeb50" providerId="LiveId" clId="{B46C6591-05A2-4EF8-BE24-595F2AC3ECBA}" dt="2022-04-27T03:12:48.629" v="1798" actId="931"/>
          <ac:spMkLst>
            <pc:docMk/>
            <pc:sldMk cId="4209830086" sldId="277"/>
            <ac:spMk id="5" creationId="{A8BC929A-B268-4D02-B2CC-2719A5599B4F}"/>
          </ac:spMkLst>
        </pc:spChg>
        <pc:spChg chg="del">
          <ac:chgData name="Koson Trachu" userId="8b674c4b66ffeb50" providerId="LiveId" clId="{B46C6591-05A2-4EF8-BE24-595F2AC3ECBA}" dt="2022-04-27T03:12:40.822" v="1797" actId="478"/>
          <ac:spMkLst>
            <pc:docMk/>
            <pc:sldMk cId="4209830086" sldId="277"/>
            <ac:spMk id="6" creationId="{7C3B7B6D-1393-4E1A-8985-58CAAD3827E5}"/>
          </ac:spMkLst>
        </pc:spChg>
        <pc:spChg chg="add mod">
          <ac:chgData name="Koson Trachu" userId="8b674c4b66ffeb50" providerId="LiveId" clId="{B46C6591-05A2-4EF8-BE24-595F2AC3ECBA}" dt="2022-04-27T03:16:12.120" v="2026" actId="1076"/>
          <ac:spMkLst>
            <pc:docMk/>
            <pc:sldMk cId="4209830086" sldId="277"/>
            <ac:spMk id="9" creationId="{618517A1-BF21-4901-B9E9-E8D601B570E9}"/>
          </ac:spMkLst>
        </pc:spChg>
        <pc:spChg chg="add mod">
          <ac:chgData name="Koson Trachu" userId="8b674c4b66ffeb50" providerId="LiveId" clId="{B46C6591-05A2-4EF8-BE24-595F2AC3ECBA}" dt="2022-04-27T03:13:42.857" v="1875" actId="571"/>
          <ac:spMkLst>
            <pc:docMk/>
            <pc:sldMk cId="4209830086" sldId="277"/>
            <ac:spMk id="10" creationId="{FBDD1C06-59E8-4456-A442-4E9EFA0BE481}"/>
          </ac:spMkLst>
        </pc:spChg>
        <pc:spChg chg="add mod">
          <ac:chgData name="Koson Trachu" userId="8b674c4b66ffeb50" providerId="LiveId" clId="{B46C6591-05A2-4EF8-BE24-595F2AC3ECBA}" dt="2022-04-27T03:16:02.064" v="2025" actId="1076"/>
          <ac:spMkLst>
            <pc:docMk/>
            <pc:sldMk cId="4209830086" sldId="277"/>
            <ac:spMk id="18" creationId="{F14DB52F-6E51-49BC-9F04-F5C87C3D2208}"/>
          </ac:spMkLst>
        </pc:spChg>
        <pc:picChg chg="add mod">
          <ac:chgData name="Koson Trachu" userId="8b674c4b66ffeb50" providerId="LiveId" clId="{B46C6591-05A2-4EF8-BE24-595F2AC3ECBA}" dt="2022-04-27T03:13:11.239" v="1808" actId="1076"/>
          <ac:picMkLst>
            <pc:docMk/>
            <pc:sldMk cId="4209830086" sldId="277"/>
            <ac:picMk id="8" creationId="{E9B17342-939C-41DB-B484-327911CD3D43}"/>
          </ac:picMkLst>
        </pc:picChg>
        <pc:cxnChg chg="add mod">
          <ac:chgData name="Koson Trachu" userId="8b674c4b66ffeb50" providerId="LiveId" clId="{B46C6591-05A2-4EF8-BE24-595F2AC3ECBA}" dt="2022-04-27T03:14:20.080" v="1883" actId="208"/>
          <ac:cxnSpMkLst>
            <pc:docMk/>
            <pc:sldMk cId="4209830086" sldId="277"/>
            <ac:cxnSpMk id="12" creationId="{B70476CA-3C10-407E-B30C-6C1D11F960B0}"/>
          </ac:cxnSpMkLst>
        </pc:cxnChg>
        <pc:cxnChg chg="add mod">
          <ac:chgData name="Koson Trachu" userId="8b674c4b66ffeb50" providerId="LiveId" clId="{B46C6591-05A2-4EF8-BE24-595F2AC3ECBA}" dt="2022-04-27T03:14:20.080" v="1883" actId="208"/>
          <ac:cxnSpMkLst>
            <pc:docMk/>
            <pc:sldMk cId="4209830086" sldId="277"/>
            <ac:cxnSpMk id="14" creationId="{46A89AB3-4B62-4DB7-A762-3C4FD68F5372}"/>
          </ac:cxnSpMkLst>
        </pc:cxnChg>
        <pc:cxnChg chg="add mod">
          <ac:chgData name="Koson Trachu" userId="8b674c4b66ffeb50" providerId="LiveId" clId="{B46C6591-05A2-4EF8-BE24-595F2AC3ECBA}" dt="2022-04-27T03:14:20.080" v="1883" actId="208"/>
          <ac:cxnSpMkLst>
            <pc:docMk/>
            <pc:sldMk cId="4209830086" sldId="277"/>
            <ac:cxnSpMk id="15" creationId="{9A20E8AE-3D16-4EE3-8FC4-51A9BFED2847}"/>
          </ac:cxnSpMkLst>
        </pc:cxnChg>
      </pc:sldChg>
      <pc:sldChg chg="addSp modSp add mod ord">
        <pc:chgData name="Koson Trachu" userId="8b674c4b66ffeb50" providerId="LiveId" clId="{B46C6591-05A2-4EF8-BE24-595F2AC3ECBA}" dt="2022-04-27T03:22:29.290" v="2222" actId="1076"/>
        <pc:sldMkLst>
          <pc:docMk/>
          <pc:sldMk cId="4113558952" sldId="278"/>
        </pc:sldMkLst>
        <pc:spChg chg="mod">
          <ac:chgData name="Koson Trachu" userId="8b674c4b66ffeb50" providerId="LiveId" clId="{B46C6591-05A2-4EF8-BE24-595F2AC3ECBA}" dt="2022-04-27T03:19:09.219" v="2213" actId="20577"/>
          <ac:spMkLst>
            <pc:docMk/>
            <pc:sldMk cId="4113558952" sldId="278"/>
            <ac:spMk id="6" creationId="{7C3B7B6D-1393-4E1A-8985-58CAAD3827E5}"/>
          </ac:spMkLst>
        </pc:spChg>
        <pc:picChg chg="add mod">
          <ac:chgData name="Koson Trachu" userId="8b674c4b66ffeb50" providerId="LiveId" clId="{B46C6591-05A2-4EF8-BE24-595F2AC3ECBA}" dt="2022-04-27T03:22:29.290" v="2222" actId="1076"/>
          <ac:picMkLst>
            <pc:docMk/>
            <pc:sldMk cId="4113558952" sldId="278"/>
            <ac:picMk id="5" creationId="{D5EED2AA-82DF-4965-B623-E0BF659B521E}"/>
          </ac:picMkLst>
        </pc:picChg>
      </pc:sldChg>
      <pc:sldChg chg="addSp delSp modSp add mod">
        <pc:chgData name="Koson Trachu" userId="8b674c4b66ffeb50" providerId="LiveId" clId="{B46C6591-05A2-4EF8-BE24-595F2AC3ECBA}" dt="2022-04-27T03:27:56.761" v="2471" actId="1076"/>
        <pc:sldMkLst>
          <pc:docMk/>
          <pc:sldMk cId="3429419735" sldId="279"/>
        </pc:sldMkLst>
        <pc:spChg chg="mod">
          <ac:chgData name="Koson Trachu" userId="8b674c4b66ffeb50" providerId="LiveId" clId="{B46C6591-05A2-4EF8-BE24-595F2AC3ECBA}" dt="2022-04-27T03:22:51.839" v="2228" actId="20577"/>
          <ac:spMkLst>
            <pc:docMk/>
            <pc:sldMk cId="3429419735" sldId="279"/>
            <ac:spMk id="2" creationId="{00000000-0000-0000-0000-000000000000}"/>
          </ac:spMkLst>
        </pc:spChg>
        <pc:spChg chg="mod">
          <ac:chgData name="Koson Trachu" userId="8b674c4b66ffeb50" providerId="LiveId" clId="{B46C6591-05A2-4EF8-BE24-595F2AC3ECBA}" dt="2022-04-27T03:24:56.284" v="2452" actId="20577"/>
          <ac:spMkLst>
            <pc:docMk/>
            <pc:sldMk cId="3429419735" sldId="279"/>
            <ac:spMk id="6" creationId="{7C3B7B6D-1393-4E1A-8985-58CAAD3827E5}"/>
          </ac:spMkLst>
        </pc:spChg>
        <pc:picChg chg="del">
          <ac:chgData name="Koson Trachu" userId="8b674c4b66ffeb50" providerId="LiveId" clId="{B46C6591-05A2-4EF8-BE24-595F2AC3ECBA}" dt="2022-04-27T03:23:56.558" v="2364" actId="478"/>
          <ac:picMkLst>
            <pc:docMk/>
            <pc:sldMk cId="3429419735" sldId="279"/>
            <ac:picMk id="5" creationId="{D5EED2AA-82DF-4965-B623-E0BF659B521E}"/>
          </ac:picMkLst>
        </pc:picChg>
        <pc:picChg chg="add del mod">
          <ac:chgData name="Koson Trachu" userId="8b674c4b66ffeb50" providerId="LiveId" clId="{B46C6591-05A2-4EF8-BE24-595F2AC3ECBA}" dt="2022-04-27T03:27:34.512" v="2467" actId="478"/>
          <ac:picMkLst>
            <pc:docMk/>
            <pc:sldMk cId="3429419735" sldId="279"/>
            <ac:picMk id="7" creationId="{243F5D35-CDB6-41EA-AD14-C5CA9687AD0D}"/>
          </ac:picMkLst>
        </pc:picChg>
        <pc:picChg chg="add mod ord">
          <ac:chgData name="Koson Trachu" userId="8b674c4b66ffeb50" providerId="LiveId" clId="{B46C6591-05A2-4EF8-BE24-595F2AC3ECBA}" dt="2022-04-27T03:27:56.761" v="2471" actId="1076"/>
          <ac:picMkLst>
            <pc:docMk/>
            <pc:sldMk cId="3429419735" sldId="279"/>
            <ac:picMk id="9" creationId="{8DC21FD0-8EC3-4F6F-B75A-1ACF1B0A5031}"/>
          </ac:picMkLst>
        </pc:picChg>
      </pc:sldChg>
      <pc:sldChg chg="addSp delSp modSp add mod">
        <pc:chgData name="Koson Trachu" userId="8b674c4b66ffeb50" providerId="LiveId" clId="{B46C6591-05A2-4EF8-BE24-595F2AC3ECBA}" dt="2022-04-27T03:32:47.987" v="2500" actId="14861"/>
        <pc:sldMkLst>
          <pc:docMk/>
          <pc:sldMk cId="898933730" sldId="280"/>
        </pc:sldMkLst>
        <pc:spChg chg="mod">
          <ac:chgData name="Koson Trachu" userId="8b674c4b66ffeb50" providerId="LiveId" clId="{B46C6591-05A2-4EF8-BE24-595F2AC3ECBA}" dt="2022-04-27T03:29:07.242" v="2491" actId="20577"/>
          <ac:spMkLst>
            <pc:docMk/>
            <pc:sldMk cId="898933730" sldId="280"/>
            <ac:spMk id="2" creationId="{00000000-0000-0000-0000-000000000000}"/>
          </ac:spMkLst>
        </pc:spChg>
        <pc:spChg chg="add mod">
          <ac:chgData name="Koson Trachu" userId="8b674c4b66ffeb50" providerId="LiveId" clId="{B46C6591-05A2-4EF8-BE24-595F2AC3ECBA}" dt="2022-04-27T03:29:11.630" v="2492" actId="478"/>
          <ac:spMkLst>
            <pc:docMk/>
            <pc:sldMk cId="898933730" sldId="280"/>
            <ac:spMk id="5" creationId="{504519ED-36C4-4308-879E-2E87A2F2A071}"/>
          </ac:spMkLst>
        </pc:spChg>
        <pc:spChg chg="del">
          <ac:chgData name="Koson Trachu" userId="8b674c4b66ffeb50" providerId="LiveId" clId="{B46C6591-05A2-4EF8-BE24-595F2AC3ECBA}" dt="2022-04-27T03:29:11.630" v="2492" actId="478"/>
          <ac:spMkLst>
            <pc:docMk/>
            <pc:sldMk cId="898933730" sldId="280"/>
            <ac:spMk id="6" creationId="{7C3B7B6D-1393-4E1A-8985-58CAAD3827E5}"/>
          </ac:spMkLst>
        </pc:spChg>
        <pc:picChg chg="add del">
          <ac:chgData name="Koson Trachu" userId="8b674c4b66ffeb50" providerId="LiveId" clId="{B46C6591-05A2-4EF8-BE24-595F2AC3ECBA}" dt="2022-04-27T03:32:36.171" v="2494" actId="478"/>
          <ac:picMkLst>
            <pc:docMk/>
            <pc:sldMk cId="898933730" sldId="280"/>
            <ac:picMk id="8" creationId="{8488EC4D-F9EF-4793-8D17-008EE10D426C}"/>
          </ac:picMkLst>
        </pc:picChg>
        <pc:picChg chg="del">
          <ac:chgData name="Koson Trachu" userId="8b674c4b66ffeb50" providerId="LiveId" clId="{B46C6591-05A2-4EF8-BE24-595F2AC3ECBA}" dt="2022-04-27T03:29:11.630" v="2492" actId="478"/>
          <ac:picMkLst>
            <pc:docMk/>
            <pc:sldMk cId="898933730" sldId="280"/>
            <ac:picMk id="9" creationId="{8DC21FD0-8EC3-4F6F-B75A-1ACF1B0A5031}"/>
          </ac:picMkLst>
        </pc:picChg>
        <pc:picChg chg="add mod">
          <ac:chgData name="Koson Trachu" userId="8b674c4b66ffeb50" providerId="LiveId" clId="{B46C6591-05A2-4EF8-BE24-595F2AC3ECBA}" dt="2022-04-27T03:32:47.987" v="2500" actId="14861"/>
          <ac:picMkLst>
            <pc:docMk/>
            <pc:sldMk cId="898933730" sldId="280"/>
            <ac:picMk id="11" creationId="{47920C73-E888-493E-913F-D88EE74B63E7}"/>
          </ac:picMkLst>
        </pc:picChg>
      </pc:sldChg>
      <pc:sldChg chg="addSp delSp modSp add mod">
        <pc:chgData name="Koson Trachu" userId="8b674c4b66ffeb50" providerId="LiveId" clId="{B46C6591-05A2-4EF8-BE24-595F2AC3ECBA}" dt="2022-04-27T03:42:52.875" v="2533" actId="1076"/>
        <pc:sldMkLst>
          <pc:docMk/>
          <pc:sldMk cId="1468411398" sldId="281"/>
        </pc:sldMkLst>
        <pc:spChg chg="del">
          <ac:chgData name="Koson Trachu" userId="8b674c4b66ffeb50" providerId="LiveId" clId="{B46C6591-05A2-4EF8-BE24-595F2AC3ECBA}" dt="2022-04-27T03:41:09.477" v="2503" actId="931"/>
          <ac:spMkLst>
            <pc:docMk/>
            <pc:sldMk cId="1468411398" sldId="281"/>
            <ac:spMk id="5" creationId="{504519ED-36C4-4308-879E-2E87A2F2A071}"/>
          </ac:spMkLst>
        </pc:spChg>
        <pc:picChg chg="add mod">
          <ac:chgData name="Koson Trachu" userId="8b674c4b66ffeb50" providerId="LiveId" clId="{B46C6591-05A2-4EF8-BE24-595F2AC3ECBA}" dt="2022-04-27T03:42:52.875" v="2533" actId="1076"/>
          <ac:picMkLst>
            <pc:docMk/>
            <pc:sldMk cId="1468411398" sldId="281"/>
            <ac:picMk id="6" creationId="{EFE79EF1-E626-4138-A559-2823E1C276E2}"/>
          </ac:picMkLst>
        </pc:picChg>
        <pc:picChg chg="del">
          <ac:chgData name="Koson Trachu" userId="8b674c4b66ffeb50" providerId="LiveId" clId="{B46C6591-05A2-4EF8-BE24-595F2AC3ECBA}" dt="2022-04-27T03:40:35.594" v="2502" actId="478"/>
          <ac:picMkLst>
            <pc:docMk/>
            <pc:sldMk cId="1468411398" sldId="281"/>
            <ac:picMk id="11" creationId="{47920C73-E888-493E-913F-D88EE74B63E7}"/>
          </ac:picMkLst>
        </pc:picChg>
      </pc:sldChg>
      <pc:sldChg chg="addSp delSp modSp add mod">
        <pc:chgData name="Koson Trachu" userId="8b674c4b66ffeb50" providerId="LiveId" clId="{B46C6591-05A2-4EF8-BE24-595F2AC3ECBA}" dt="2022-04-27T03:42:49.973" v="2532" actId="1076"/>
        <pc:sldMkLst>
          <pc:docMk/>
          <pc:sldMk cId="1860421489" sldId="282"/>
        </pc:sldMkLst>
        <pc:spChg chg="add del mod">
          <ac:chgData name="Koson Trachu" userId="8b674c4b66ffeb50" providerId="LiveId" clId="{B46C6591-05A2-4EF8-BE24-595F2AC3ECBA}" dt="2022-04-27T03:41:30.661" v="2511" actId="931"/>
          <ac:spMkLst>
            <pc:docMk/>
            <pc:sldMk cId="1860421489" sldId="282"/>
            <ac:spMk id="5" creationId="{59B21556-FEC9-4B4A-B64A-8A5856FDA238}"/>
          </ac:spMkLst>
        </pc:spChg>
        <pc:picChg chg="del">
          <ac:chgData name="Koson Trachu" userId="8b674c4b66ffeb50" providerId="LiveId" clId="{B46C6591-05A2-4EF8-BE24-595F2AC3ECBA}" dt="2022-04-27T03:41:20.072" v="2510" actId="478"/>
          <ac:picMkLst>
            <pc:docMk/>
            <pc:sldMk cId="1860421489" sldId="282"/>
            <ac:picMk id="6" creationId="{EFE79EF1-E626-4138-A559-2823E1C276E2}"/>
          </ac:picMkLst>
        </pc:picChg>
        <pc:picChg chg="add mod">
          <ac:chgData name="Koson Trachu" userId="8b674c4b66ffeb50" providerId="LiveId" clId="{B46C6591-05A2-4EF8-BE24-595F2AC3ECBA}" dt="2022-04-27T03:42:49.973" v="2532" actId="1076"/>
          <ac:picMkLst>
            <pc:docMk/>
            <pc:sldMk cId="1860421489" sldId="282"/>
            <ac:picMk id="8" creationId="{CCA8C29D-83FA-4DA5-875E-726A8FC9E4C5}"/>
          </ac:picMkLst>
        </pc:picChg>
      </pc:sldChg>
      <pc:sldChg chg="addSp delSp modSp add mod">
        <pc:chgData name="Koson Trachu" userId="8b674c4b66ffeb50" providerId="LiveId" clId="{B46C6591-05A2-4EF8-BE24-595F2AC3ECBA}" dt="2022-04-27T03:42:39.309" v="2531" actId="14861"/>
        <pc:sldMkLst>
          <pc:docMk/>
          <pc:sldMk cId="4168794199" sldId="283"/>
        </pc:sldMkLst>
        <pc:spChg chg="add del mod">
          <ac:chgData name="Koson Trachu" userId="8b674c4b66ffeb50" providerId="LiveId" clId="{B46C6591-05A2-4EF8-BE24-595F2AC3ECBA}" dt="2022-04-27T03:42:04.788" v="2519" actId="931"/>
          <ac:spMkLst>
            <pc:docMk/>
            <pc:sldMk cId="4168794199" sldId="283"/>
            <ac:spMk id="5" creationId="{A74A0F4C-C85F-4658-B3E6-3310FDB536A7}"/>
          </ac:spMkLst>
        </pc:spChg>
        <pc:picChg chg="add mod">
          <ac:chgData name="Koson Trachu" userId="8b674c4b66ffeb50" providerId="LiveId" clId="{B46C6591-05A2-4EF8-BE24-595F2AC3ECBA}" dt="2022-04-27T03:42:39.309" v="2531" actId="14861"/>
          <ac:picMkLst>
            <pc:docMk/>
            <pc:sldMk cId="4168794199" sldId="283"/>
            <ac:picMk id="7" creationId="{B729E3A5-19C0-42CD-A375-B6103F59DD9E}"/>
          </ac:picMkLst>
        </pc:picChg>
        <pc:picChg chg="del">
          <ac:chgData name="Koson Trachu" userId="8b674c4b66ffeb50" providerId="LiveId" clId="{B46C6591-05A2-4EF8-BE24-595F2AC3ECBA}" dt="2022-04-27T03:41:44.634" v="2518" actId="478"/>
          <ac:picMkLst>
            <pc:docMk/>
            <pc:sldMk cId="4168794199" sldId="283"/>
            <ac:picMk id="8" creationId="{CCA8C29D-83FA-4DA5-875E-726A8FC9E4C5}"/>
          </ac:picMkLst>
        </pc:picChg>
        <pc:picChg chg="add mod">
          <ac:chgData name="Koson Trachu" userId="8b674c4b66ffeb50" providerId="LiveId" clId="{B46C6591-05A2-4EF8-BE24-595F2AC3ECBA}" dt="2022-04-27T03:42:34.849" v="2528" actId="1076"/>
          <ac:picMkLst>
            <pc:docMk/>
            <pc:sldMk cId="4168794199" sldId="283"/>
            <ac:picMk id="10" creationId="{26181A50-A825-415E-B890-B81B0B86F136}"/>
          </ac:picMkLst>
        </pc:picChg>
      </pc:sldChg>
      <pc:sldChg chg="addSp delSp modSp add mod">
        <pc:chgData name="Koson Trachu" userId="8b674c4b66ffeb50" providerId="LiveId" clId="{B46C6591-05A2-4EF8-BE24-595F2AC3ECBA}" dt="2022-04-27T03:44:36.653" v="2536" actId="6549"/>
        <pc:sldMkLst>
          <pc:docMk/>
          <pc:sldMk cId="1808065717" sldId="284"/>
        </pc:sldMkLst>
        <pc:spChg chg="mod">
          <ac:chgData name="Koson Trachu" userId="8b674c4b66ffeb50" providerId="LiveId" clId="{B46C6591-05A2-4EF8-BE24-595F2AC3ECBA}" dt="2022-04-27T03:44:36.653" v="2536" actId="6549"/>
          <ac:spMkLst>
            <pc:docMk/>
            <pc:sldMk cId="1808065717" sldId="284"/>
            <ac:spMk id="2" creationId="{00000000-0000-0000-0000-000000000000}"/>
          </ac:spMkLst>
        </pc:spChg>
        <pc:spChg chg="add mod">
          <ac:chgData name="Koson Trachu" userId="8b674c4b66ffeb50" providerId="LiveId" clId="{B46C6591-05A2-4EF8-BE24-595F2AC3ECBA}" dt="2022-04-27T03:43:41.236" v="2535" actId="478"/>
          <ac:spMkLst>
            <pc:docMk/>
            <pc:sldMk cId="1808065717" sldId="284"/>
            <ac:spMk id="5" creationId="{ED59561B-7EF3-47E9-B4FA-39DEC9EF7C0F}"/>
          </ac:spMkLst>
        </pc:spChg>
        <pc:picChg chg="del">
          <ac:chgData name="Koson Trachu" userId="8b674c4b66ffeb50" providerId="LiveId" clId="{B46C6591-05A2-4EF8-BE24-595F2AC3ECBA}" dt="2022-04-27T03:43:41.236" v="2535" actId="478"/>
          <ac:picMkLst>
            <pc:docMk/>
            <pc:sldMk cId="1808065717" sldId="284"/>
            <ac:picMk id="7" creationId="{B729E3A5-19C0-42CD-A375-B6103F59DD9E}"/>
          </ac:picMkLst>
        </pc:picChg>
        <pc:picChg chg="del">
          <ac:chgData name="Koson Trachu" userId="8b674c4b66ffeb50" providerId="LiveId" clId="{B46C6591-05A2-4EF8-BE24-595F2AC3ECBA}" dt="2022-04-27T03:43:41.236" v="2535" actId="478"/>
          <ac:picMkLst>
            <pc:docMk/>
            <pc:sldMk cId="1808065717" sldId="284"/>
            <ac:picMk id="10" creationId="{26181A50-A825-415E-B890-B81B0B86F1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เรียกได้อีกอย่างว่า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“Method Overloading”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late binding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binding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สามารถทับการกระทำของ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ทั้งสองต้องมี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‘override’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993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Run Time 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ผู้สร้างคลาสจะต้องสร้างคลาสที่สามารถทำการสืบทอดได้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ที่สามารถทำงานได้และกำกับด้วย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ที่สามารถทำงานได้และกำกับด้วย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‘override’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ในการสร้างวัตถุ เราสามารถสร้างวัตถุของ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แต่เชื่อมไปยัง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การทำงานจะเป็น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Virtual-override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จะส่งผ่านการทำงานไปยังคลาสที่เหมาะสม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396836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04D5BD50-4D1F-4562-85AF-A3C6371A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837"/>
            <a:ext cx="5895975" cy="33623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78DDCA8C-D2F8-49F8-928E-8F5604AD7C68}"/>
              </a:ext>
            </a:extLst>
          </p:cNvPr>
          <p:cNvSpPr txBox="1"/>
          <p:nvPr/>
        </p:nvSpPr>
        <p:spPr>
          <a:xfrm>
            <a:off x="7007087" y="2521058"/>
            <a:ext cx="50192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Animal </a:t>
            </a:r>
            <a:r>
              <a:rPr lang="th-TH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มีความสามารถในการเคลื่อนที่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Fish </a:t>
            </a:r>
            <a:r>
              <a:rPr lang="th-TH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เคลื่อนที่โดยการว่ายน้ำ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Dog </a:t>
            </a:r>
            <a:r>
              <a:rPr lang="th-TH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เคลื่อนที่โดยการเดินหรือวิ่ง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Bird </a:t>
            </a:r>
            <a:r>
              <a:rPr lang="th-TH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เคลื่อนที่โดยการบินหรือเดิน</a:t>
            </a:r>
          </a:p>
        </p:txBody>
      </p: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รูปภาพ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496B6EF-3543-49BE-9380-516FEA8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3" y="1450290"/>
            <a:ext cx="8688012" cy="49060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16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7351A6C-42D9-4F0A-9420-56DA44FC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2" y="1441221"/>
            <a:ext cx="8243662" cy="516459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53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Run time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23EDB93-F2FC-4914-AFB9-6C340B4A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8" y="1690688"/>
            <a:ext cx="5830114" cy="276263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รูปภาพ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242F3E6-ABA2-460E-8744-FA1B4236D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26" y="5026830"/>
            <a:ext cx="3563474" cy="15319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16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การสืบทอด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9950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ถูกประกาศเป็น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ที่สืบทอดมาจะมีความเป็น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ด้วยเสมอ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ไม่ว่าละมีลำดับชั้นเท่าใดก็ตาม การสืบทอด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จะยังคงมีความเป็น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35ED988-4F41-4DCB-93FA-65196990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26" y="1690688"/>
            <a:ext cx="1862067" cy="4822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548F393D-D3FA-415F-828D-2B7ED15D243D}"/>
              </a:ext>
            </a:extLst>
          </p:cNvPr>
          <p:cNvSpPr txBox="1"/>
          <p:nvPr/>
        </p:nvSpPr>
        <p:spPr>
          <a:xfrm>
            <a:off x="521873" y="5222856"/>
            <a:ext cx="6927574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Derived_2.A()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Derived_1.A()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ได้เพราะว่า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Derived_1.A()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สืบทอดความเป็น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Base.A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36010293-20EB-431B-9117-453667EAB69C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7449447" y="4102101"/>
            <a:ext cx="1320179" cy="1597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4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การป้องกันไม่ให้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สืบทอด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9950" cy="1215749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‘sealed’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ที่ต้องการไม่ให้มีการสืบทอดความเป็น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6205355-893D-45E8-BDA3-C2F9885C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87" y="1569692"/>
            <a:ext cx="2434052" cy="480832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46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การป้องกันไม่ให้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สืบทอด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ตัวแทนเนื้อหา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E6D53B2-66F7-4057-80A4-4457C299C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2145712"/>
            <a:ext cx="7011378" cy="4210638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7E7090F-D89C-4409-99DD-5639E8ECE2BB}"/>
              </a:ext>
            </a:extLst>
          </p:cNvPr>
          <p:cNvSpPr txBox="1"/>
          <p:nvPr/>
        </p:nvSpPr>
        <p:spPr>
          <a:xfrm>
            <a:off x="5565914" y="4587754"/>
            <a:ext cx="639086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Error CS0239 'Derived_2.A()': cannot override inherited member 'Derived_1.A()' because it is sealed	</a:t>
            </a:r>
          </a:p>
        </p:txBody>
      </p:sp>
    </p:spTree>
    <p:extLst>
      <p:ext uri="{BB962C8B-B14F-4D97-AF65-F5344CB8AC3E}">
        <p14:creationId xmlns:p14="http://schemas.microsoft.com/office/powerpoint/2010/main" val="394253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009" cy="4316758"/>
          </a:xfrm>
        </p:spPr>
        <p:txBody>
          <a:bodyPr>
            <a:normAutofit fontScale="925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ที่ถูกสร้างมาเพื่อให้ถูก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overridden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จะมีเฉพาะการประกาศ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แต่ไม่มีส่วน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สี่ประเภทที่สามารถเป็น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  <a:endParaRPr lang="en-US" sz="1800" b="0" i="0" dirty="0">
              <a:solidFill>
                <a:srgbClr val="000000"/>
              </a:solidFill>
              <a:effectLst/>
              <a:latin typeface="Utopia-Regular-Identity-H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en-US" sz="1800" b="0" i="0" dirty="0">
              <a:solidFill>
                <a:srgbClr val="000000"/>
              </a:solidFill>
              <a:effectLst/>
              <a:latin typeface="Utopia-Regular-Identity-H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en-US" sz="1800" b="0" i="0" dirty="0">
              <a:solidFill>
                <a:srgbClr val="000000"/>
              </a:solidFill>
              <a:effectLst/>
              <a:latin typeface="Utopia-Regular-Identity-H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24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ตัวแทนเนื้อหา 7" descr="รูปภาพประกอบด้วย ข้อความ, ต้นไม้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9B17342-939C-41DB-B484-327911CD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1" y="2803455"/>
            <a:ext cx="7220958" cy="2791215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618517A1-BF21-4901-B9E9-E8D601B570E9}"/>
              </a:ext>
            </a:extLst>
          </p:cNvPr>
          <p:cNvSpPr txBox="1"/>
          <p:nvPr/>
        </p:nvSpPr>
        <p:spPr>
          <a:xfrm>
            <a:off x="6511718" y="1985461"/>
            <a:ext cx="544174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semicolon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ในตำแหน่งของ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FBDD1C06-59E8-4456-A442-4E9EFA0BE481}"/>
              </a:ext>
            </a:extLst>
          </p:cNvPr>
          <p:cNvSpPr txBox="1"/>
          <p:nvPr/>
        </p:nvSpPr>
        <p:spPr>
          <a:xfrm>
            <a:off x="2436675" y="4569635"/>
            <a:ext cx="544174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semicolon </a:t>
            </a:r>
            <a:r>
              <a:rPr lang="th-TH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ในตำแหน่งของ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B70476CA-3C10-407E-B30C-6C1D11F960B0}"/>
              </a:ext>
            </a:extLst>
          </p:cNvPr>
          <p:cNvCxnSpPr/>
          <p:nvPr/>
        </p:nvCxnSpPr>
        <p:spPr>
          <a:xfrm flipH="1">
            <a:off x="7394713" y="2508681"/>
            <a:ext cx="483705" cy="492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46A89AB3-4B62-4DB7-A762-3C4FD68F5372}"/>
              </a:ext>
            </a:extLst>
          </p:cNvPr>
          <p:cNvCxnSpPr/>
          <p:nvPr/>
        </p:nvCxnSpPr>
        <p:spPr>
          <a:xfrm flipH="1" flipV="1">
            <a:off x="1912620" y="4671060"/>
            <a:ext cx="524055" cy="160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A20E8AE-3D16-4EE3-8FC4-51A9BFED284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59280" y="4831245"/>
            <a:ext cx="577395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14DB52F-6E51-49BC-9F04-F5C87C3D2208}"/>
              </a:ext>
            </a:extLst>
          </p:cNvPr>
          <p:cNvSpPr txBox="1"/>
          <p:nvPr/>
        </p:nvSpPr>
        <p:spPr>
          <a:xfrm>
            <a:off x="8033579" y="3047520"/>
            <a:ext cx="379251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จะโยนภาระให้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ทำส่วน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 	</a:t>
            </a:r>
          </a:p>
        </p:txBody>
      </p:sp>
    </p:spTree>
    <p:extLst>
      <p:ext uri="{BB962C8B-B14F-4D97-AF65-F5344CB8AC3E}">
        <p14:creationId xmlns:p14="http://schemas.microsoft.com/office/powerpoint/2010/main" val="420983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009" cy="431675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Abstract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นั้นไม่สามารถใช้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ด้วยความเป็น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ถึงแม้จะไม่มี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‘virtual’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‘override’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5EED2AA-82DF-4965-B623-E0BF659B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43" y="3528818"/>
            <a:ext cx="1832114" cy="296405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55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DC21FD0-8EC3-4F6F-B75A-1ACF1B0A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12" y="3775083"/>
            <a:ext cx="6363588" cy="287695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009" cy="431675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ถูกออกแบบมาสำหรับการสืบทอดเพียงอย่างเดียว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ไม่สามารถนำ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‘abstract’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941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504519ED-36C4-4308-879E-2E87A2F2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7920C73-E888-493E-913F-D88EE74B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90" y="1825625"/>
            <a:ext cx="8667750" cy="402907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93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ตัวแทนเนื้อหา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FE79EF1-E626-4138-A559-2823E1C27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9" y="1690688"/>
            <a:ext cx="7811590" cy="3896269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41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ตัวแทนเนื้อหา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CA8C29D-83FA-4DA5-875E-726A8FC9E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6" y="1690688"/>
            <a:ext cx="7036389" cy="4351338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42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ตัวแทนเนื้อหา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729E3A5-19C0-42CD-A375-B6103F59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8" y="1987568"/>
            <a:ext cx="6315956" cy="3639058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6181A50-A825-415E-B890-B81B0B86F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83" y="3807097"/>
            <a:ext cx="4087083" cy="11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365125"/>
            <a:ext cx="11923643" cy="132556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D59561B-7EF3-47E9-B4FA-39DEC9E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06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เป็นการประกอบขึ้นจาก 2 คำ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แปลว่ามากกว่าหนึ่ง 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multiple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Morphs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แปลว่ารูปแบบ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(forms)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แปลรวมกันได้ว่า “หลายรูปแบบ”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เป็นวิธีการของคลาสที่ช่วยให้สามารถมี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ชื่อเดียวกัน แต่มีการทำงานภายในที่แตกต่างกันได้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ถ้าใช้ชื่อ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ซ้ำในคลาสเดียวกัน 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ถ้าใช้ชื่อ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ซ้ำในคลาสที่สืบทอดกันมา 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overriding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คลาสใด ๆ สามารถมี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ที่ชื่อซ้ำกันได้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ประกอบด้วย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จำนวนของพารามิเตอร์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และลำดับของพารามิเตอร์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ของพารามิเตอร์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56B7B34-A900-4A2B-9EDD-87E4B0A45621}"/>
              </a:ext>
            </a:extLst>
          </p:cNvPr>
          <p:cNvSpPr txBox="1"/>
          <p:nvPr/>
        </p:nvSpPr>
        <p:spPr>
          <a:xfrm>
            <a:off x="6346549" y="3758445"/>
            <a:ext cx="500725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61950" indent="-361950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ไม่ถือเป็นส่วนหนึ่งของ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62B8D9E-96E4-4DDC-B40A-0417FC7F339B}"/>
              </a:ext>
            </a:extLst>
          </p:cNvPr>
          <p:cNvSpPr txBox="1"/>
          <p:nvPr/>
        </p:nvSpPr>
        <p:spPr>
          <a:xfrm>
            <a:off x="6346549" y="5065284"/>
            <a:ext cx="5007251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61950" indent="-361950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formal parameter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ไม่ถือเป็นส่วนหนึ่งของ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28939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43D1B-BC99-4F71-BB8D-E5CCCA5D1B2B}"/>
              </a:ext>
            </a:extLst>
          </p:cNvPr>
          <p:cNvSpPr/>
          <p:nvPr/>
        </p:nvSpPr>
        <p:spPr>
          <a:xfrm>
            <a:off x="3511307" y="2518249"/>
            <a:ext cx="7766293" cy="180527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Type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MethodName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 list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1A022-E55D-4828-A4DD-439839DA6630}"/>
              </a:ext>
            </a:extLst>
          </p:cNvPr>
          <p:cNvSpPr txBox="1"/>
          <p:nvPr/>
        </p:nvSpPr>
        <p:spPr>
          <a:xfrm>
            <a:off x="1485900" y="2041046"/>
            <a:ext cx="176271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Not part of signature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DA7AF-D0DB-49D3-A167-D9E7354F850F}"/>
              </a:ext>
            </a:extLst>
          </p:cNvPr>
          <p:cNvSpPr txBox="1"/>
          <p:nvPr/>
        </p:nvSpPr>
        <p:spPr>
          <a:xfrm>
            <a:off x="7347178" y="4731378"/>
            <a:ext cx="23048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Signature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E53956-1744-4119-B6AE-AF74D40A61A3}"/>
              </a:ext>
            </a:extLst>
          </p:cNvPr>
          <p:cNvCxnSpPr>
            <a:cxnSpLocks/>
          </p:cNvCxnSpPr>
          <p:nvPr/>
        </p:nvCxnSpPr>
        <p:spPr>
          <a:xfrm>
            <a:off x="3290560" y="2426909"/>
            <a:ext cx="315479" cy="2666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D2CB8A-C760-4490-B886-0849ADE9A59A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H="1" flipV="1">
            <a:off x="7937597" y="3084596"/>
            <a:ext cx="562016" cy="164678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F9D78B-8D41-4DB8-8DC9-30CAD5E55A8F}"/>
              </a:ext>
            </a:extLst>
          </p:cNvPr>
          <p:cNvSpPr/>
          <p:nvPr/>
        </p:nvSpPr>
        <p:spPr>
          <a:xfrm>
            <a:off x="3595219" y="2604152"/>
            <a:ext cx="1153689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8321C-6C80-43BA-B1F1-CB06B5BF1630}"/>
              </a:ext>
            </a:extLst>
          </p:cNvPr>
          <p:cNvSpPr/>
          <p:nvPr/>
        </p:nvSpPr>
        <p:spPr>
          <a:xfrm>
            <a:off x="4832820" y="2584174"/>
            <a:ext cx="6209553" cy="50042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เรียกได้อีกอย่างว่า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“Compile Time Polymorphism”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early binding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บ้างก็เรียก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binding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66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315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18525F4-8F67-48D5-8C3B-04E5631F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" y="3720822"/>
            <a:ext cx="11431595" cy="248637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รูปภาพ 10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687E122-14DD-4F35-A940-BCC56E03D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67" y="1418717"/>
            <a:ext cx="6916115" cy="215295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80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รูปภาพ 15" descr="รูปภาพประกอบด้วย ข้อความ, ในอาค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10B9B8B-BC39-47B7-800A-E625E1404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41" y="2133419"/>
            <a:ext cx="8907118" cy="259116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3154"/>
            <a:ext cx="1051560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ที่ใช้ใน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overloading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575F7597-D4CD-44C5-B581-56B76F4DB4A6}"/>
              </a:ext>
            </a:extLst>
          </p:cNvPr>
          <p:cNvSpPr/>
          <p:nvPr/>
        </p:nvSpPr>
        <p:spPr>
          <a:xfrm>
            <a:off x="3314700" y="2722399"/>
            <a:ext cx="4140200" cy="4191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129EACAA-370E-4B0C-8C62-86BD4B077E65}"/>
              </a:ext>
            </a:extLst>
          </p:cNvPr>
          <p:cNvSpPr/>
          <p:nvPr/>
        </p:nvSpPr>
        <p:spPr>
          <a:xfrm>
            <a:off x="3314700" y="3311379"/>
            <a:ext cx="4140200" cy="4191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140452DB-2092-4322-B5C0-3DFB42DB8818}"/>
              </a:ext>
            </a:extLst>
          </p:cNvPr>
          <p:cNvSpPr/>
          <p:nvPr/>
        </p:nvSpPr>
        <p:spPr>
          <a:xfrm>
            <a:off x="3314700" y="3917713"/>
            <a:ext cx="4140200" cy="4191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C635A7A9-0DB9-4C81-AE0B-EBE9D4828AF2}"/>
              </a:ext>
            </a:extLst>
          </p:cNvPr>
          <p:cNvSpPr txBox="1"/>
          <p:nvPr/>
        </p:nvSpPr>
        <p:spPr>
          <a:xfrm>
            <a:off x="4649698" y="5313561"/>
            <a:ext cx="23048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Signature</a:t>
            </a: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403ED99A-8C83-43BD-A06C-8028EBB423A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5384800" y="4336813"/>
            <a:ext cx="417333" cy="976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>
            <a:extLst>
              <a:ext uri="{FF2B5EF4-FFF2-40B4-BE49-F238E27FC236}">
                <a16:creationId xmlns:a16="http://schemas.microsoft.com/office/drawing/2014/main" id="{797CE746-79F2-4CCC-9930-BF43DD28D578}"/>
              </a:ext>
            </a:extLst>
          </p:cNvPr>
          <p:cNvSpPr txBox="1"/>
          <p:nvPr/>
        </p:nvSpPr>
        <p:spPr>
          <a:xfrm>
            <a:off x="1851934" y="5063412"/>
            <a:ext cx="176271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Not part of signature</a:t>
            </a:r>
          </a:p>
        </p:txBody>
      </p:sp>
      <p:sp>
        <p:nvSpPr>
          <p:cNvPr id="25" name="สี่เหลี่ยมผืนผ้า: มุมมน 24">
            <a:extLst>
              <a:ext uri="{FF2B5EF4-FFF2-40B4-BE49-F238E27FC236}">
                <a16:creationId xmlns:a16="http://schemas.microsoft.com/office/drawing/2014/main" id="{9BAC983B-7DC1-44E0-812B-5492EE04172D}"/>
              </a:ext>
            </a:extLst>
          </p:cNvPr>
          <p:cNvSpPr/>
          <p:nvPr/>
        </p:nvSpPr>
        <p:spPr>
          <a:xfrm>
            <a:off x="2325756" y="2633870"/>
            <a:ext cx="950843" cy="1702943"/>
          </a:xfrm>
          <a:prstGeom prst="roundRect">
            <a:avLst>
              <a:gd name="adj" fmla="val 1007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93ED6B23-F4AA-43EA-AACA-3C3E0EBCD28D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2733291" y="4336813"/>
            <a:ext cx="67887" cy="726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 overloading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ตัวแทนเนื้อหา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753AB3-7BC5-422C-8F1C-9CCC0BC9F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3" y="2899736"/>
            <a:ext cx="9174877" cy="3593139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รูปภาพ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B87FFD1-249D-4447-98C4-08A1E9D52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53" y="1528288"/>
            <a:ext cx="6761647" cy="189214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58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F0EE8-93A3-46E2-A6EE-35FA002FB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6DD3A-3F96-4103-BD19-7FC5083D15D7}"/>
</file>

<file path=customXml/itemProps3.xml><?xml version="1.0" encoding="utf-8"?>
<ds:datastoreItem xmlns:ds="http://schemas.openxmlformats.org/officeDocument/2006/customXml" ds:itemID="{7F6B5A61-E3E7-4DB8-B3B6-6CF867A5D1E9}">
  <ds:schemaRefs>
    <ds:schemaRef ds:uri="http://schemas.microsoft.com/office/2006/metadata/properties"/>
    <ds:schemaRef ds:uri="1b99d0c2-22ad-4806-805b-25be830d8646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ae455b3b-774d-4920-9042-5d0bcbb398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726</Words>
  <Application>Microsoft Office PowerPoint</Application>
  <PresentationFormat>แบบจอกว้าง</PresentationFormat>
  <Paragraphs>118</Paragraphs>
  <Slides>27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27</vt:i4>
      </vt:variant>
    </vt:vector>
  </HeadingPairs>
  <TitlesOfParts>
    <vt:vector size="39" baseType="lpstr">
      <vt:lpstr>Arial</vt:lpstr>
      <vt:lpstr>Arial Nova Cond Light</vt:lpstr>
      <vt:lpstr>Calibri</vt:lpstr>
      <vt:lpstr>Calibri Light</vt:lpstr>
      <vt:lpstr>Consolas</vt:lpstr>
      <vt:lpstr>Courier New</vt:lpstr>
      <vt:lpstr>Segoe UI</vt:lpstr>
      <vt:lpstr>TH Baijam</vt:lpstr>
      <vt:lpstr>TH Sarabun New</vt:lpstr>
      <vt:lpstr>Utopia-Regular-Identity-H</vt:lpstr>
      <vt:lpstr>Office Theme</vt:lpstr>
      <vt:lpstr>Office Theme</vt:lpstr>
      <vt:lpstr>การเขียนโปรแกรม ด้วยภาษา C#</vt:lpstr>
      <vt:lpstr>Polymorphism</vt:lpstr>
      <vt:lpstr>Polymorphism</vt:lpstr>
      <vt:lpstr>Method Overloading</vt:lpstr>
      <vt:lpstr>Signature ของ Methods</vt:lpstr>
      <vt:lpstr>Method Overloading</vt:lpstr>
      <vt:lpstr>ตัวอย่าง method overloading </vt:lpstr>
      <vt:lpstr>ตัวอย่าง signature ที่ใช้ในการทำ overloading ไม่ได้</vt:lpstr>
      <vt:lpstr>ตัวอย่าง method overloading </vt:lpstr>
      <vt:lpstr>Run Time Polymorphism</vt:lpstr>
      <vt:lpstr>Run Time Polymorphism</vt:lpstr>
      <vt:lpstr>ตัวอย่าง Run time polymorphism</vt:lpstr>
      <vt:lpstr>ตัวอย่าง Run time polymorphism</vt:lpstr>
      <vt:lpstr>ตัวอย่าง Run time polymorphism</vt:lpstr>
      <vt:lpstr>ตัวอย่าง Run time polymorphism</vt:lpstr>
      <vt:lpstr>การสืบทอด virtual member</vt:lpstr>
      <vt:lpstr>การป้องกันไม่ให้ derived class สืบทอด virtual member</vt:lpstr>
      <vt:lpstr>การป้องกันไม่ให้ derived class สืบทอด virtual member</vt:lpstr>
      <vt:lpstr>Abstract Members</vt:lpstr>
      <vt:lpstr>Abstract Members</vt:lpstr>
      <vt:lpstr>Abstract Members</vt:lpstr>
      <vt:lpstr>Abstract Class</vt:lpstr>
      <vt:lpstr>ตัวอย่าง Abstract Class</vt:lpstr>
      <vt:lpstr>ตัวอย่าง Abstract Class</vt:lpstr>
      <vt:lpstr>ตัวอย่าง Abstract Class</vt:lpstr>
      <vt:lpstr>ตัวอย่าง Abstract Class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2</cp:revision>
  <dcterms:created xsi:type="dcterms:W3CDTF">2022-04-26T13:50:07Z</dcterms:created>
  <dcterms:modified xsi:type="dcterms:W3CDTF">2022-04-27T03:46:50Z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