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308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3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5FE283-76FD-4DD3-9816-108F9A1C8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7"/>
          <a:stretch/>
        </p:blipFill>
        <p:spPr>
          <a:xfrm>
            <a:off x="123770" y="1325563"/>
            <a:ext cx="4981928" cy="255901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C11C1D1-4925-450E-991C-A9D0B9C5F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52" y="4172354"/>
            <a:ext cx="7092082" cy="241873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4E476A-DFDB-4082-B828-16748AED3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9" y="1582520"/>
            <a:ext cx="6915261" cy="23646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2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A560D71-45BD-4CE7-9866-8E4D32E19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4" y="1325563"/>
            <a:ext cx="6496957" cy="29912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611422-760C-4F1B-AF7F-313693E67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32" y="4522901"/>
            <a:ext cx="317226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860A9C-EBA2-407B-B99E-0F6D8BF5A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64" y="73634"/>
            <a:ext cx="6035178" cy="664784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9091982-61FF-46A4-ACBC-431750BCF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0" y="2589874"/>
            <a:ext cx="5544324" cy="32675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74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B19A-B3D0-47FE-8496-42B3D8A1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EECCC-EA97-48A0-B2CC-987F727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Constructors in Inheritance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ในการสร้างวัตถุจากคลาส จะมีการเรียกใช้งาน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แรกเสมอ 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ที่มีการสืบทอดเป็นลำดับชั้น จะมีการเรียก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ตามลำดับการสืบทอด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ในกรณีที่เราไม่ได้เขียน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 ก็จะมีการเรียก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 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โดยอัตโนมัติ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E62CE0-0D2D-43B6-8134-0C6835B9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2" y="2899842"/>
            <a:ext cx="6265080" cy="36449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CF01D4-C440-48D4-9250-2FBF18FB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37" y="1359839"/>
            <a:ext cx="6811326" cy="22386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AC9134-473C-48C4-BE55-771B88AA92A0}"/>
              </a:ext>
            </a:extLst>
          </p:cNvPr>
          <p:cNvSpPr/>
          <p:nvPr/>
        </p:nvSpPr>
        <p:spPr>
          <a:xfrm>
            <a:off x="3315956" y="2964264"/>
            <a:ext cx="7013749" cy="2451798"/>
          </a:xfrm>
          <a:custGeom>
            <a:avLst/>
            <a:gdLst>
              <a:gd name="connsiteX0" fmla="*/ 7013749 w 7013749"/>
              <a:gd name="connsiteY0" fmla="*/ 0 h 2451798"/>
              <a:gd name="connsiteX1" fmla="*/ 5476352 w 7013749"/>
              <a:gd name="connsiteY1" fmla="*/ 1838848 h 2451798"/>
              <a:gd name="connsiteX2" fmla="*/ 3878664 w 7013749"/>
              <a:gd name="connsiteY2" fmla="*/ 2291024 h 2451798"/>
              <a:gd name="connsiteX3" fmla="*/ 0 w 7013749"/>
              <a:gd name="connsiteY3" fmla="*/ 2451798 h 245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749" h="2451798">
                <a:moveTo>
                  <a:pt x="7013749" y="0"/>
                </a:moveTo>
                <a:cubicBezTo>
                  <a:pt x="6506307" y="728505"/>
                  <a:pt x="5998866" y="1457011"/>
                  <a:pt x="5476352" y="1838848"/>
                </a:cubicBezTo>
                <a:cubicBezTo>
                  <a:pt x="4953838" y="2220685"/>
                  <a:pt x="4791389" y="2188866"/>
                  <a:pt x="3878664" y="2291024"/>
                </a:cubicBezTo>
                <a:cubicBezTo>
                  <a:pt x="2965939" y="2393182"/>
                  <a:pt x="1482969" y="2422490"/>
                  <a:pt x="0" y="2451798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E1D9B3E1-C8A9-4353-930F-9F253A85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594" y="4875391"/>
            <a:ext cx="2810267" cy="110505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592E675-0E2A-47E3-B4A8-B302244A72A6}"/>
              </a:ext>
            </a:extLst>
          </p:cNvPr>
          <p:cNvSpPr/>
          <p:nvPr/>
        </p:nvSpPr>
        <p:spPr>
          <a:xfrm>
            <a:off x="846699" y="3637503"/>
            <a:ext cx="2557060" cy="1708220"/>
          </a:xfrm>
          <a:custGeom>
            <a:avLst/>
            <a:gdLst>
              <a:gd name="connsiteX0" fmla="*/ 2137661 w 2557060"/>
              <a:gd name="connsiteY0" fmla="*/ 0 h 1708220"/>
              <a:gd name="connsiteX1" fmla="*/ 2449160 w 2557060"/>
              <a:gd name="connsiteY1" fmla="*/ 753627 h 1708220"/>
              <a:gd name="connsiteX2" fmla="*/ 509828 w 2557060"/>
              <a:gd name="connsiteY2" fmla="*/ 1024932 h 1708220"/>
              <a:gd name="connsiteX3" fmla="*/ 17459 w 2557060"/>
              <a:gd name="connsiteY3" fmla="*/ 1145512 h 1708220"/>
              <a:gd name="connsiteX4" fmla="*/ 158136 w 2557060"/>
              <a:gd name="connsiteY4" fmla="*/ 1708220 h 170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7060" h="1708220">
                <a:moveTo>
                  <a:pt x="2137661" y="0"/>
                </a:moveTo>
                <a:cubicBezTo>
                  <a:pt x="2429063" y="291402"/>
                  <a:pt x="2720466" y="582805"/>
                  <a:pt x="2449160" y="753627"/>
                </a:cubicBezTo>
                <a:cubicBezTo>
                  <a:pt x="2177854" y="924449"/>
                  <a:pt x="915111" y="959618"/>
                  <a:pt x="509828" y="1024932"/>
                </a:cubicBezTo>
                <a:cubicBezTo>
                  <a:pt x="104545" y="1090246"/>
                  <a:pt x="76074" y="1031631"/>
                  <a:pt x="17459" y="1145512"/>
                </a:cubicBezTo>
                <a:cubicBezTo>
                  <a:pt x="-41156" y="1259393"/>
                  <a:pt x="58490" y="1483806"/>
                  <a:pt x="158136" y="170822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68105-874E-4742-AE3B-A80FA57D86D1}"/>
              </a:ext>
            </a:extLst>
          </p:cNvPr>
          <p:cNvSpPr txBox="1"/>
          <p:nvPr/>
        </p:nvSpPr>
        <p:spPr>
          <a:xfrm rot="21422193">
            <a:off x="4330068" y="494991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ลำดับการค้นหา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0161D-8E40-4533-85A6-C8EE5E0AB93B}"/>
              </a:ext>
            </a:extLst>
          </p:cNvPr>
          <p:cNvSpPr txBox="1"/>
          <p:nvPr/>
        </p:nvSpPr>
        <p:spPr>
          <a:xfrm rot="21269048">
            <a:off x="1141348" y="4187112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ลำดับการเรียก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98E359-3FDE-4E93-9DE4-FDE32D5FB2BF}"/>
              </a:ext>
            </a:extLst>
          </p:cNvPr>
          <p:cNvSpPr/>
          <p:nvPr/>
        </p:nvSpPr>
        <p:spPr>
          <a:xfrm>
            <a:off x="2210637" y="3215322"/>
            <a:ext cx="2070590" cy="1788757"/>
          </a:xfrm>
          <a:custGeom>
            <a:avLst/>
            <a:gdLst>
              <a:gd name="connsiteX0" fmla="*/ 1617785 w 2070590"/>
              <a:gd name="connsiteY0" fmla="*/ 1788757 h 1788757"/>
              <a:gd name="connsiteX1" fmla="*/ 2019719 w 2070590"/>
              <a:gd name="connsiteY1" fmla="*/ 1366726 h 1788757"/>
              <a:gd name="connsiteX2" fmla="*/ 2019719 w 2070590"/>
              <a:gd name="connsiteY2" fmla="*/ 613100 h 1788757"/>
              <a:gd name="connsiteX3" fmla="*/ 1607737 w 2070590"/>
              <a:gd name="connsiteY3" fmla="*/ 100634 h 1788757"/>
              <a:gd name="connsiteX4" fmla="*/ 0 w 2070590"/>
              <a:gd name="connsiteY4" fmla="*/ 151 h 17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590" h="1788757">
                <a:moveTo>
                  <a:pt x="1617785" y="1788757"/>
                </a:moveTo>
                <a:cubicBezTo>
                  <a:pt x="1785257" y="1675713"/>
                  <a:pt x="1952730" y="1562669"/>
                  <a:pt x="2019719" y="1366726"/>
                </a:cubicBezTo>
                <a:cubicBezTo>
                  <a:pt x="2086708" y="1170783"/>
                  <a:pt x="2088383" y="824115"/>
                  <a:pt x="2019719" y="613100"/>
                </a:cubicBezTo>
                <a:cubicBezTo>
                  <a:pt x="1951055" y="402085"/>
                  <a:pt x="1944357" y="202792"/>
                  <a:pt x="1607737" y="100634"/>
                </a:cubicBezTo>
                <a:cubicBezTo>
                  <a:pt x="1271117" y="-1524"/>
                  <a:pt x="635558" y="-687"/>
                  <a:pt x="0" y="15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184C9E-9A67-4F59-A86F-EE34926E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4" y="1769710"/>
            <a:ext cx="6215573" cy="4951765"/>
          </a:xfrm>
          <a:prstGeom prst="rect">
            <a:avLst/>
          </a:prstGeom>
          <a:ln w="28575">
            <a:prstDash val="dash"/>
            <a:headEnd type="none" w="med" len="med"/>
            <a:tailEnd type="arrow" w="med" len="med"/>
          </a:ln>
        </p:spPr>
      </p:pic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E74E68B-DC6D-45D1-9061-15C20771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4147"/>
            <a:ext cx="7038083" cy="203521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068481-C1FF-4D73-95D0-C5DAB5747CF7}"/>
              </a:ext>
            </a:extLst>
          </p:cNvPr>
          <p:cNvSpPr/>
          <p:nvPr/>
        </p:nvSpPr>
        <p:spPr>
          <a:xfrm>
            <a:off x="3647552" y="1969477"/>
            <a:ext cx="6099349" cy="3683884"/>
          </a:xfrm>
          <a:custGeom>
            <a:avLst/>
            <a:gdLst>
              <a:gd name="connsiteX0" fmla="*/ 6099349 w 6099349"/>
              <a:gd name="connsiteY0" fmla="*/ 0 h 3683884"/>
              <a:gd name="connsiteX1" fmla="*/ 5496448 w 6099349"/>
              <a:gd name="connsiteY1" fmla="*/ 994787 h 3683884"/>
              <a:gd name="connsiteX2" fmla="*/ 3838470 w 6099349"/>
              <a:gd name="connsiteY2" fmla="*/ 2250831 h 3683884"/>
              <a:gd name="connsiteX3" fmla="*/ 2130250 w 6099349"/>
              <a:gd name="connsiteY3" fmla="*/ 3466681 h 3683884"/>
              <a:gd name="connsiteX4" fmla="*/ 0 w 6099349"/>
              <a:gd name="connsiteY4" fmla="*/ 3677697 h 368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349" h="3683884">
                <a:moveTo>
                  <a:pt x="6099349" y="0"/>
                </a:moveTo>
                <a:cubicBezTo>
                  <a:pt x="5986305" y="309824"/>
                  <a:pt x="5873261" y="619649"/>
                  <a:pt x="5496448" y="994787"/>
                </a:cubicBezTo>
                <a:cubicBezTo>
                  <a:pt x="5119635" y="1369926"/>
                  <a:pt x="4399503" y="1838849"/>
                  <a:pt x="3838470" y="2250831"/>
                </a:cubicBezTo>
                <a:cubicBezTo>
                  <a:pt x="3277437" y="2662813"/>
                  <a:pt x="2769995" y="3228870"/>
                  <a:pt x="2130250" y="3466681"/>
                </a:cubicBezTo>
                <a:cubicBezTo>
                  <a:pt x="1490505" y="3704492"/>
                  <a:pt x="745252" y="3691094"/>
                  <a:pt x="0" y="3677697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D92BD27-9CE1-4F51-99F1-3AFBE89D6A0C}"/>
              </a:ext>
            </a:extLst>
          </p:cNvPr>
          <p:cNvSpPr/>
          <p:nvPr/>
        </p:nvSpPr>
        <p:spPr>
          <a:xfrm>
            <a:off x="519873" y="3707842"/>
            <a:ext cx="4241383" cy="1487156"/>
          </a:xfrm>
          <a:custGeom>
            <a:avLst/>
            <a:gdLst>
              <a:gd name="connsiteX0" fmla="*/ 3911450 w 4241383"/>
              <a:gd name="connsiteY0" fmla="*/ 1487156 h 1487156"/>
              <a:gd name="connsiteX1" fmla="*/ 4092320 w 4241383"/>
              <a:gd name="connsiteY1" fmla="*/ 1105318 h 1487156"/>
              <a:gd name="connsiteX2" fmla="*/ 2012312 w 4241383"/>
              <a:gd name="connsiteY2" fmla="*/ 1085222 h 1487156"/>
              <a:gd name="connsiteX3" fmla="*/ 203608 w 4241383"/>
              <a:gd name="connsiteY3" fmla="*/ 984738 h 1487156"/>
              <a:gd name="connsiteX4" fmla="*/ 93076 w 4241383"/>
              <a:gd name="connsiteY4" fmla="*/ 422031 h 1487156"/>
              <a:gd name="connsiteX5" fmla="*/ 655784 w 4241383"/>
              <a:gd name="connsiteY5" fmla="*/ 0 h 148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1383" h="1487156">
                <a:moveTo>
                  <a:pt x="3911450" y="1487156"/>
                </a:moveTo>
                <a:cubicBezTo>
                  <a:pt x="4160146" y="1329731"/>
                  <a:pt x="4408843" y="1172307"/>
                  <a:pt x="4092320" y="1105318"/>
                </a:cubicBezTo>
                <a:cubicBezTo>
                  <a:pt x="3775797" y="1038329"/>
                  <a:pt x="2660431" y="1105319"/>
                  <a:pt x="2012312" y="1085222"/>
                </a:cubicBezTo>
                <a:cubicBezTo>
                  <a:pt x="1364193" y="1065125"/>
                  <a:pt x="523481" y="1095270"/>
                  <a:pt x="203608" y="984738"/>
                </a:cubicBezTo>
                <a:cubicBezTo>
                  <a:pt x="-116265" y="874206"/>
                  <a:pt x="17713" y="586154"/>
                  <a:pt x="93076" y="422031"/>
                </a:cubicBezTo>
                <a:cubicBezTo>
                  <a:pt x="168439" y="257908"/>
                  <a:pt x="412111" y="128954"/>
                  <a:pt x="655784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4FB8045-66BD-4BF9-B86E-B0DDAACEBDCB}"/>
              </a:ext>
            </a:extLst>
          </p:cNvPr>
          <p:cNvSpPr/>
          <p:nvPr/>
        </p:nvSpPr>
        <p:spPr>
          <a:xfrm>
            <a:off x="335117" y="2120202"/>
            <a:ext cx="3788728" cy="1477108"/>
          </a:xfrm>
          <a:custGeom>
            <a:avLst/>
            <a:gdLst>
              <a:gd name="connsiteX0" fmla="*/ 3242096 w 3788728"/>
              <a:gd name="connsiteY0" fmla="*/ 1477108 h 1477108"/>
              <a:gd name="connsiteX1" fmla="*/ 3784707 w 3788728"/>
              <a:gd name="connsiteY1" fmla="*/ 1256044 h 1477108"/>
              <a:gd name="connsiteX2" fmla="*/ 2990887 w 3788728"/>
              <a:gd name="connsiteY2" fmla="*/ 1095271 h 1477108"/>
              <a:gd name="connsiteX3" fmla="*/ 117059 w 3788728"/>
              <a:gd name="connsiteY3" fmla="*/ 562708 h 1477108"/>
              <a:gd name="connsiteX4" fmla="*/ 830492 w 3788728"/>
              <a:gd name="connsiteY4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8728" h="1477108">
                <a:moveTo>
                  <a:pt x="3242096" y="1477108"/>
                </a:moveTo>
                <a:cubicBezTo>
                  <a:pt x="3534335" y="1398395"/>
                  <a:pt x="3826575" y="1319683"/>
                  <a:pt x="3784707" y="1256044"/>
                </a:cubicBezTo>
                <a:cubicBezTo>
                  <a:pt x="3742839" y="1192405"/>
                  <a:pt x="2990887" y="1095271"/>
                  <a:pt x="2990887" y="1095271"/>
                </a:cubicBezTo>
                <a:cubicBezTo>
                  <a:pt x="2379612" y="979715"/>
                  <a:pt x="477125" y="745253"/>
                  <a:pt x="117059" y="562708"/>
                </a:cubicBezTo>
                <a:cubicBezTo>
                  <a:pt x="-243007" y="380163"/>
                  <a:pt x="293742" y="190081"/>
                  <a:pt x="830492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E96877B-47A2-4D20-B854-E03EDA945EE5}"/>
              </a:ext>
            </a:extLst>
          </p:cNvPr>
          <p:cNvSpPr/>
          <p:nvPr/>
        </p:nvSpPr>
        <p:spPr>
          <a:xfrm>
            <a:off x="1979525" y="2391508"/>
            <a:ext cx="1308728" cy="1477107"/>
          </a:xfrm>
          <a:custGeom>
            <a:avLst/>
            <a:gdLst>
              <a:gd name="connsiteX0" fmla="*/ 803868 w 1308728"/>
              <a:gd name="connsiteY0" fmla="*/ 0 h 1477107"/>
              <a:gd name="connsiteX1" fmla="*/ 1276141 w 1308728"/>
              <a:gd name="connsiteY1" fmla="*/ 321547 h 1477107"/>
              <a:gd name="connsiteX2" fmla="*/ 0 w 1308728"/>
              <a:gd name="connsiteY2" fmla="*/ 1477107 h 14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28" h="1477107">
                <a:moveTo>
                  <a:pt x="803868" y="0"/>
                </a:moveTo>
                <a:cubicBezTo>
                  <a:pt x="1106993" y="37681"/>
                  <a:pt x="1410119" y="75363"/>
                  <a:pt x="1276141" y="321547"/>
                </a:cubicBezTo>
                <a:cubicBezTo>
                  <a:pt x="1142163" y="567731"/>
                  <a:pt x="571081" y="1022419"/>
                  <a:pt x="0" y="147710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CC0642-4D94-4AE9-B65F-B70BFD7D545A}"/>
              </a:ext>
            </a:extLst>
          </p:cNvPr>
          <p:cNvSpPr/>
          <p:nvPr/>
        </p:nvSpPr>
        <p:spPr>
          <a:xfrm>
            <a:off x="3034602" y="4049486"/>
            <a:ext cx="1086040" cy="1416817"/>
          </a:xfrm>
          <a:custGeom>
            <a:avLst/>
            <a:gdLst>
              <a:gd name="connsiteX0" fmla="*/ 140677 w 1086040"/>
              <a:gd name="connsiteY0" fmla="*/ 0 h 1416817"/>
              <a:gd name="connsiteX1" fmla="*/ 1085222 w 1086040"/>
              <a:gd name="connsiteY1" fmla="*/ 251209 h 1416817"/>
              <a:gd name="connsiteX2" fmla="*/ 0 w 1086040"/>
              <a:gd name="connsiteY2" fmla="*/ 1416817 h 1416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40" h="1416817">
                <a:moveTo>
                  <a:pt x="140677" y="0"/>
                </a:moveTo>
                <a:cubicBezTo>
                  <a:pt x="624672" y="7536"/>
                  <a:pt x="1108668" y="15073"/>
                  <a:pt x="1085222" y="251209"/>
                </a:cubicBezTo>
                <a:cubicBezTo>
                  <a:pt x="1061776" y="487345"/>
                  <a:pt x="530888" y="952081"/>
                  <a:pt x="0" y="141681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8CA498-6EE1-444F-A357-7260C7D723D0}"/>
              </a:ext>
            </a:extLst>
          </p:cNvPr>
          <p:cNvSpPr txBox="1"/>
          <p:nvPr/>
        </p:nvSpPr>
        <p:spPr>
          <a:xfrm rot="19453101">
            <a:off x="6360901" y="3887017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ลำดับการค้นหา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242FE-93D5-4A3B-B540-CC67B878B676}"/>
              </a:ext>
            </a:extLst>
          </p:cNvPr>
          <p:cNvSpPr txBox="1"/>
          <p:nvPr/>
        </p:nvSpPr>
        <p:spPr>
          <a:xfrm rot="298110">
            <a:off x="3252730" y="3674458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ลำดับการเรียก</a:t>
            </a:r>
            <a:endParaRPr lang="en-US" sz="32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C286C0A0-D6D2-4BDA-A2C7-9AC741545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05" y="4336381"/>
            <a:ext cx="296268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FB4FF6-7D07-4E4B-BF09-077174F75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1" y="1528890"/>
            <a:ext cx="6494823" cy="511736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BD5C7-9A7B-484E-A4C2-527887C61F3E}"/>
              </a:ext>
            </a:extLst>
          </p:cNvPr>
          <p:cNvSpPr txBox="1"/>
          <p:nvPr/>
        </p:nvSpPr>
        <p:spPr>
          <a:xfrm>
            <a:off x="3707843" y="2003353"/>
            <a:ext cx="69735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error CS0106: The modifier 'virtual' is not valid for this item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6AB3B-3C06-4378-9255-AAD1C3F1554A}"/>
              </a:ext>
            </a:extLst>
          </p:cNvPr>
          <p:cNvSpPr txBox="1"/>
          <p:nvPr/>
        </p:nvSpPr>
        <p:spPr>
          <a:xfrm>
            <a:off x="3999242" y="3673622"/>
            <a:ext cx="697355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sz="1400" dirty="0"/>
              <a:t>error CS0106: The modifier 'override' is not valid </a:t>
            </a:r>
            <a:r>
              <a:rPr lang="en-US" sz="1400"/>
              <a:t>for this item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224D7-BF3A-4F82-A695-0DA41CB6C057}"/>
              </a:ext>
            </a:extLst>
          </p:cNvPr>
          <p:cNvSpPr txBox="1"/>
          <p:nvPr/>
        </p:nvSpPr>
        <p:spPr>
          <a:xfrm>
            <a:off x="4501672" y="5312802"/>
            <a:ext cx="717451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sz="1400" dirty="0"/>
              <a:t>error CS0106: The modifier 'override' is not valid for </a:t>
            </a:r>
            <a:r>
              <a:rPr lang="en-US" sz="1400"/>
              <a:t>this item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18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จงเรียงลำดับ</a:t>
            </a:r>
            <a:r>
              <a:rPr lang="th-TH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a, b , c,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78F085-0A33-42B6-BE47-925084CD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" y="1494029"/>
            <a:ext cx="5322906" cy="5273160"/>
          </a:xfr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C38A2-2A2D-4C88-9F3E-C7521BA7A7BD}"/>
              </a:ext>
            </a:extLst>
          </p:cNvPr>
          <p:cNvSpPr txBox="1"/>
          <p:nvPr/>
        </p:nvSpPr>
        <p:spPr>
          <a:xfrm>
            <a:off x="5577909" y="230369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AE19D-E723-43C4-B06D-E52CBCF0735B}"/>
              </a:ext>
            </a:extLst>
          </p:cNvPr>
          <p:cNvSpPr/>
          <p:nvPr/>
        </p:nvSpPr>
        <p:spPr>
          <a:xfrm>
            <a:off x="1788607" y="2371411"/>
            <a:ext cx="3587261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260082-261A-46CD-BAA7-45DA3566CAAF}"/>
              </a:ext>
            </a:extLst>
          </p:cNvPr>
          <p:cNvSpPr/>
          <p:nvPr/>
        </p:nvSpPr>
        <p:spPr>
          <a:xfrm>
            <a:off x="1788607" y="4088261"/>
            <a:ext cx="4029389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97EA0-F329-4D99-BE20-14466C0B61BA}"/>
              </a:ext>
            </a:extLst>
          </p:cNvPr>
          <p:cNvSpPr txBox="1"/>
          <p:nvPr/>
        </p:nvSpPr>
        <p:spPr>
          <a:xfrm>
            <a:off x="5375868" y="362659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2A4C63-148C-41A5-BEA2-A4D07F0CE060}"/>
              </a:ext>
            </a:extLst>
          </p:cNvPr>
          <p:cNvSpPr/>
          <p:nvPr/>
        </p:nvSpPr>
        <p:spPr>
          <a:xfrm>
            <a:off x="1385417" y="5266951"/>
            <a:ext cx="1749669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EBCF1-B676-490D-B213-6788E8AC472D}"/>
              </a:ext>
            </a:extLst>
          </p:cNvPr>
          <p:cNvSpPr txBox="1"/>
          <p:nvPr/>
        </p:nvSpPr>
        <p:spPr>
          <a:xfrm>
            <a:off x="3222380" y="519689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BDFA14-B3D1-480B-9E2F-E4642CB27C5E}"/>
              </a:ext>
            </a:extLst>
          </p:cNvPr>
          <p:cNvSpPr/>
          <p:nvPr/>
        </p:nvSpPr>
        <p:spPr>
          <a:xfrm>
            <a:off x="1832568" y="5999044"/>
            <a:ext cx="4263432" cy="321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7D595-B1A4-4370-95CE-6B22EC6A2BA7}"/>
              </a:ext>
            </a:extLst>
          </p:cNvPr>
          <p:cNvSpPr txBox="1"/>
          <p:nvPr/>
        </p:nvSpPr>
        <p:spPr>
          <a:xfrm>
            <a:off x="5577909" y="5513026"/>
            <a:ext cx="53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875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Initializers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โดยทั่วไป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(เช่น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default constructor)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จะถูกเรียกโดยอัตโนมัติตอนสร้าง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overloaded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ที่แตกต่างกันได้ (แต่ไม่มี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ถ้าต้องการเรียกใช้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สามารถทำได้ 2 กรณี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‘base’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keyword ‘this’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เพื่อเรียกใช้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 (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57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Constructor implicitly &amp; explicitly using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8B93E2A-61F0-4988-902B-07487DF3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" y="1868969"/>
            <a:ext cx="4258269" cy="408679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F37E6D9-F3F9-49A1-8971-AF037E1C6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97" y="1868970"/>
            <a:ext cx="4729005" cy="408679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13ACE-1D0C-4C14-842A-FC942F50E547}"/>
              </a:ext>
            </a:extLst>
          </p:cNvPr>
          <p:cNvSpPr txBox="1"/>
          <p:nvPr/>
        </p:nvSpPr>
        <p:spPr>
          <a:xfrm>
            <a:off x="1761181" y="6015692"/>
            <a:ext cx="177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implicitly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9CB4F-7D63-4046-896A-8E1B89953D2B}"/>
              </a:ext>
            </a:extLst>
          </p:cNvPr>
          <p:cNvSpPr txBox="1"/>
          <p:nvPr/>
        </p:nvSpPr>
        <p:spPr>
          <a:xfrm>
            <a:off x="7720900" y="6015692"/>
            <a:ext cx="177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explicitly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46AB80A3737EC242A6743D40C2A602F8" ma:contentTypeVersion="3" ma:contentTypeDescription="สร้างเอกสารใหม่" ma:contentTypeScope="" ma:versionID="b0d4a6677e4e2e523d873e727553acb7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e4e525d0a4e4e4e7cff9bff8a74af201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171B4-61B0-4422-84D6-0B4400DD1D4A}"/>
</file>

<file path=customXml/itemProps2.xml><?xml version="1.0" encoding="utf-8"?>
<ds:datastoreItem xmlns:ds="http://schemas.openxmlformats.org/officeDocument/2006/customXml" ds:itemID="{35088BC5-CA30-4BB7-A606-C385D1709055}"/>
</file>

<file path=customXml/itemProps3.xml><?xml version="1.0" encoding="utf-8"?>
<ds:datastoreItem xmlns:ds="http://schemas.openxmlformats.org/officeDocument/2006/customXml" ds:itemID="{8108969D-57BC-4075-BE43-2E0036F8F35D}"/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259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Constructors in Inheritance</vt:lpstr>
      <vt:lpstr>Constructor execution</vt:lpstr>
      <vt:lpstr>ตัวอย่าง</vt:lpstr>
      <vt:lpstr>ตัวอย่าง</vt:lpstr>
      <vt:lpstr>Virtual and override Constructor</vt:lpstr>
      <vt:lpstr>จงเรียงลำดับการทำคำสั่ง a, b , c, d</vt:lpstr>
      <vt:lpstr>Constructor Initializers</vt:lpstr>
      <vt:lpstr>Constructor implicitly &amp; explicitly using base</vt:lpstr>
      <vt:lpstr>ตัวอย่าง</vt:lpstr>
      <vt:lpstr>ตัวอย่าง</vt:lpstr>
      <vt:lpstr>ตัวอย่าง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7</cp:revision>
  <dcterms:created xsi:type="dcterms:W3CDTF">2022-03-29T08:21:02Z</dcterms:created>
  <dcterms:modified xsi:type="dcterms:W3CDTF">2022-04-20T04:21:57Z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