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4C911-E7BB-459A-9FA7-817DCC2F30BB}" v="61" dt="2022-04-27T04:50:44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F1E4C911-E7BB-459A-9FA7-817DCC2F30BB}"/>
    <pc:docChg chg="undo custSel addSld delSld modSld sldOrd addMainMaster delMainMaster modMainMaster">
      <pc:chgData name="Koson Trachu" userId="8b674c4b66ffeb50" providerId="LiveId" clId="{F1E4C911-E7BB-459A-9FA7-817DCC2F30BB}" dt="2022-04-27T04:56:22.017" v="1541" actId="313"/>
      <pc:docMkLst>
        <pc:docMk/>
      </pc:docMkLst>
      <pc:sldChg chg="del">
        <pc:chgData name="Koson Trachu" userId="8b674c4b66ffeb50" providerId="LiveId" clId="{F1E4C911-E7BB-459A-9FA7-817DCC2F30BB}" dt="2022-04-27T03:51:10.447" v="12" actId="2696"/>
        <pc:sldMkLst>
          <pc:docMk/>
          <pc:sldMk cId="2548553871" sldId="256"/>
        </pc:sldMkLst>
      </pc:sldChg>
      <pc:sldChg chg="modSp add mod">
        <pc:chgData name="Koson Trachu" userId="8b674c4b66ffeb50" providerId="LiveId" clId="{F1E4C911-E7BB-459A-9FA7-817DCC2F30BB}" dt="2022-04-27T03:51:06.790" v="11" actId="6549"/>
        <pc:sldMkLst>
          <pc:docMk/>
          <pc:sldMk cId="3839763946" sldId="257"/>
        </pc:sldMkLst>
        <pc:spChg chg="mod">
          <ac:chgData name="Koson Trachu" userId="8b674c4b66ffeb50" providerId="LiveId" clId="{F1E4C911-E7BB-459A-9FA7-817DCC2F30BB}" dt="2022-04-27T03:51:06.790" v="11" actId="6549"/>
          <ac:spMkLst>
            <pc:docMk/>
            <pc:sldMk cId="3839763946" sldId="257"/>
            <ac:spMk id="3" creationId="{DD54CE2A-B80D-40F0-962A-AC4926781273}"/>
          </ac:spMkLst>
        </pc:spChg>
      </pc:sldChg>
      <pc:sldChg chg="modSp add mod">
        <pc:chgData name="Koson Trachu" userId="8b674c4b66ffeb50" providerId="LiveId" clId="{F1E4C911-E7BB-459A-9FA7-817DCC2F30BB}" dt="2022-04-27T03:51:17.993" v="23" actId="20577"/>
        <pc:sldMkLst>
          <pc:docMk/>
          <pc:sldMk cId="1721718650" sldId="258"/>
        </pc:sldMkLst>
        <pc:spChg chg="mod">
          <ac:chgData name="Koson Trachu" userId="8b674c4b66ffeb50" providerId="LiveId" clId="{F1E4C911-E7BB-459A-9FA7-817DCC2F30BB}" dt="2022-04-27T03:51:17.993" v="23" actId="20577"/>
          <ac:spMkLst>
            <pc:docMk/>
            <pc:sldMk cId="1721718650" sldId="258"/>
            <ac:spMk id="5" creationId="{DD0BE54E-99F4-4DD3-88F7-230D504ADD5F}"/>
          </ac:spMkLst>
        </pc:spChg>
      </pc:sldChg>
      <pc:sldChg chg="modSp add mod">
        <pc:chgData name="Koson Trachu" userId="8b674c4b66ffeb50" providerId="LiveId" clId="{F1E4C911-E7BB-459A-9FA7-817DCC2F30BB}" dt="2022-04-27T03:52:52.591" v="71" actId="6549"/>
        <pc:sldMkLst>
          <pc:docMk/>
          <pc:sldMk cId="2289390949" sldId="259"/>
        </pc:sldMkLst>
        <pc:spChg chg="mod">
          <ac:chgData name="Koson Trachu" userId="8b674c4b66ffeb50" providerId="LiveId" clId="{F1E4C911-E7BB-459A-9FA7-817DCC2F30BB}" dt="2022-04-27T03:51:48.248" v="34" actId="20577"/>
          <ac:spMkLst>
            <pc:docMk/>
            <pc:sldMk cId="2289390949" sldId="259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3:52:52.591" v="71" actId="6549"/>
          <ac:spMkLst>
            <pc:docMk/>
            <pc:sldMk cId="2289390949" sldId="259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F1E4C911-E7BB-459A-9FA7-817DCC2F30BB}" dt="2022-04-27T04:56:22.017" v="1541" actId="313"/>
        <pc:sldMkLst>
          <pc:docMk/>
          <pc:sldMk cId="1563035125" sldId="260"/>
        </pc:sldMkLst>
        <pc:spChg chg="mod">
          <ac:chgData name="Koson Trachu" userId="8b674c4b66ffeb50" providerId="LiveId" clId="{F1E4C911-E7BB-459A-9FA7-817DCC2F30BB}" dt="2022-04-27T03:53:11.903" v="79"/>
          <ac:spMkLst>
            <pc:docMk/>
            <pc:sldMk cId="1563035125" sldId="260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4:56:22.017" v="1541" actId="313"/>
          <ac:spMkLst>
            <pc:docMk/>
            <pc:sldMk cId="1563035125" sldId="260"/>
            <ac:spMk id="6" creationId="{7C3B7B6D-1393-4E1A-8985-58CAAD3827E5}"/>
          </ac:spMkLst>
        </pc:spChg>
      </pc:sldChg>
      <pc:sldChg chg="add del">
        <pc:chgData name="Koson Trachu" userId="8b674c4b66ffeb50" providerId="LiveId" clId="{F1E4C911-E7BB-459A-9FA7-817DCC2F30BB}" dt="2022-04-27T03:52:55.837" v="72" actId="47"/>
        <pc:sldMkLst>
          <pc:docMk/>
          <pc:sldMk cId="2803985217" sldId="260"/>
        </pc:sldMkLst>
      </pc:sldChg>
      <pc:sldChg chg="modSp add mod">
        <pc:chgData name="Koson Trachu" userId="8b674c4b66ffeb50" providerId="LiveId" clId="{F1E4C911-E7BB-459A-9FA7-817DCC2F30BB}" dt="2022-04-27T03:55:06.534" v="180"/>
        <pc:sldMkLst>
          <pc:docMk/>
          <pc:sldMk cId="1505948747" sldId="261"/>
        </pc:sldMkLst>
        <pc:spChg chg="mod">
          <ac:chgData name="Koson Trachu" userId="8b674c4b66ffeb50" providerId="LiveId" clId="{F1E4C911-E7BB-459A-9FA7-817DCC2F30BB}" dt="2022-04-27T03:55:00.081" v="179"/>
          <ac:spMkLst>
            <pc:docMk/>
            <pc:sldMk cId="1505948747" sldId="261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3:55:06.534" v="180"/>
          <ac:spMkLst>
            <pc:docMk/>
            <pc:sldMk cId="1505948747" sldId="261"/>
            <ac:spMk id="6" creationId="{7C3B7B6D-1393-4E1A-8985-58CAAD3827E5}"/>
          </ac:spMkLst>
        </pc:spChg>
      </pc:sldChg>
      <pc:sldChg chg="addSp modSp add mod">
        <pc:chgData name="Koson Trachu" userId="8b674c4b66ffeb50" providerId="LiveId" clId="{F1E4C911-E7BB-459A-9FA7-817DCC2F30BB}" dt="2022-04-27T03:56:59.813" v="193" actId="1076"/>
        <pc:sldMkLst>
          <pc:docMk/>
          <pc:sldMk cId="2312697724" sldId="262"/>
        </pc:sldMkLst>
        <pc:spChg chg="mod">
          <ac:chgData name="Koson Trachu" userId="8b674c4b66ffeb50" providerId="LiveId" clId="{F1E4C911-E7BB-459A-9FA7-817DCC2F30BB}" dt="2022-04-27T03:55:21.045" v="182"/>
          <ac:spMkLst>
            <pc:docMk/>
            <pc:sldMk cId="2312697724" sldId="262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3:56:57.601" v="192"/>
          <ac:spMkLst>
            <pc:docMk/>
            <pc:sldMk cId="2312697724" sldId="262"/>
            <ac:spMk id="6" creationId="{7C3B7B6D-1393-4E1A-8985-58CAAD3827E5}"/>
          </ac:spMkLst>
        </pc:spChg>
        <pc:picChg chg="add mod">
          <ac:chgData name="Koson Trachu" userId="8b674c4b66ffeb50" providerId="LiveId" clId="{F1E4C911-E7BB-459A-9FA7-817DCC2F30BB}" dt="2022-04-27T03:56:59.813" v="193" actId="1076"/>
          <ac:picMkLst>
            <pc:docMk/>
            <pc:sldMk cId="2312697724" sldId="262"/>
            <ac:picMk id="3" creationId="{E9FED940-DE6A-492C-99D4-3C950FCC4E67}"/>
          </ac:picMkLst>
        </pc:picChg>
      </pc:sldChg>
      <pc:sldChg chg="addSp delSp modSp add mod">
        <pc:chgData name="Koson Trachu" userId="8b674c4b66ffeb50" providerId="LiveId" clId="{F1E4C911-E7BB-459A-9FA7-817DCC2F30BB}" dt="2022-04-27T03:57:36.659" v="202" actId="14100"/>
        <pc:sldMkLst>
          <pc:docMk/>
          <pc:sldMk cId="170546428" sldId="263"/>
        </pc:sldMkLst>
        <pc:spChg chg="mod">
          <ac:chgData name="Koson Trachu" userId="8b674c4b66ffeb50" providerId="LiveId" clId="{F1E4C911-E7BB-459A-9FA7-817DCC2F30BB}" dt="2022-04-27T03:56:26.969" v="188"/>
          <ac:spMkLst>
            <pc:docMk/>
            <pc:sldMk cId="170546428" sldId="263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3:57:18.430" v="197" actId="6549"/>
          <ac:spMkLst>
            <pc:docMk/>
            <pc:sldMk cId="170546428" sldId="263"/>
            <ac:spMk id="6" creationId="{7C3B7B6D-1393-4E1A-8985-58CAAD3827E5}"/>
          </ac:spMkLst>
        </pc:spChg>
        <pc:picChg chg="del">
          <ac:chgData name="Koson Trachu" userId="8b674c4b66ffeb50" providerId="LiveId" clId="{F1E4C911-E7BB-459A-9FA7-817DCC2F30BB}" dt="2022-04-27T03:57:24.250" v="198" actId="478"/>
          <ac:picMkLst>
            <pc:docMk/>
            <pc:sldMk cId="170546428" sldId="263"/>
            <ac:picMk id="3" creationId="{E9FED940-DE6A-492C-99D4-3C950FCC4E67}"/>
          </ac:picMkLst>
        </pc:picChg>
        <pc:picChg chg="add mod">
          <ac:chgData name="Koson Trachu" userId="8b674c4b66ffeb50" providerId="LiveId" clId="{F1E4C911-E7BB-459A-9FA7-817DCC2F30BB}" dt="2022-04-27T03:57:36.659" v="202" actId="14100"/>
          <ac:picMkLst>
            <pc:docMk/>
            <pc:sldMk cId="170546428" sldId="263"/>
            <ac:picMk id="7" creationId="{D1E80591-E898-4D8A-8599-2A77690566DF}"/>
          </ac:picMkLst>
        </pc:picChg>
      </pc:sldChg>
      <pc:sldChg chg="addSp delSp modSp add mod">
        <pc:chgData name="Koson Trachu" userId="8b674c4b66ffeb50" providerId="LiveId" clId="{F1E4C911-E7BB-459A-9FA7-817DCC2F30BB}" dt="2022-04-27T04:43:15.867" v="1388" actId="478"/>
        <pc:sldMkLst>
          <pc:docMk/>
          <pc:sldMk cId="2417887816" sldId="264"/>
        </pc:sldMkLst>
        <pc:spChg chg="mod">
          <ac:chgData name="Koson Trachu" userId="8b674c4b66ffeb50" providerId="LiveId" clId="{F1E4C911-E7BB-459A-9FA7-817DCC2F30BB}" dt="2022-04-27T04:01:01.521" v="223" actId="20577"/>
          <ac:spMkLst>
            <pc:docMk/>
            <pc:sldMk cId="2417887816" sldId="264"/>
            <ac:spMk id="2" creationId="{00000000-0000-0000-0000-000000000000}"/>
          </ac:spMkLst>
        </pc:spChg>
        <pc:spChg chg="del mod">
          <ac:chgData name="Koson Trachu" userId="8b674c4b66ffeb50" providerId="LiveId" clId="{F1E4C911-E7BB-459A-9FA7-817DCC2F30BB}" dt="2022-04-27T04:01:12.268" v="226" actId="22"/>
          <ac:spMkLst>
            <pc:docMk/>
            <pc:sldMk cId="2417887816" sldId="264"/>
            <ac:spMk id="6" creationId="{7C3B7B6D-1393-4E1A-8985-58CAAD3827E5}"/>
          </ac:spMkLst>
        </pc:spChg>
        <pc:spChg chg="add del mod">
          <ac:chgData name="Koson Trachu" userId="8b674c4b66ffeb50" providerId="LiveId" clId="{F1E4C911-E7BB-459A-9FA7-817DCC2F30BB}" dt="2022-04-27T04:43:15.867" v="1388" actId="478"/>
          <ac:spMkLst>
            <pc:docMk/>
            <pc:sldMk cId="2417887816" sldId="264"/>
            <ac:spMk id="9" creationId="{683C8DF0-A366-4715-AFA0-C6E109D67671}"/>
          </ac:spMkLst>
        </pc:spChg>
        <pc:picChg chg="add del mod ord">
          <ac:chgData name="Koson Trachu" userId="8b674c4b66ffeb50" providerId="LiveId" clId="{F1E4C911-E7BB-459A-9FA7-817DCC2F30BB}" dt="2022-04-27T04:42:56.473" v="1381" actId="478"/>
          <ac:picMkLst>
            <pc:docMk/>
            <pc:sldMk cId="2417887816" sldId="264"/>
            <ac:picMk id="5" creationId="{20EF8701-B914-4062-B17A-5E1AE553C1DD}"/>
          </ac:picMkLst>
        </pc:picChg>
        <pc:picChg chg="del">
          <ac:chgData name="Koson Trachu" userId="8b674c4b66ffeb50" providerId="LiveId" clId="{F1E4C911-E7BB-459A-9FA7-817DCC2F30BB}" dt="2022-04-27T04:01:03.497" v="224" actId="478"/>
          <ac:picMkLst>
            <pc:docMk/>
            <pc:sldMk cId="2417887816" sldId="264"/>
            <ac:picMk id="7" creationId="{D1E80591-E898-4D8A-8599-2A77690566DF}"/>
          </ac:picMkLst>
        </pc:picChg>
        <pc:picChg chg="add mod">
          <ac:chgData name="Koson Trachu" userId="8b674c4b66ffeb50" providerId="LiveId" clId="{F1E4C911-E7BB-459A-9FA7-817DCC2F30BB}" dt="2022-04-27T04:43:11.545" v="1387" actId="14861"/>
          <ac:picMkLst>
            <pc:docMk/>
            <pc:sldMk cId="2417887816" sldId="264"/>
            <ac:picMk id="11" creationId="{D62FCE85-D4B7-4F36-A6C0-35FE54DA8571}"/>
          </ac:picMkLst>
        </pc:picChg>
      </pc:sldChg>
      <pc:sldChg chg="addSp delSp modSp add mod">
        <pc:chgData name="Koson Trachu" userId="8b674c4b66ffeb50" providerId="LiveId" clId="{F1E4C911-E7BB-459A-9FA7-817DCC2F30BB}" dt="2022-04-27T04:02:10.053" v="245" actId="1076"/>
        <pc:sldMkLst>
          <pc:docMk/>
          <pc:sldMk cId="2046988599" sldId="265"/>
        </pc:sldMkLst>
        <pc:spChg chg="add mod">
          <ac:chgData name="Koson Trachu" userId="8b674c4b66ffeb50" providerId="LiveId" clId="{F1E4C911-E7BB-459A-9FA7-817DCC2F30BB}" dt="2022-04-27T04:01:37.248" v="231" actId="478"/>
          <ac:spMkLst>
            <pc:docMk/>
            <pc:sldMk cId="2046988599" sldId="265"/>
            <ac:spMk id="6" creationId="{DD03ADAA-4CA7-435F-A65D-FA2BAB37D526}"/>
          </ac:spMkLst>
        </pc:spChg>
        <pc:picChg chg="del">
          <ac:chgData name="Koson Trachu" userId="8b674c4b66ffeb50" providerId="LiveId" clId="{F1E4C911-E7BB-459A-9FA7-817DCC2F30BB}" dt="2022-04-27T04:01:37.248" v="231" actId="478"/>
          <ac:picMkLst>
            <pc:docMk/>
            <pc:sldMk cId="2046988599" sldId="265"/>
            <ac:picMk id="5" creationId="{20EF8701-B914-4062-B17A-5E1AE553C1DD}"/>
          </ac:picMkLst>
        </pc:picChg>
        <pc:picChg chg="add mod">
          <ac:chgData name="Koson Trachu" userId="8b674c4b66ffeb50" providerId="LiveId" clId="{F1E4C911-E7BB-459A-9FA7-817DCC2F30BB}" dt="2022-04-27T04:01:51.538" v="234" actId="1076"/>
          <ac:picMkLst>
            <pc:docMk/>
            <pc:sldMk cId="2046988599" sldId="265"/>
            <ac:picMk id="7" creationId="{32723404-9EF6-4E14-97DE-909986FD4B3D}"/>
          </ac:picMkLst>
        </pc:picChg>
        <pc:picChg chg="add mod">
          <ac:chgData name="Koson Trachu" userId="8b674c4b66ffeb50" providerId="LiveId" clId="{F1E4C911-E7BB-459A-9FA7-817DCC2F30BB}" dt="2022-04-27T04:01:57.121" v="238" actId="1076"/>
          <ac:picMkLst>
            <pc:docMk/>
            <pc:sldMk cId="2046988599" sldId="265"/>
            <ac:picMk id="8" creationId="{2DCC4388-2081-4F7A-B27A-DE44A6FBB6A2}"/>
          </ac:picMkLst>
        </pc:picChg>
        <pc:picChg chg="add mod">
          <ac:chgData name="Koson Trachu" userId="8b674c4b66ffeb50" providerId="LiveId" clId="{F1E4C911-E7BB-459A-9FA7-817DCC2F30BB}" dt="2022-04-27T04:01:55.343" v="237" actId="1076"/>
          <ac:picMkLst>
            <pc:docMk/>
            <pc:sldMk cId="2046988599" sldId="265"/>
            <ac:picMk id="9" creationId="{EDFDAEFC-FDF6-4CD2-8F0C-B562FD81422C}"/>
          </ac:picMkLst>
        </pc:picChg>
        <pc:picChg chg="add mod">
          <ac:chgData name="Koson Trachu" userId="8b674c4b66ffeb50" providerId="LiveId" clId="{F1E4C911-E7BB-459A-9FA7-817DCC2F30BB}" dt="2022-04-27T04:02:04.529" v="244" actId="1076"/>
          <ac:picMkLst>
            <pc:docMk/>
            <pc:sldMk cId="2046988599" sldId="265"/>
            <ac:picMk id="10" creationId="{2684ACE8-13DB-457F-A1A3-45FDAFC34A2C}"/>
          </ac:picMkLst>
        </pc:picChg>
        <pc:picChg chg="add mod">
          <ac:chgData name="Koson Trachu" userId="8b674c4b66ffeb50" providerId="LiveId" clId="{F1E4C911-E7BB-459A-9FA7-817DCC2F30BB}" dt="2022-04-27T04:02:03.035" v="243" actId="1076"/>
          <ac:picMkLst>
            <pc:docMk/>
            <pc:sldMk cId="2046988599" sldId="265"/>
            <ac:picMk id="11" creationId="{C7852BAE-481D-4123-8EEF-97A5498A89C5}"/>
          </ac:picMkLst>
        </pc:picChg>
        <pc:picChg chg="add mod">
          <ac:chgData name="Koson Trachu" userId="8b674c4b66ffeb50" providerId="LiveId" clId="{F1E4C911-E7BB-459A-9FA7-817DCC2F30BB}" dt="2022-04-27T04:02:10.053" v="245" actId="1076"/>
          <ac:picMkLst>
            <pc:docMk/>
            <pc:sldMk cId="2046988599" sldId="265"/>
            <ac:picMk id="12" creationId="{0E0DE219-02AB-42B3-A1AB-9EF1718321F3}"/>
          </ac:picMkLst>
        </pc:picChg>
      </pc:sldChg>
      <pc:sldChg chg="addSp delSp modSp add">
        <pc:chgData name="Koson Trachu" userId="8b674c4b66ffeb50" providerId="LiveId" clId="{F1E4C911-E7BB-459A-9FA7-817DCC2F30BB}" dt="2022-04-27T04:50:04.719" v="1389" actId="1076"/>
        <pc:sldMkLst>
          <pc:docMk/>
          <pc:sldMk cId="3105115889" sldId="266"/>
        </pc:sldMkLst>
        <pc:picChg chg="del mod">
          <ac:chgData name="Koson Trachu" userId="8b674c4b66ffeb50" providerId="LiveId" clId="{F1E4C911-E7BB-459A-9FA7-817DCC2F30BB}" dt="2022-04-27T04:02:21.634" v="248" actId="478"/>
          <ac:picMkLst>
            <pc:docMk/>
            <pc:sldMk cId="3105115889" sldId="266"/>
            <ac:picMk id="7" creationId="{32723404-9EF6-4E14-97DE-909986FD4B3D}"/>
          </ac:picMkLst>
        </pc:picChg>
        <pc:picChg chg="del mod">
          <ac:chgData name="Koson Trachu" userId="8b674c4b66ffeb50" providerId="LiveId" clId="{F1E4C911-E7BB-459A-9FA7-817DCC2F30BB}" dt="2022-04-27T04:02:21.634" v="248" actId="478"/>
          <ac:picMkLst>
            <pc:docMk/>
            <pc:sldMk cId="3105115889" sldId="266"/>
            <ac:picMk id="8" creationId="{2DCC4388-2081-4F7A-B27A-DE44A6FBB6A2}"/>
          </ac:picMkLst>
        </pc:picChg>
        <pc:picChg chg="del mod">
          <ac:chgData name="Koson Trachu" userId="8b674c4b66ffeb50" providerId="LiveId" clId="{F1E4C911-E7BB-459A-9FA7-817DCC2F30BB}" dt="2022-04-27T04:02:21.634" v="248" actId="478"/>
          <ac:picMkLst>
            <pc:docMk/>
            <pc:sldMk cId="3105115889" sldId="266"/>
            <ac:picMk id="9" creationId="{EDFDAEFC-FDF6-4CD2-8F0C-B562FD81422C}"/>
          </ac:picMkLst>
        </pc:picChg>
        <pc:picChg chg="del mod">
          <ac:chgData name="Koson Trachu" userId="8b674c4b66ffeb50" providerId="LiveId" clId="{F1E4C911-E7BB-459A-9FA7-817DCC2F30BB}" dt="2022-04-27T04:02:21.634" v="248" actId="478"/>
          <ac:picMkLst>
            <pc:docMk/>
            <pc:sldMk cId="3105115889" sldId="266"/>
            <ac:picMk id="10" creationId="{2684ACE8-13DB-457F-A1A3-45FDAFC34A2C}"/>
          </ac:picMkLst>
        </pc:picChg>
        <pc:picChg chg="del mod">
          <ac:chgData name="Koson Trachu" userId="8b674c4b66ffeb50" providerId="LiveId" clId="{F1E4C911-E7BB-459A-9FA7-817DCC2F30BB}" dt="2022-04-27T04:02:21.634" v="248" actId="478"/>
          <ac:picMkLst>
            <pc:docMk/>
            <pc:sldMk cId="3105115889" sldId="266"/>
            <ac:picMk id="11" creationId="{C7852BAE-481D-4123-8EEF-97A5498A89C5}"/>
          </ac:picMkLst>
        </pc:picChg>
        <pc:picChg chg="del">
          <ac:chgData name="Koson Trachu" userId="8b674c4b66ffeb50" providerId="LiveId" clId="{F1E4C911-E7BB-459A-9FA7-817DCC2F30BB}" dt="2022-04-27T04:02:21.634" v="248" actId="478"/>
          <ac:picMkLst>
            <pc:docMk/>
            <pc:sldMk cId="3105115889" sldId="266"/>
            <ac:picMk id="12" creationId="{0E0DE219-02AB-42B3-A1AB-9EF1718321F3}"/>
          </ac:picMkLst>
        </pc:picChg>
        <pc:picChg chg="add mod">
          <ac:chgData name="Koson Trachu" userId="8b674c4b66ffeb50" providerId="LiveId" clId="{F1E4C911-E7BB-459A-9FA7-817DCC2F30BB}" dt="2022-04-27T04:50:04.719" v="1389" actId="1076"/>
          <ac:picMkLst>
            <pc:docMk/>
            <pc:sldMk cId="3105115889" sldId="266"/>
            <ac:picMk id="13" creationId="{618844CB-DE4B-4EBA-9F3F-373968D12248}"/>
          </ac:picMkLst>
        </pc:picChg>
      </pc:sldChg>
      <pc:sldChg chg="addSp delSp modSp add">
        <pc:chgData name="Koson Trachu" userId="8b674c4b66ffeb50" providerId="LiveId" clId="{F1E4C911-E7BB-459A-9FA7-817DCC2F30BB}" dt="2022-04-27T04:50:40.434" v="1391" actId="14861"/>
        <pc:sldMkLst>
          <pc:docMk/>
          <pc:sldMk cId="31871653" sldId="267"/>
        </pc:sldMkLst>
        <pc:picChg chg="add mod">
          <ac:chgData name="Koson Trachu" userId="8b674c4b66ffeb50" providerId="LiveId" clId="{F1E4C911-E7BB-459A-9FA7-817DCC2F30BB}" dt="2022-04-27T04:50:40.434" v="1391" actId="14861"/>
          <ac:picMkLst>
            <pc:docMk/>
            <pc:sldMk cId="31871653" sldId="267"/>
            <ac:picMk id="7" creationId="{7C2D2E74-A1CE-442A-BDCE-AAF2D16A619C}"/>
          </ac:picMkLst>
        </pc:picChg>
        <pc:picChg chg="del">
          <ac:chgData name="Koson Trachu" userId="8b674c4b66ffeb50" providerId="LiveId" clId="{F1E4C911-E7BB-459A-9FA7-817DCC2F30BB}" dt="2022-04-27T04:02:43.175" v="256" actId="478"/>
          <ac:picMkLst>
            <pc:docMk/>
            <pc:sldMk cId="31871653" sldId="267"/>
            <ac:picMk id="13" creationId="{618844CB-DE4B-4EBA-9F3F-373968D12248}"/>
          </ac:picMkLst>
        </pc:picChg>
      </pc:sldChg>
      <pc:sldChg chg="addSp delSp modSp add">
        <pc:chgData name="Koson Trachu" userId="8b674c4b66ffeb50" providerId="LiveId" clId="{F1E4C911-E7BB-459A-9FA7-817DCC2F30BB}" dt="2022-04-27T04:50:44.511" v="1393" actId="14861"/>
        <pc:sldMkLst>
          <pc:docMk/>
          <pc:sldMk cId="2490226096" sldId="268"/>
        </pc:sldMkLst>
        <pc:picChg chg="del">
          <ac:chgData name="Koson Trachu" userId="8b674c4b66ffeb50" providerId="LiveId" clId="{F1E4C911-E7BB-459A-9FA7-817DCC2F30BB}" dt="2022-04-27T04:03:00.652" v="260" actId="478"/>
          <ac:picMkLst>
            <pc:docMk/>
            <pc:sldMk cId="2490226096" sldId="268"/>
            <ac:picMk id="7" creationId="{7C2D2E74-A1CE-442A-BDCE-AAF2D16A619C}"/>
          </ac:picMkLst>
        </pc:picChg>
        <pc:picChg chg="add mod">
          <ac:chgData name="Koson Trachu" userId="8b674c4b66ffeb50" providerId="LiveId" clId="{F1E4C911-E7BB-459A-9FA7-817DCC2F30BB}" dt="2022-04-27T04:50:44.511" v="1393" actId="14861"/>
          <ac:picMkLst>
            <pc:docMk/>
            <pc:sldMk cId="2490226096" sldId="268"/>
            <ac:picMk id="8" creationId="{9C3DCCFA-CA09-43E7-B689-0518D6376C8F}"/>
          </ac:picMkLst>
        </pc:picChg>
      </pc:sldChg>
      <pc:sldChg chg="delSp modSp add del mod">
        <pc:chgData name="Koson Trachu" userId="8b674c4b66ffeb50" providerId="LiveId" clId="{F1E4C911-E7BB-459A-9FA7-817DCC2F30BB}" dt="2022-04-27T04:11:25.100" v="298" actId="2696"/>
        <pc:sldMkLst>
          <pc:docMk/>
          <pc:sldMk cId="845088062" sldId="269"/>
        </pc:sldMkLst>
        <pc:spChg chg="mod">
          <ac:chgData name="Koson Trachu" userId="8b674c4b66ffeb50" providerId="LiveId" clId="{F1E4C911-E7BB-459A-9FA7-817DCC2F30BB}" dt="2022-04-27T04:11:11.188" v="294" actId="20577"/>
          <ac:spMkLst>
            <pc:docMk/>
            <pc:sldMk cId="845088062" sldId="269"/>
            <ac:spMk id="2" creationId="{00000000-0000-0000-0000-000000000000}"/>
          </ac:spMkLst>
        </pc:spChg>
        <pc:picChg chg="del">
          <ac:chgData name="Koson Trachu" userId="8b674c4b66ffeb50" providerId="LiveId" clId="{F1E4C911-E7BB-459A-9FA7-817DCC2F30BB}" dt="2022-04-27T04:11:13.357" v="295" actId="478"/>
          <ac:picMkLst>
            <pc:docMk/>
            <pc:sldMk cId="845088062" sldId="269"/>
            <ac:picMk id="8" creationId="{9C3DCCFA-CA09-43E7-B689-0518D6376C8F}"/>
          </ac:picMkLst>
        </pc:picChg>
      </pc:sldChg>
      <pc:sldChg chg="modSp add mod">
        <pc:chgData name="Koson Trachu" userId="8b674c4b66ffeb50" providerId="LiveId" clId="{F1E4C911-E7BB-459A-9FA7-817DCC2F30BB}" dt="2022-04-27T04:14:23.072" v="692" actId="20577"/>
        <pc:sldMkLst>
          <pc:docMk/>
          <pc:sldMk cId="3461605131" sldId="270"/>
        </pc:sldMkLst>
        <pc:spChg chg="mod">
          <ac:chgData name="Koson Trachu" userId="8b674c4b66ffeb50" providerId="LiveId" clId="{F1E4C911-E7BB-459A-9FA7-817DCC2F30BB}" dt="2022-04-27T04:11:38.232" v="340" actId="20577"/>
          <ac:spMkLst>
            <pc:docMk/>
            <pc:sldMk cId="3461605131" sldId="270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4:14:23.072" v="692" actId="20577"/>
          <ac:spMkLst>
            <pc:docMk/>
            <pc:sldMk cId="3461605131" sldId="270"/>
            <ac:spMk id="6" creationId="{7C3B7B6D-1393-4E1A-8985-58CAAD3827E5}"/>
          </ac:spMkLst>
        </pc:spChg>
      </pc:sldChg>
      <pc:sldChg chg="addSp delSp modSp add mod">
        <pc:chgData name="Koson Trachu" userId="8b674c4b66ffeb50" providerId="LiveId" clId="{F1E4C911-E7BB-459A-9FA7-817DCC2F30BB}" dt="2022-04-27T04:19:29.351" v="821" actId="108"/>
        <pc:sldMkLst>
          <pc:docMk/>
          <pc:sldMk cId="4113685750" sldId="271"/>
        </pc:sldMkLst>
        <pc:spChg chg="mod">
          <ac:chgData name="Koson Trachu" userId="8b674c4b66ffeb50" providerId="LiveId" clId="{F1E4C911-E7BB-459A-9FA7-817DCC2F30BB}" dt="2022-04-27T04:15:01.953" v="737" actId="20577"/>
          <ac:spMkLst>
            <pc:docMk/>
            <pc:sldMk cId="4113685750" sldId="271"/>
            <ac:spMk id="2" creationId="{00000000-0000-0000-0000-000000000000}"/>
          </ac:spMkLst>
        </pc:spChg>
        <pc:spChg chg="del mod">
          <ac:chgData name="Koson Trachu" userId="8b674c4b66ffeb50" providerId="LiveId" clId="{F1E4C911-E7BB-459A-9FA7-817DCC2F30BB}" dt="2022-04-27T04:15:29.537" v="740" actId="931"/>
          <ac:spMkLst>
            <pc:docMk/>
            <pc:sldMk cId="4113685750" sldId="271"/>
            <ac:spMk id="6" creationId="{7C3B7B6D-1393-4E1A-8985-58CAAD3827E5}"/>
          </ac:spMkLst>
        </pc:spChg>
        <pc:picChg chg="add mod">
          <ac:chgData name="Koson Trachu" userId="8b674c4b66ffeb50" providerId="LiveId" clId="{F1E4C911-E7BB-459A-9FA7-817DCC2F30BB}" dt="2022-04-27T04:19:27.009" v="820" actId="1076"/>
          <ac:picMkLst>
            <pc:docMk/>
            <pc:sldMk cId="4113685750" sldId="271"/>
            <ac:picMk id="5" creationId="{98177731-AB1D-44CA-B8BC-01D5B827D58A}"/>
          </ac:picMkLst>
        </pc:picChg>
        <pc:picChg chg="add del mod">
          <ac:chgData name="Koson Trachu" userId="8b674c4b66ffeb50" providerId="LiveId" clId="{F1E4C911-E7BB-459A-9FA7-817DCC2F30BB}" dt="2022-04-27T04:19:03.463" v="813" actId="478"/>
          <ac:picMkLst>
            <pc:docMk/>
            <pc:sldMk cId="4113685750" sldId="271"/>
            <ac:picMk id="8" creationId="{12C1B771-FDC0-4D27-AB25-55B2134FE573}"/>
          </ac:picMkLst>
        </pc:picChg>
        <pc:picChg chg="add mod">
          <ac:chgData name="Koson Trachu" userId="8b674c4b66ffeb50" providerId="LiveId" clId="{F1E4C911-E7BB-459A-9FA7-817DCC2F30BB}" dt="2022-04-27T04:19:29.351" v="821" actId="108"/>
          <ac:picMkLst>
            <pc:docMk/>
            <pc:sldMk cId="4113685750" sldId="271"/>
            <ac:picMk id="10" creationId="{A8D2DF29-5CFD-4772-9947-F1EE58B7B86E}"/>
          </ac:picMkLst>
        </pc:picChg>
      </pc:sldChg>
      <pc:sldChg chg="addSp delSp modSp add mod">
        <pc:chgData name="Koson Trachu" userId="8b674c4b66ffeb50" providerId="LiveId" clId="{F1E4C911-E7BB-459A-9FA7-817DCC2F30BB}" dt="2022-04-27T04:20:53.038" v="838" actId="14100"/>
        <pc:sldMkLst>
          <pc:docMk/>
          <pc:sldMk cId="3334903765" sldId="272"/>
        </pc:sldMkLst>
        <pc:spChg chg="mod">
          <ac:chgData name="Koson Trachu" userId="8b674c4b66ffeb50" providerId="LiveId" clId="{F1E4C911-E7BB-459A-9FA7-817DCC2F30BB}" dt="2022-04-27T04:18:01.018" v="812" actId="20577"/>
          <ac:spMkLst>
            <pc:docMk/>
            <pc:sldMk cId="3334903765" sldId="272"/>
            <ac:spMk id="2" creationId="{00000000-0000-0000-0000-000000000000}"/>
          </ac:spMkLst>
        </pc:spChg>
        <pc:spChg chg="add del mod">
          <ac:chgData name="Koson Trachu" userId="8b674c4b66ffeb50" providerId="LiveId" clId="{F1E4C911-E7BB-459A-9FA7-817DCC2F30BB}" dt="2022-04-27T04:19:53.649" v="822" actId="931"/>
          <ac:spMkLst>
            <pc:docMk/>
            <pc:sldMk cId="3334903765" sldId="272"/>
            <ac:spMk id="6" creationId="{F2B9143D-D511-4522-A28F-57BB31722150}"/>
          </ac:spMkLst>
        </pc:spChg>
        <pc:picChg chg="del">
          <ac:chgData name="Koson Trachu" userId="8b674c4b66ffeb50" providerId="LiveId" clId="{F1E4C911-E7BB-459A-9FA7-817DCC2F30BB}" dt="2022-04-27T04:16:25.328" v="755" actId="478"/>
          <ac:picMkLst>
            <pc:docMk/>
            <pc:sldMk cId="3334903765" sldId="272"/>
            <ac:picMk id="5" creationId="{98177731-AB1D-44CA-B8BC-01D5B827D58A}"/>
          </ac:picMkLst>
        </pc:picChg>
        <pc:picChg chg="del">
          <ac:chgData name="Koson Trachu" userId="8b674c4b66ffeb50" providerId="LiveId" clId="{F1E4C911-E7BB-459A-9FA7-817DCC2F30BB}" dt="2022-04-27T04:16:25.328" v="755" actId="478"/>
          <ac:picMkLst>
            <pc:docMk/>
            <pc:sldMk cId="3334903765" sldId="272"/>
            <ac:picMk id="8" creationId="{12C1B771-FDC0-4D27-AB25-55B2134FE573}"/>
          </ac:picMkLst>
        </pc:picChg>
        <pc:picChg chg="add mod ord">
          <ac:chgData name="Koson Trachu" userId="8b674c4b66ffeb50" providerId="LiveId" clId="{F1E4C911-E7BB-459A-9FA7-817DCC2F30BB}" dt="2022-04-27T04:20:53.038" v="838" actId="14100"/>
          <ac:picMkLst>
            <pc:docMk/>
            <pc:sldMk cId="3334903765" sldId="272"/>
            <ac:picMk id="9" creationId="{CC085F34-DF95-4AF4-A8B6-6CC2B33C26EE}"/>
          </ac:picMkLst>
        </pc:picChg>
        <pc:picChg chg="add mod">
          <ac:chgData name="Koson Trachu" userId="8b674c4b66ffeb50" providerId="LiveId" clId="{F1E4C911-E7BB-459A-9FA7-817DCC2F30BB}" dt="2022-04-27T04:20:46.632" v="837" actId="108"/>
          <ac:picMkLst>
            <pc:docMk/>
            <pc:sldMk cId="3334903765" sldId="272"/>
            <ac:picMk id="11" creationId="{36AC9628-5FD6-4DD7-8062-C9B6CE597A8C}"/>
          </ac:picMkLst>
        </pc:picChg>
      </pc:sldChg>
      <pc:sldChg chg="addSp modSp add mod">
        <pc:chgData name="Koson Trachu" userId="8b674c4b66ffeb50" providerId="LiveId" clId="{F1E4C911-E7BB-459A-9FA7-817DCC2F30BB}" dt="2022-04-27T04:23:55.737" v="1097" actId="20577"/>
        <pc:sldMkLst>
          <pc:docMk/>
          <pc:sldMk cId="1889671926" sldId="273"/>
        </pc:sldMkLst>
        <pc:spChg chg="mod">
          <ac:chgData name="Koson Trachu" userId="8b674c4b66ffeb50" providerId="LiveId" clId="{F1E4C911-E7BB-459A-9FA7-817DCC2F30BB}" dt="2022-04-27T04:21:24.691" v="870" actId="20577"/>
          <ac:spMkLst>
            <pc:docMk/>
            <pc:sldMk cId="1889671926" sldId="273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4:22:15.324" v="888" actId="14100"/>
          <ac:spMkLst>
            <pc:docMk/>
            <pc:sldMk cId="1889671926" sldId="273"/>
            <ac:spMk id="6" creationId="{7C3B7B6D-1393-4E1A-8985-58CAAD3827E5}"/>
          </ac:spMkLst>
        </pc:spChg>
        <pc:spChg chg="add mod">
          <ac:chgData name="Koson Trachu" userId="8b674c4b66ffeb50" providerId="LiveId" clId="{F1E4C911-E7BB-459A-9FA7-817DCC2F30BB}" dt="2022-04-27T04:23:55.737" v="1097" actId="20577"/>
          <ac:spMkLst>
            <pc:docMk/>
            <pc:sldMk cId="1889671926" sldId="273"/>
            <ac:spMk id="7" creationId="{290026F1-AE9A-4BDC-8EEF-A1DFB9A4AF42}"/>
          </ac:spMkLst>
        </pc:spChg>
      </pc:sldChg>
      <pc:sldChg chg="addSp delSp modSp add mod ord">
        <pc:chgData name="Koson Trachu" userId="8b674c4b66ffeb50" providerId="LiveId" clId="{F1E4C911-E7BB-459A-9FA7-817DCC2F30BB}" dt="2022-04-27T04:40:58.525" v="1350"/>
        <pc:sldMkLst>
          <pc:docMk/>
          <pc:sldMk cId="235931943" sldId="274"/>
        </pc:sldMkLst>
        <pc:spChg chg="mod">
          <ac:chgData name="Koson Trachu" userId="8b674c4b66ffeb50" providerId="LiveId" clId="{F1E4C911-E7BB-459A-9FA7-817DCC2F30BB}" dt="2022-04-27T04:31:26.191" v="1134" actId="20577"/>
          <ac:spMkLst>
            <pc:docMk/>
            <pc:sldMk cId="235931943" sldId="274"/>
            <ac:spMk id="2" creationId="{00000000-0000-0000-0000-000000000000}"/>
          </ac:spMkLst>
        </pc:spChg>
        <pc:spChg chg="add mod">
          <ac:chgData name="Koson Trachu" userId="8b674c4b66ffeb50" providerId="LiveId" clId="{F1E4C911-E7BB-459A-9FA7-817DCC2F30BB}" dt="2022-04-27T04:34:12.321" v="1175" actId="20577"/>
          <ac:spMkLst>
            <pc:docMk/>
            <pc:sldMk cId="235931943" sldId="274"/>
            <ac:spMk id="5" creationId="{E2171929-52A7-4229-9AA2-FF1EF3EB8C5C}"/>
          </ac:spMkLst>
        </pc:spChg>
        <pc:spChg chg="add del mod">
          <ac:chgData name="Koson Trachu" userId="8b674c4b66ffeb50" providerId="LiveId" clId="{F1E4C911-E7BB-459A-9FA7-817DCC2F30BB}" dt="2022-04-27T04:33:44.236" v="1165"/>
          <ac:spMkLst>
            <pc:docMk/>
            <pc:sldMk cId="235931943" sldId="274"/>
            <ac:spMk id="12" creationId="{F4936865-81A6-4DB9-A8A8-F463DB5D1FFA}"/>
          </ac:spMkLst>
        </pc:spChg>
        <pc:spChg chg="add mod">
          <ac:chgData name="Koson Trachu" userId="8b674c4b66ffeb50" providerId="LiveId" clId="{F1E4C911-E7BB-459A-9FA7-817DCC2F30BB}" dt="2022-04-27T04:40:53.196" v="1348"/>
          <ac:spMkLst>
            <pc:docMk/>
            <pc:sldMk cId="235931943" sldId="274"/>
            <ac:spMk id="14" creationId="{9931F062-06B4-4B9F-A27A-724524FD221B}"/>
          </ac:spMkLst>
        </pc:spChg>
        <pc:spChg chg="add mod">
          <ac:chgData name="Koson Trachu" userId="8b674c4b66ffeb50" providerId="LiveId" clId="{F1E4C911-E7BB-459A-9FA7-817DCC2F30BB}" dt="2022-04-27T04:40:58.525" v="1350"/>
          <ac:spMkLst>
            <pc:docMk/>
            <pc:sldMk cId="235931943" sldId="274"/>
            <ac:spMk id="15" creationId="{D13173D9-DAD9-4B1F-9C5B-3FA99E5C2DB6}"/>
          </ac:spMkLst>
        </pc:spChg>
        <pc:picChg chg="add mod">
          <ac:chgData name="Koson Trachu" userId="8b674c4b66ffeb50" providerId="LiveId" clId="{F1E4C911-E7BB-459A-9FA7-817DCC2F30BB}" dt="2022-04-27T04:34:16.126" v="1176" actId="14100"/>
          <ac:picMkLst>
            <pc:docMk/>
            <pc:sldMk cId="235931943" sldId="274"/>
            <ac:picMk id="7" creationId="{5F382103-01A7-4123-B56C-2D34F0C94FA9}"/>
          </ac:picMkLst>
        </pc:picChg>
        <pc:picChg chg="del">
          <ac:chgData name="Koson Trachu" userId="8b674c4b66ffeb50" providerId="LiveId" clId="{F1E4C911-E7BB-459A-9FA7-817DCC2F30BB}" dt="2022-04-27T04:31:30.484" v="1135" actId="478"/>
          <ac:picMkLst>
            <pc:docMk/>
            <pc:sldMk cId="235931943" sldId="274"/>
            <ac:picMk id="9" creationId="{CC085F34-DF95-4AF4-A8B6-6CC2B33C26EE}"/>
          </ac:picMkLst>
        </pc:picChg>
        <pc:picChg chg="del">
          <ac:chgData name="Koson Trachu" userId="8b674c4b66ffeb50" providerId="LiveId" clId="{F1E4C911-E7BB-459A-9FA7-817DCC2F30BB}" dt="2022-04-27T04:31:30.484" v="1135" actId="478"/>
          <ac:picMkLst>
            <pc:docMk/>
            <pc:sldMk cId="235931943" sldId="274"/>
            <ac:picMk id="11" creationId="{36AC9628-5FD6-4DD7-8062-C9B6CE597A8C}"/>
          </ac:picMkLst>
        </pc:picChg>
        <pc:picChg chg="add mod">
          <ac:chgData name="Koson Trachu" userId="8b674c4b66ffeb50" providerId="LiveId" clId="{F1E4C911-E7BB-459A-9FA7-817DCC2F30BB}" dt="2022-04-27T04:34:37.143" v="1183" actId="108"/>
          <ac:picMkLst>
            <pc:docMk/>
            <pc:sldMk cId="235931943" sldId="274"/>
            <ac:picMk id="13" creationId="{185F4034-E55C-4459-B93C-C7789E2B1A40}"/>
          </ac:picMkLst>
        </pc:picChg>
      </pc:sldChg>
      <pc:sldChg chg="add del">
        <pc:chgData name="Koson Trachu" userId="8b674c4b66ffeb50" providerId="LiveId" clId="{F1E4C911-E7BB-459A-9FA7-817DCC2F30BB}" dt="2022-04-27T04:31:00.294" v="1098" actId="2696"/>
        <pc:sldMkLst>
          <pc:docMk/>
          <pc:sldMk cId="1322126219" sldId="274"/>
        </pc:sldMkLst>
      </pc:sldChg>
      <pc:sldChg chg="addSp delSp modSp add mod">
        <pc:chgData name="Koson Trachu" userId="8b674c4b66ffeb50" providerId="LiveId" clId="{F1E4C911-E7BB-459A-9FA7-817DCC2F30BB}" dt="2022-04-27T04:40:33.059" v="1342" actId="693"/>
        <pc:sldMkLst>
          <pc:docMk/>
          <pc:sldMk cId="3957288782" sldId="275"/>
        </pc:sldMkLst>
        <pc:spChg chg="mod">
          <ac:chgData name="Koson Trachu" userId="8b674c4b66ffeb50" providerId="LiveId" clId="{F1E4C911-E7BB-459A-9FA7-817DCC2F30BB}" dt="2022-04-27T04:35:08.265" v="1213" actId="5793"/>
          <ac:spMkLst>
            <pc:docMk/>
            <pc:sldMk cId="3957288782" sldId="275"/>
            <ac:spMk id="5" creationId="{E2171929-52A7-4229-9AA2-FF1EF3EB8C5C}"/>
          </ac:spMkLst>
        </pc:spChg>
        <pc:spChg chg="add del">
          <ac:chgData name="Koson Trachu" userId="8b674c4b66ffeb50" providerId="LiveId" clId="{F1E4C911-E7BB-459A-9FA7-817DCC2F30BB}" dt="2022-04-27T04:37:40.816" v="1271" actId="478"/>
          <ac:spMkLst>
            <pc:docMk/>
            <pc:sldMk cId="3957288782" sldId="275"/>
            <ac:spMk id="8" creationId="{7B86F6AC-51DB-4AC0-B72D-26D8706F1847}"/>
          </ac:spMkLst>
        </pc:spChg>
        <pc:spChg chg="add mod">
          <ac:chgData name="Koson Trachu" userId="8b674c4b66ffeb50" providerId="LiveId" clId="{F1E4C911-E7BB-459A-9FA7-817DCC2F30BB}" dt="2022-04-27T04:40:33.059" v="1342" actId="693"/>
          <ac:spMkLst>
            <pc:docMk/>
            <pc:sldMk cId="3957288782" sldId="275"/>
            <ac:spMk id="12" creationId="{E3977BFC-C152-4329-BB39-87CE9D588309}"/>
          </ac:spMkLst>
        </pc:spChg>
        <pc:spChg chg="add mod">
          <ac:chgData name="Koson Trachu" userId="8b674c4b66ffeb50" providerId="LiveId" clId="{F1E4C911-E7BB-459A-9FA7-817DCC2F30BB}" dt="2022-04-27T04:40:33.059" v="1342" actId="693"/>
          <ac:spMkLst>
            <pc:docMk/>
            <pc:sldMk cId="3957288782" sldId="275"/>
            <ac:spMk id="14" creationId="{462DAE8F-52EC-4F19-85B6-A43A590B8F2A}"/>
          </ac:spMkLst>
        </pc:spChg>
        <pc:picChg chg="add mod">
          <ac:chgData name="Koson Trachu" userId="8b674c4b66ffeb50" providerId="LiveId" clId="{F1E4C911-E7BB-459A-9FA7-817DCC2F30BB}" dt="2022-04-27T04:35:26.101" v="1218" actId="108"/>
          <ac:picMkLst>
            <pc:docMk/>
            <pc:sldMk cId="3957288782" sldId="275"/>
            <ac:picMk id="6" creationId="{474BC729-E8DC-4AE9-A405-80C617D8FF0A}"/>
          </ac:picMkLst>
        </pc:picChg>
        <pc:picChg chg="del">
          <ac:chgData name="Koson Trachu" userId="8b674c4b66ffeb50" providerId="LiveId" clId="{F1E4C911-E7BB-459A-9FA7-817DCC2F30BB}" dt="2022-04-27T04:35:05.116" v="1211" actId="478"/>
          <ac:picMkLst>
            <pc:docMk/>
            <pc:sldMk cId="3957288782" sldId="275"/>
            <ac:picMk id="7" creationId="{5F382103-01A7-4123-B56C-2D34F0C94FA9}"/>
          </ac:picMkLst>
        </pc:picChg>
        <pc:picChg chg="del">
          <ac:chgData name="Koson Trachu" userId="8b674c4b66ffeb50" providerId="LiveId" clId="{F1E4C911-E7BB-459A-9FA7-817DCC2F30BB}" dt="2022-04-27T04:35:05.116" v="1211" actId="478"/>
          <ac:picMkLst>
            <pc:docMk/>
            <pc:sldMk cId="3957288782" sldId="275"/>
            <ac:picMk id="13" creationId="{185F4034-E55C-4459-B93C-C7789E2B1A40}"/>
          </ac:picMkLst>
        </pc:picChg>
        <pc:cxnChg chg="add mod">
          <ac:chgData name="Koson Trachu" userId="8b674c4b66ffeb50" providerId="LiveId" clId="{F1E4C911-E7BB-459A-9FA7-817DCC2F30BB}" dt="2022-04-27T04:37:28.068" v="1268" actId="1076"/>
          <ac:cxnSpMkLst>
            <pc:docMk/>
            <pc:sldMk cId="3957288782" sldId="275"/>
            <ac:cxnSpMk id="9" creationId="{5532B84E-3FE0-411D-9666-0E924ADBEF32}"/>
          </ac:cxnSpMkLst>
        </pc:cxnChg>
        <pc:cxnChg chg="add del mod">
          <ac:chgData name="Koson Trachu" userId="8b674c4b66ffeb50" providerId="LiveId" clId="{F1E4C911-E7BB-459A-9FA7-817DCC2F30BB}" dt="2022-04-27T04:37:42.963" v="1272" actId="478"/>
          <ac:cxnSpMkLst>
            <pc:docMk/>
            <pc:sldMk cId="3957288782" sldId="275"/>
            <ac:cxnSpMk id="10" creationId="{881D5480-3BF4-49D5-90EE-1F7A8164A001}"/>
          </ac:cxnSpMkLst>
        </pc:cxnChg>
      </pc:sldChg>
      <pc:sldChg chg="addSp delSp modSp add mod">
        <pc:chgData name="Koson Trachu" userId="8b674c4b66ffeb50" providerId="LiveId" clId="{F1E4C911-E7BB-459A-9FA7-817DCC2F30BB}" dt="2022-04-27T04:42:06.354" v="1380" actId="1035"/>
        <pc:sldMkLst>
          <pc:docMk/>
          <pc:sldMk cId="622901245" sldId="276"/>
        </pc:sldMkLst>
        <pc:spChg chg="mod">
          <ac:chgData name="Koson Trachu" userId="8b674c4b66ffeb50" providerId="LiveId" clId="{F1E4C911-E7BB-459A-9FA7-817DCC2F30BB}" dt="2022-04-27T04:41:08.321" v="1355" actId="1076"/>
          <ac:spMkLst>
            <pc:docMk/>
            <pc:sldMk cId="622901245" sldId="276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4:42:06.354" v="1380" actId="1035"/>
          <ac:spMkLst>
            <pc:docMk/>
            <pc:sldMk cId="622901245" sldId="276"/>
            <ac:spMk id="5" creationId="{E2171929-52A7-4229-9AA2-FF1EF3EB8C5C}"/>
          </ac:spMkLst>
        </pc:spChg>
        <pc:spChg chg="add mod">
          <ac:chgData name="Koson Trachu" userId="8b674c4b66ffeb50" providerId="LiveId" clId="{F1E4C911-E7BB-459A-9FA7-817DCC2F30BB}" dt="2022-04-27T04:42:06.354" v="1380" actId="1035"/>
          <ac:spMkLst>
            <pc:docMk/>
            <pc:sldMk cId="622901245" sldId="276"/>
            <ac:spMk id="13" creationId="{79F95E76-7E59-41D5-BE18-B4271ABB93EE}"/>
          </ac:spMkLst>
        </pc:spChg>
        <pc:spChg chg="add mod">
          <ac:chgData name="Koson Trachu" userId="8b674c4b66ffeb50" providerId="LiveId" clId="{F1E4C911-E7BB-459A-9FA7-817DCC2F30BB}" dt="2022-04-27T04:42:06.354" v="1380" actId="1035"/>
          <ac:spMkLst>
            <pc:docMk/>
            <pc:sldMk cId="622901245" sldId="276"/>
            <ac:spMk id="14" creationId="{6076ADCE-645F-4017-A7FB-B913D0589EF1}"/>
          </ac:spMkLst>
        </pc:spChg>
        <pc:spChg chg="add mod">
          <ac:chgData name="Koson Trachu" userId="8b674c4b66ffeb50" providerId="LiveId" clId="{F1E4C911-E7BB-459A-9FA7-817DCC2F30BB}" dt="2022-04-27T04:42:06.354" v="1380" actId="1035"/>
          <ac:spMkLst>
            <pc:docMk/>
            <pc:sldMk cId="622901245" sldId="276"/>
            <ac:spMk id="15" creationId="{6807D1FB-8737-443F-81E4-3A4C6C6E5AC2}"/>
          </ac:spMkLst>
        </pc:spChg>
        <pc:picChg chg="del">
          <ac:chgData name="Koson Trachu" userId="8b674c4b66ffeb50" providerId="LiveId" clId="{F1E4C911-E7BB-459A-9FA7-817DCC2F30BB}" dt="2022-04-27T04:36:14.120" v="1246" actId="478"/>
          <ac:picMkLst>
            <pc:docMk/>
            <pc:sldMk cId="622901245" sldId="276"/>
            <ac:picMk id="6" creationId="{474BC729-E8DC-4AE9-A405-80C617D8FF0A}"/>
          </ac:picMkLst>
        </pc:picChg>
        <pc:picChg chg="add mod">
          <ac:chgData name="Koson Trachu" userId="8b674c4b66ffeb50" providerId="LiveId" clId="{F1E4C911-E7BB-459A-9FA7-817DCC2F30BB}" dt="2022-04-27T04:42:06.354" v="1380" actId="1035"/>
          <ac:picMkLst>
            <pc:docMk/>
            <pc:sldMk cId="622901245" sldId="276"/>
            <ac:picMk id="7" creationId="{6ACD962E-683C-4F4A-8AAE-EF154E0AF117}"/>
          </ac:picMkLst>
        </pc:picChg>
        <pc:cxnChg chg="add del mod">
          <ac:chgData name="Koson Trachu" userId="8b674c4b66ffeb50" providerId="LiveId" clId="{F1E4C911-E7BB-459A-9FA7-817DCC2F30BB}" dt="2022-04-27T04:41:12.055" v="1357" actId="478"/>
          <ac:cxnSpMkLst>
            <pc:docMk/>
            <pc:sldMk cId="622901245" sldId="276"/>
            <ac:cxnSpMk id="9" creationId="{0C81ECC9-F3F4-4CAC-B0C9-1E2F2D124F45}"/>
          </ac:cxnSpMkLst>
        </pc:cxnChg>
        <pc:cxnChg chg="add del mod">
          <ac:chgData name="Koson Trachu" userId="8b674c4b66ffeb50" providerId="LiveId" clId="{F1E4C911-E7BB-459A-9FA7-817DCC2F30BB}" dt="2022-04-27T04:41:12.055" v="1357" actId="478"/>
          <ac:cxnSpMkLst>
            <pc:docMk/>
            <pc:sldMk cId="622901245" sldId="276"/>
            <ac:cxnSpMk id="11" creationId="{D6E3BC60-F0FD-4549-9E89-C4493DD30E21}"/>
          </ac:cxnSpMkLst>
        </pc:cxnChg>
        <pc:cxnChg chg="add del mod">
          <ac:chgData name="Koson Trachu" userId="8b674c4b66ffeb50" providerId="LiveId" clId="{F1E4C911-E7BB-459A-9FA7-817DCC2F30BB}" dt="2022-04-27T04:41:12.055" v="1357" actId="478"/>
          <ac:cxnSpMkLst>
            <pc:docMk/>
            <pc:sldMk cId="622901245" sldId="276"/>
            <ac:cxnSpMk id="12" creationId="{40715E83-EEB7-49FD-AB7C-A16027E258C9}"/>
          </ac:cxnSpMkLst>
        </pc:cxnChg>
      </pc:sldChg>
      <pc:sldChg chg="addSp delSp modSp add mod">
        <pc:chgData name="Koson Trachu" userId="8b674c4b66ffeb50" providerId="LiveId" clId="{F1E4C911-E7BB-459A-9FA7-817DCC2F30BB}" dt="2022-04-27T04:50:55.795" v="1395" actId="14861"/>
        <pc:sldMkLst>
          <pc:docMk/>
          <pc:sldMk cId="4043752656" sldId="277"/>
        </pc:sldMkLst>
        <pc:spChg chg="mod">
          <ac:chgData name="Koson Trachu" userId="8b674c4b66ffeb50" providerId="LiveId" clId="{F1E4C911-E7BB-459A-9FA7-817DCC2F30BB}" dt="2022-04-27T04:38:33.888" v="1313" actId="6549"/>
          <ac:spMkLst>
            <pc:docMk/>
            <pc:sldMk cId="4043752656" sldId="277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4:38:36.813" v="1314" actId="6549"/>
          <ac:spMkLst>
            <pc:docMk/>
            <pc:sldMk cId="4043752656" sldId="277"/>
            <ac:spMk id="5" creationId="{E2171929-52A7-4229-9AA2-FF1EF3EB8C5C}"/>
          </ac:spMkLst>
        </pc:spChg>
        <pc:picChg chg="add mod">
          <ac:chgData name="Koson Trachu" userId="8b674c4b66ffeb50" providerId="LiveId" clId="{F1E4C911-E7BB-459A-9FA7-817DCC2F30BB}" dt="2022-04-27T04:50:55.795" v="1395" actId="14861"/>
          <ac:picMkLst>
            <pc:docMk/>
            <pc:sldMk cId="4043752656" sldId="277"/>
            <ac:picMk id="6" creationId="{21149146-3C49-46FE-9FA3-23B821C0E583}"/>
          </ac:picMkLst>
        </pc:picChg>
        <pc:picChg chg="del">
          <ac:chgData name="Koson Trachu" userId="8b674c4b66ffeb50" providerId="LiveId" clId="{F1E4C911-E7BB-459A-9FA7-817DCC2F30BB}" dt="2022-04-27T04:38:01.424" v="1274" actId="478"/>
          <ac:picMkLst>
            <pc:docMk/>
            <pc:sldMk cId="4043752656" sldId="277"/>
            <ac:picMk id="7" creationId="{6ACD962E-683C-4F4A-8AAE-EF154E0AF117}"/>
          </ac:picMkLst>
        </pc:picChg>
        <pc:cxnChg chg="del">
          <ac:chgData name="Koson Trachu" userId="8b674c4b66ffeb50" providerId="LiveId" clId="{F1E4C911-E7BB-459A-9FA7-817DCC2F30BB}" dt="2022-04-27T04:38:04.307" v="1275" actId="478"/>
          <ac:cxnSpMkLst>
            <pc:docMk/>
            <pc:sldMk cId="4043752656" sldId="277"/>
            <ac:cxnSpMk id="9" creationId="{0C81ECC9-F3F4-4CAC-B0C9-1E2F2D124F45}"/>
          </ac:cxnSpMkLst>
        </pc:cxnChg>
        <pc:cxnChg chg="del">
          <ac:chgData name="Koson Trachu" userId="8b674c4b66ffeb50" providerId="LiveId" clId="{F1E4C911-E7BB-459A-9FA7-817DCC2F30BB}" dt="2022-04-27T04:38:04.307" v="1275" actId="478"/>
          <ac:cxnSpMkLst>
            <pc:docMk/>
            <pc:sldMk cId="4043752656" sldId="277"/>
            <ac:cxnSpMk id="11" creationId="{D6E3BC60-F0FD-4549-9E89-C4493DD30E21}"/>
          </ac:cxnSpMkLst>
        </pc:cxnChg>
        <pc:cxnChg chg="del">
          <ac:chgData name="Koson Trachu" userId="8b674c4b66ffeb50" providerId="LiveId" clId="{F1E4C911-E7BB-459A-9FA7-817DCC2F30BB}" dt="2022-04-27T04:38:04.307" v="1275" actId="478"/>
          <ac:cxnSpMkLst>
            <pc:docMk/>
            <pc:sldMk cId="4043752656" sldId="277"/>
            <ac:cxnSpMk id="12" creationId="{40715E83-EEB7-49FD-AB7C-A16027E258C9}"/>
          </ac:cxnSpMkLst>
        </pc:cxnChg>
      </pc:sldChg>
      <pc:sldMasterChg chg="add addSldLayout">
        <pc:chgData name="Koson Trachu" userId="8b674c4b66ffeb50" providerId="LiveId" clId="{F1E4C911-E7BB-459A-9FA7-817DCC2F30BB}" dt="2022-04-27T03:51:44.735" v="24" actId="27028"/>
        <pc:sldMasterMkLst>
          <pc:docMk/>
          <pc:sldMasterMk cId="9931172" sldId="2147483648"/>
        </pc:sldMasterMkLst>
        <pc:sldLayoutChg chg="add">
          <pc:chgData name="Koson Trachu" userId="8b674c4b66ffeb50" providerId="LiveId" clId="{F1E4C911-E7BB-459A-9FA7-817DCC2F30BB}" dt="2022-04-27T03:50:59.465" v="0" actId="27028"/>
          <pc:sldLayoutMkLst>
            <pc:docMk/>
            <pc:sldMasterMk cId="9931172" sldId="2147483648"/>
            <pc:sldLayoutMk cId="390920738" sldId="2147483649"/>
          </pc:sldLayoutMkLst>
        </pc:sldLayoutChg>
        <pc:sldLayoutChg chg="add">
          <pc:chgData name="Koson Trachu" userId="8b674c4b66ffeb50" providerId="LiveId" clId="{F1E4C911-E7BB-459A-9FA7-817DCC2F30BB}" dt="2022-04-27T03:51:44.735" v="24" actId="27028"/>
          <pc:sldLayoutMkLst>
            <pc:docMk/>
            <pc:sldMasterMk cId="9931172" sldId="2147483648"/>
            <pc:sldLayoutMk cId="1677616696" sldId="2147483650"/>
          </pc:sldLayoutMkLst>
        </pc:sldLayoutChg>
        <pc:sldLayoutChg chg="add">
          <pc:chgData name="Koson Trachu" userId="8b674c4b66ffeb50" providerId="LiveId" clId="{F1E4C911-E7BB-459A-9FA7-817DCC2F30BB}" dt="2022-04-27T03:51:13.100" v="13" actId="27028"/>
          <pc:sldLayoutMkLst>
            <pc:docMk/>
            <pc:sldMasterMk cId="9931172" sldId="2147483648"/>
            <pc:sldLayoutMk cId="2670788600" sldId="2147483651"/>
          </pc:sldLayoutMkLst>
        </pc:sldLayoutChg>
      </pc:sldMasterChg>
      <pc:sldMasterChg chg="del replId delSldLayout modSldLayout">
        <pc:chgData name="Koson Trachu" userId="8b674c4b66ffeb50" providerId="LiveId" clId="{F1E4C911-E7BB-459A-9FA7-817DCC2F30BB}" dt="2022-04-27T03:51:10.447" v="12" actId="2696"/>
        <pc:sldMasterMkLst>
          <pc:docMk/>
          <pc:sldMasterMk cId="3492724338" sldId="2147483660"/>
        </pc:sldMasterMkLst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3417909731" sldId="2147483650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703406208" sldId="2147483651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2398201273" sldId="2147483652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1051459184" sldId="2147483653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4264207229" sldId="2147483654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1018879790" sldId="2147483655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240390226" sldId="2147483656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2243743980" sldId="2147483657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3250535189" sldId="2147483658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3632406431" sldId="2147483659"/>
          </pc:sldLayoutMkLst>
        </pc:sldLayoutChg>
        <pc:sldLayoutChg chg="del replId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348997685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D03ADAA-4CA7-435F-A65D-FA2BAB37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18844CB-DE4B-4EBA-9F3F-373968D1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52" y="1758156"/>
            <a:ext cx="9346406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11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D03ADAA-4CA7-435F-A65D-FA2BAB37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C2D2E74-A1CE-442A-BDCE-AAF2D16A6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90" y="1409006"/>
            <a:ext cx="8404810" cy="5184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D03ADAA-4CA7-435F-A65D-FA2BAB37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C3DCCFA-CA09-43E7-B689-0518D6376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169" y="1514129"/>
            <a:ext cx="7764031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2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การแก้ปัญหาด้วย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สำนักงานแห่งหนึ่ง ได้เก็บข้อมูลส่วนบุคคลในฐานข้อมูล ซึ่งแต่ละบุคคลมีข้อมูล 2 อย่าง ประกอบด้วย	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ชื่อ-นามสกุล เก็บเป็นข้อความเดียวกัน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อายุ เก็บเป็นตัวเลข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ต่อมา หน่วยงานได้รับข้อมูลจากฐานข้อมูลกลาง โดยมีชื่อและนามสกุลแยกกันเป็นข้อความ 2 ชุด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 เก็บเป็นข้อความ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นามสกุล เก็บเป็นข้อความ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อายุ เก็บเป็นตัวเลข   	</a:t>
            </a:r>
            <a:endParaRPr lang="th-TH" sz="28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160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โปรแกรมเดิมที่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programmer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ได้ทำไว้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ตัวแทนเนื้อหา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8177731-AB1D-44CA-B8BC-01D5B827D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4" y="1477816"/>
            <a:ext cx="3541333" cy="1507125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รูปภาพ 9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8D2DF29-5CFD-4772-9947-F1EE58B7B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4" y="3161335"/>
            <a:ext cx="10515600" cy="356014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68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programmer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ปัจจุบันพยายามเขียน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1" name="รูปภาพ 10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6AC9628-5FD6-4DD7-8062-C9B6CE597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0" y="2610171"/>
            <a:ext cx="9901392" cy="411130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ตัวแทนเนื้อหา 8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C085F34-DF95-4AF4-A8B6-6CC2B33C2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627" y="1225542"/>
            <a:ext cx="4282063" cy="1694639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90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พบปัญหา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940846" cy="62972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Error CS1503 Argument 1: cannot convert from 'ConsoleApp1.PersonB' to 'ConsoleApp1.Person'</a:t>
            </a: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90026F1-AE9A-4BDC-8EEF-A1DFB9A4AF42}"/>
              </a:ext>
            </a:extLst>
          </p:cNvPr>
          <p:cNvSpPr txBox="1"/>
          <p:nvPr/>
        </p:nvSpPr>
        <p:spPr>
          <a:xfrm>
            <a:off x="838199" y="2953386"/>
            <a:ext cx="107835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Senior programmer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พิจารณาแล้ว บันทึกความเห็นว่า </a:t>
            </a:r>
          </a:p>
          <a:p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“ในอนาคตอาจจะเกิดปัญหาทำนองเดียวกันนี้  จึงให้ นักศึกษาฝึกงาน แก้โปรแกรมโดยใช้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เข้ามาช่วย”</a:t>
            </a:r>
          </a:p>
        </p:txBody>
      </p:sp>
    </p:spTree>
    <p:extLst>
      <p:ext uri="{BB962C8B-B14F-4D97-AF65-F5344CB8AC3E}">
        <p14:creationId xmlns:p14="http://schemas.microsoft.com/office/powerpoint/2010/main" val="188967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โปรแกรมที่แก้ไขโดยการเพิ่ม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E2171929-52A7-4229-9AA2-FF1EF3EB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ขึ้นมา  1 ตัว</a:t>
            </a:r>
          </a:p>
          <a:p>
            <a:pPr marL="742950" indent="-742950">
              <a:buAutoNum type="arabicPeriod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rabicPeriod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แก้ไขคลาส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Person</a:t>
            </a:r>
          </a:p>
          <a:p>
            <a:pPr marL="742950" indent="-742950">
              <a:buAutoNum type="arabicPeriod"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7" name="รูปภาพ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F382103-01A7-4123-B56C-2D34F0C94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65" y="2361308"/>
            <a:ext cx="3647767" cy="174905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รูปภาพ 1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85F4034-E55C-4459-B93C-C7789E2B1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65" y="4767310"/>
            <a:ext cx="6470749" cy="195647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9931F062-06B4-4B9F-A27A-724524FD221B}"/>
              </a:ext>
            </a:extLst>
          </p:cNvPr>
          <p:cNvSpPr/>
          <p:nvPr/>
        </p:nvSpPr>
        <p:spPr>
          <a:xfrm>
            <a:off x="3401961" y="4767310"/>
            <a:ext cx="1327355" cy="28647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D13173D9-DAD9-4B1F-9C5B-3FA99E5C2DB6}"/>
              </a:ext>
            </a:extLst>
          </p:cNvPr>
          <p:cNvSpPr/>
          <p:nvPr/>
        </p:nvSpPr>
        <p:spPr>
          <a:xfrm>
            <a:off x="2074606" y="5869858"/>
            <a:ext cx="5939808" cy="623017"/>
          </a:xfrm>
          <a:prstGeom prst="roundRect">
            <a:avLst>
              <a:gd name="adj" fmla="val 1035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5931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โปรแกรมที่แก้ไขโดยการเพิ่ม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E2171929-52A7-4229-9AA2-FF1EF3EB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แก้ไขคลาส </a:t>
            </a:r>
            <a:r>
              <a:rPr lang="en-US" sz="36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PersonB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rabicPeriod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rabicPeriod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6" name="รูปภาพ 5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474BC729-E8DC-4AE9-A405-80C617D8F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2620574"/>
            <a:ext cx="11021963" cy="261974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5532B84E-3FE0-411D-9666-0E924ADBEF32}"/>
              </a:ext>
            </a:extLst>
          </p:cNvPr>
          <p:cNvCxnSpPr>
            <a:cxnSpLocks/>
          </p:cNvCxnSpPr>
          <p:nvPr/>
        </p:nvCxnSpPr>
        <p:spPr>
          <a:xfrm flipH="1">
            <a:off x="3903407" y="2113935"/>
            <a:ext cx="383458" cy="43262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E3977BFC-C152-4329-BB39-87CE9D588309}"/>
              </a:ext>
            </a:extLst>
          </p:cNvPr>
          <p:cNvSpPr/>
          <p:nvPr/>
        </p:nvSpPr>
        <p:spPr>
          <a:xfrm>
            <a:off x="1238864" y="4208207"/>
            <a:ext cx="10255046" cy="662346"/>
          </a:xfrm>
          <a:prstGeom prst="roundRect">
            <a:avLst>
              <a:gd name="adj" fmla="val 1035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462DAE8F-52EC-4F19-85B6-A43A590B8F2A}"/>
              </a:ext>
            </a:extLst>
          </p:cNvPr>
          <p:cNvSpPr/>
          <p:nvPr/>
        </p:nvSpPr>
        <p:spPr>
          <a:xfrm>
            <a:off x="2989006" y="2753145"/>
            <a:ext cx="1219200" cy="261734"/>
          </a:xfrm>
          <a:prstGeom prst="roundRect">
            <a:avLst>
              <a:gd name="adj" fmla="val 1035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5728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โปรแกรมที่แก้ไขโดยการเพิ่ม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E2171929-52A7-4229-9AA2-FF1EF3EB8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6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แก้ไข </a:t>
            </a:r>
            <a:r>
              <a:rPr lang="en-US" sz="36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PrintInfo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rabicPeriod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rabicPeriod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7" name="รูปภาพ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ACD962E-683C-4F4A-8AAE-EF154E0AF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2279979"/>
            <a:ext cx="10294375" cy="444529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79F95E76-7E59-41D5-BE18-B4271ABB93EE}"/>
              </a:ext>
            </a:extLst>
          </p:cNvPr>
          <p:cNvSpPr/>
          <p:nvPr/>
        </p:nvSpPr>
        <p:spPr>
          <a:xfrm>
            <a:off x="3807543" y="2792364"/>
            <a:ext cx="1580534" cy="265471"/>
          </a:xfrm>
          <a:prstGeom prst="roundRect">
            <a:avLst>
              <a:gd name="adj" fmla="val 1035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6076ADCE-645F-4017-A7FB-B913D0589EF1}"/>
              </a:ext>
            </a:extLst>
          </p:cNvPr>
          <p:cNvSpPr/>
          <p:nvPr/>
        </p:nvSpPr>
        <p:spPr>
          <a:xfrm>
            <a:off x="4997245" y="3298727"/>
            <a:ext cx="2111478" cy="265471"/>
          </a:xfrm>
          <a:prstGeom prst="roundRect">
            <a:avLst>
              <a:gd name="adj" fmla="val 1035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6807D1FB-8737-443F-81E4-3A4C6C6E5AC2}"/>
              </a:ext>
            </a:extLst>
          </p:cNvPr>
          <p:cNvSpPr/>
          <p:nvPr/>
        </p:nvSpPr>
        <p:spPr>
          <a:xfrm>
            <a:off x="8005916" y="3311016"/>
            <a:ext cx="2111478" cy="265471"/>
          </a:xfrm>
          <a:prstGeom prst="roundRect">
            <a:avLst>
              <a:gd name="adj" fmla="val 1035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2290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ผลการแก้ไขโปรแกรม (ด้วยวิธีการเพิ่ม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E2171929-52A7-4229-9AA2-FF1EF3EB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rabicPeriod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6" name="รูปภาพ 5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1149146-3C49-46FE-9FA3-23B821C0E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0489"/>
            <a:ext cx="4118870" cy="120271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75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 fontScale="92500" lnSpcReduction="2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ต่างกันตรงที่ไม่มีส่วน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implementation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ต้องเขียนส่วน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implement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เอง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มีสมาชิกสี่ประเภท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939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ลักษณะของ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มีลักษณะเป็น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contract</a:t>
            </a:r>
          </a:p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ในการสร้างระบบ ที่มี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จำนวนมากเชื่อมต่อเข้าด้วยกัน ต้องกำหนด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ให้ชัดเจน</a:t>
            </a:r>
          </a:p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จะบังคับให้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components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</a:t>
            </a:r>
          </a:p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โดยปกติ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method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มีสภาพเป็น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abstract</a:t>
            </a:r>
          </a:p>
          <a:p>
            <a:pPr marL="819150" lvl="1" indent="-36195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ไม่สามารถใช้ </a:t>
            </a:r>
            <a:r>
              <a:rPr lang="en-US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keyword ‘public’ </a:t>
            </a:r>
            <a:r>
              <a:rPr lang="th-TH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‘abstract’</a:t>
            </a:r>
            <a:r>
              <a:rPr lang="th-TH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method </a:t>
            </a:r>
            <a:r>
              <a:rPr lang="th-TH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28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สิ่งทีจะนำมา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plug in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เหมือนกันหมด</a:t>
            </a:r>
          </a:p>
          <a:p>
            <a:pPr marL="819150" lvl="1" indent="-36195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ไม่ต้องเขียนโปรแกรมใหม่เพื่อรองรับสิ่งที่มา </a:t>
            </a:r>
            <a:r>
              <a:rPr lang="en-US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plug in</a:t>
            </a:r>
            <a:endParaRPr lang="th-TH" sz="28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เช่นเดียวกับเครื่องใช้ไฟฟ้า ที่มีแรงดันและหน้าตาของปลั๊กเหมือนกัน</a:t>
            </a:r>
            <a:endParaRPr lang="th-TH" sz="37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303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ตัวอย่างของการ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ในชีวิตประจำวัน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โทรศัพท์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vs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แท่นชาร์จ</a:t>
            </a:r>
          </a:p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คน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vs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เสื้อผ้า</a:t>
            </a:r>
          </a:p>
        </p:txBody>
      </p:sp>
    </p:spTree>
    <p:extLst>
      <p:ext uri="{BB962C8B-B14F-4D97-AF65-F5344CB8AC3E}">
        <p14:creationId xmlns:p14="http://schemas.microsoft.com/office/powerpoint/2010/main" val="150594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 vs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ได้จาก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ได้ตั้งแต่ 1 ตัวขึ้นไป</a:t>
            </a:r>
          </a:p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สามารถมี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ได้เพียง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เดียวเท่านั้น</a:t>
            </a:r>
          </a:p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(และได้มากกว่า 1 ตัว)</a:t>
            </a:r>
          </a:p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th-TH" sz="33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9FED940-DE6A-492C-99D4-3C950FCC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35" y="3409139"/>
            <a:ext cx="4919898" cy="2767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269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ในกรณีที่มี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ร่วมด้วยใน</a:t>
            </a:r>
            <a:r>
              <a:rPr lang="th-TH" sz="33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จะต้องเขียน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เป็นลำดับแรก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E80591-E898-4D8A-8599-2A7769056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945" y="2947789"/>
            <a:ext cx="5467655" cy="299502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4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D62FCE85-D4B7-4F36-A6C0-35FE54DA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078" y="2028211"/>
            <a:ext cx="6238875" cy="337185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788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D03ADAA-4CA7-435F-A65D-FA2BAB37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2723404-9EF6-4E14-97DE-909986FD4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0181"/>
            <a:ext cx="4867275" cy="104775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2DCC4388-2081-4F7A-B27A-DE44A6FB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25202"/>
            <a:ext cx="4943475" cy="10382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DFDAEFC-FDF6-4CD2-8F0C-B562FD81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33520"/>
            <a:ext cx="4010025" cy="17621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6" descr="http://i.ytimg.com/vi/qf2kcQWxY_g/maxresdefault.jpg">
            <a:extLst>
              <a:ext uri="{FF2B5EF4-FFF2-40B4-BE49-F238E27FC236}">
                <a16:creationId xmlns:a16="http://schemas.microsoft.com/office/drawing/2014/main" id="{2684ACE8-13DB-457F-A1A3-45FDAFC34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2589"/>
            <a:ext cx="3000837" cy="225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dore-kau.com/wp-content/uploads/t/t-hot-antique-table-lamps-glass-antique-green-cone-shaped-desk-lamp-globe-craigslist-antique-desk-lamp-antique-swing-arm-desk-lamp-antique-desk-lamps-antique-desk-lamp-shades-antique-desk.">
            <a:extLst>
              <a:ext uri="{FF2B5EF4-FFF2-40B4-BE49-F238E27FC236}">
                <a16:creationId xmlns:a16="http://schemas.microsoft.com/office/drawing/2014/main" id="{C7852BAE-481D-4123-8EEF-97A5498A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48" y="3349544"/>
            <a:ext cx="1440764" cy="18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://www.alzproducts.co.uk/user/products/large/HandleEasy321RC-Front.jpg">
            <a:extLst>
              <a:ext uri="{FF2B5EF4-FFF2-40B4-BE49-F238E27FC236}">
                <a16:creationId xmlns:a16="http://schemas.microsoft.com/office/drawing/2014/main" id="{0E0DE219-02AB-42B3-A1AB-9EF171832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165" y="4864021"/>
            <a:ext cx="1365454" cy="18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98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46AB80A3737EC242A6743D40C2A602F8" ma:contentTypeVersion="3" ma:contentTypeDescription="สร้างเอกสารใหม่" ma:contentTypeScope="" ma:versionID="b0d4a6677e4e2e523d873e727553acb7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e4e525d0a4e4e4e7cff9bff8a74af201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23AFB1-BB15-4ED1-B286-7796FA18D8C7}"/>
</file>

<file path=customXml/itemProps2.xml><?xml version="1.0" encoding="utf-8"?>
<ds:datastoreItem xmlns:ds="http://schemas.openxmlformats.org/officeDocument/2006/customXml" ds:itemID="{20DA48E0-A914-4FAD-9BE7-98BB0F727347}"/>
</file>

<file path=customXml/itemProps3.xml><?xml version="1.0" encoding="utf-8"?>
<ds:datastoreItem xmlns:ds="http://schemas.openxmlformats.org/officeDocument/2006/customXml" ds:itemID="{16B6C463-19EE-4F2B-AAB0-22CB05D18E82}"/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408</Words>
  <Application>Microsoft Office PowerPoint</Application>
  <PresentationFormat>แบบจอกว้าง</PresentationFormat>
  <Paragraphs>89</Paragraphs>
  <Slides>20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Segoe UI</vt:lpstr>
      <vt:lpstr>TH Baijam</vt:lpstr>
      <vt:lpstr>TH Sarabun New</vt:lpstr>
      <vt:lpstr>Office Theme</vt:lpstr>
      <vt:lpstr>การเขียนโปรแกรม ด้วยภาษา C#</vt:lpstr>
      <vt:lpstr>Interface</vt:lpstr>
      <vt:lpstr>Interface</vt:lpstr>
      <vt:lpstr>ลักษณะของ Interface</vt:lpstr>
      <vt:lpstr>ตัวอย่างของการ interface ในชีวิตประจำวัน</vt:lpstr>
      <vt:lpstr>Interface vs Class</vt:lpstr>
      <vt:lpstr>Interface implementation</vt:lpstr>
      <vt:lpstr>ตัวอย่าง</vt:lpstr>
      <vt:lpstr>ตัวอย่าง</vt:lpstr>
      <vt:lpstr>ตัวอย่าง</vt:lpstr>
      <vt:lpstr>ตัวอย่าง</vt:lpstr>
      <vt:lpstr>ตัวอย่าง</vt:lpstr>
      <vt:lpstr>ตัวอย่าง การแก้ปัญหาด้วย Interface</vt:lpstr>
      <vt:lpstr>โปรแกรมเดิมที่ programmer ได้ทำไว้</vt:lpstr>
      <vt:lpstr>โปรแกรมที่ programmer ปัจจุบันพยายามเขียน</vt:lpstr>
      <vt:lpstr>พบปัญหา</vt:lpstr>
      <vt:lpstr>โปรแกรมที่แก้ไขโดยการเพิ่ม interface</vt:lpstr>
      <vt:lpstr>โปรแกรมที่แก้ไขโดยการเพิ่ม interface</vt:lpstr>
      <vt:lpstr>โปรแกรมที่แก้ไขโดยการเพิ่ม interface</vt:lpstr>
      <vt:lpstr>ผลการแก้ไขโปรแกรม (ด้วยวิธีการเพิ่ม interface)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1</cp:revision>
  <dcterms:created xsi:type="dcterms:W3CDTF">2022-04-27T03:50:13Z</dcterms:created>
  <dcterms:modified xsi:type="dcterms:W3CDTF">2022-04-27T04:56:24Z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