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6" r:id="rId5"/>
    <p:sldId id="402" r:id="rId6"/>
    <p:sldId id="360" r:id="rId7"/>
    <p:sldId id="401" r:id="rId8"/>
    <p:sldId id="257" r:id="rId9"/>
    <p:sldId id="403" r:id="rId10"/>
    <p:sldId id="404" r:id="rId11"/>
    <p:sldId id="405" r:id="rId12"/>
    <p:sldId id="406" r:id="rId13"/>
    <p:sldId id="381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6" r:id="rId23"/>
    <p:sldId id="415" r:id="rId24"/>
    <p:sldId id="417" r:id="rId25"/>
    <p:sldId id="418" r:id="rId26"/>
    <p:sldId id="419" r:id="rId27"/>
    <p:sldId id="42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00FF"/>
    <a:srgbClr val="0099FF"/>
    <a:srgbClr val="FFCCFF"/>
    <a:srgbClr val="AC75D5"/>
    <a:srgbClr val="CCECFF"/>
    <a:srgbClr val="ED7D31"/>
    <a:srgbClr val="FF99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4DD357-634C-40BB-8F3D-8941CFABB981}" v="80" dt="2022-03-02T06:53:36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6eee57d3-532b-4a3f-8305-36424373c7d7" providerId="ADAL" clId="{5E4DD357-634C-40BB-8F3D-8941CFABB981}"/>
    <pc:docChg chg="undo redo custSel addSld delSld modSld sldOrd">
      <pc:chgData name="koson trachu" userId="6eee57d3-532b-4a3f-8305-36424373c7d7" providerId="ADAL" clId="{5E4DD357-634C-40BB-8F3D-8941CFABB981}" dt="2022-02-23T05:20:08.276" v="4190" actId="207"/>
      <pc:docMkLst>
        <pc:docMk/>
      </pc:docMkLst>
      <pc:sldChg chg="modSp mod">
        <pc:chgData name="koson trachu" userId="6eee57d3-532b-4a3f-8305-36424373c7d7" providerId="ADAL" clId="{5E4DD357-634C-40BB-8F3D-8941CFABB981}" dt="2022-02-23T03:13:57.461" v="8" actId="20577"/>
        <pc:sldMkLst>
          <pc:docMk/>
          <pc:sldMk cId="3839763946" sldId="256"/>
        </pc:sldMkLst>
        <pc:spChg chg="mod">
          <ac:chgData name="koson trachu" userId="6eee57d3-532b-4a3f-8305-36424373c7d7" providerId="ADAL" clId="{5E4DD357-634C-40BB-8F3D-8941CFABB981}" dt="2022-02-23T03:13:57.461" v="8" actId="20577"/>
          <ac:spMkLst>
            <pc:docMk/>
            <pc:sldMk cId="3839763946" sldId="256"/>
            <ac:spMk id="2" creationId="{8F7BDD8C-A445-45A9-A68C-37EA12957A18}"/>
          </ac:spMkLst>
        </pc:spChg>
        <pc:spChg chg="mod">
          <ac:chgData name="koson trachu" userId="6eee57d3-532b-4a3f-8305-36424373c7d7" providerId="ADAL" clId="{5E4DD357-634C-40BB-8F3D-8941CFABB981}" dt="2022-02-23T03:13:42.756" v="7" actId="20577"/>
          <ac:spMkLst>
            <pc:docMk/>
            <pc:sldMk cId="3839763946" sldId="256"/>
            <ac:spMk id="3" creationId="{DD54CE2A-B80D-40F0-962A-AC4926781273}"/>
          </ac:spMkLst>
        </pc:spChg>
      </pc:sldChg>
      <pc:sldChg chg="modSp mod ord">
        <pc:chgData name="koson trachu" userId="6eee57d3-532b-4a3f-8305-36424373c7d7" providerId="ADAL" clId="{5E4DD357-634C-40BB-8F3D-8941CFABB981}" dt="2022-02-23T03:43:42.001" v="652" actId="207"/>
        <pc:sldMkLst>
          <pc:docMk/>
          <pc:sldMk cId="0" sldId="257"/>
        </pc:sldMkLst>
        <pc:spChg chg="mod">
          <ac:chgData name="koson trachu" userId="6eee57d3-532b-4a3f-8305-36424373c7d7" providerId="ADAL" clId="{5E4DD357-634C-40BB-8F3D-8941CFABB981}" dt="2022-02-23T03:41:01.787" v="448"/>
          <ac:spMkLst>
            <pc:docMk/>
            <pc:sldMk cId="0" sldId="257"/>
            <ac:spMk id="2" creationId="{00000000-0000-0000-0000-000000000000}"/>
          </ac:spMkLst>
        </pc:spChg>
        <pc:spChg chg="mod">
          <ac:chgData name="koson trachu" userId="6eee57d3-532b-4a3f-8305-36424373c7d7" providerId="ADAL" clId="{5E4DD357-634C-40BB-8F3D-8941CFABB981}" dt="2022-02-23T03:43:42.001" v="652" actId="207"/>
          <ac:spMkLst>
            <pc:docMk/>
            <pc:sldMk cId="0" sldId="257"/>
            <ac:spMk id="3" creationId="{00000000-0000-0000-0000-000000000000}"/>
          </ac:spMkLst>
        </pc:spChg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966973261" sldId="357"/>
        </pc:sldMkLst>
      </pc:sldChg>
      <pc:sldChg chg="addSp delSp modSp mod">
        <pc:chgData name="koson trachu" userId="6eee57d3-532b-4a3f-8305-36424373c7d7" providerId="ADAL" clId="{5E4DD357-634C-40BB-8F3D-8941CFABB981}" dt="2022-02-23T03:21:53.386" v="173" actId="3062"/>
        <pc:sldMkLst>
          <pc:docMk/>
          <pc:sldMk cId="2689061572" sldId="360"/>
        </pc:sldMkLst>
        <pc:spChg chg="mod">
          <ac:chgData name="koson trachu" userId="6eee57d3-532b-4a3f-8305-36424373c7d7" providerId="ADAL" clId="{5E4DD357-634C-40BB-8F3D-8941CFABB981}" dt="2022-02-23T03:14:29.762" v="50" actId="20577"/>
          <ac:spMkLst>
            <pc:docMk/>
            <pc:sldMk cId="2689061572" sldId="360"/>
            <ac:spMk id="2" creationId="{36D3AF5D-23C2-4610-85E4-59831A85829A}"/>
          </ac:spMkLst>
        </pc:spChg>
        <pc:spChg chg="del">
          <ac:chgData name="koson trachu" userId="6eee57d3-532b-4a3f-8305-36424373c7d7" providerId="ADAL" clId="{5E4DD357-634C-40BB-8F3D-8941CFABB981}" dt="2022-02-23T03:14:32.833" v="51" actId="478"/>
          <ac:spMkLst>
            <pc:docMk/>
            <pc:sldMk cId="2689061572" sldId="360"/>
            <ac:spMk id="3" creationId="{FC733F2F-6742-4872-8433-D5BC962E5138}"/>
          </ac:spMkLst>
        </pc:spChg>
        <pc:spChg chg="add del mod">
          <ac:chgData name="koson trachu" userId="6eee57d3-532b-4a3f-8305-36424373c7d7" providerId="ADAL" clId="{5E4DD357-634C-40BB-8F3D-8941CFABB981}" dt="2022-02-23T03:14:43.997" v="52" actId="478"/>
          <ac:spMkLst>
            <pc:docMk/>
            <pc:sldMk cId="2689061572" sldId="360"/>
            <ac:spMk id="7" creationId="{D3FEF7BA-FB27-4264-BF94-E80A0CC8EDC7}"/>
          </ac:spMkLst>
        </pc:spChg>
        <pc:spChg chg="add mod">
          <ac:chgData name="koson trachu" userId="6eee57d3-532b-4a3f-8305-36424373c7d7" providerId="ADAL" clId="{5E4DD357-634C-40BB-8F3D-8941CFABB981}" dt="2022-02-23T03:20:03.145" v="155" actId="207"/>
          <ac:spMkLst>
            <pc:docMk/>
            <pc:sldMk cId="2689061572" sldId="360"/>
            <ac:spMk id="8" creationId="{D635B546-10D4-4EBC-BDA0-BEA518A08E62}"/>
          </ac:spMkLst>
        </pc:spChg>
        <pc:spChg chg="add mod">
          <ac:chgData name="koson trachu" userId="6eee57d3-532b-4a3f-8305-36424373c7d7" providerId="ADAL" clId="{5E4DD357-634C-40BB-8F3D-8941CFABB981}" dt="2022-02-23T03:20:03.145" v="155" actId="207"/>
          <ac:spMkLst>
            <pc:docMk/>
            <pc:sldMk cId="2689061572" sldId="360"/>
            <ac:spMk id="9" creationId="{86B800E9-872C-401A-8C26-4A305610506D}"/>
          </ac:spMkLst>
        </pc:spChg>
        <pc:spChg chg="add mod">
          <ac:chgData name="koson trachu" userId="6eee57d3-532b-4a3f-8305-36424373c7d7" providerId="ADAL" clId="{5E4DD357-634C-40BB-8F3D-8941CFABB981}" dt="2022-02-23T03:20:03.145" v="155" actId="207"/>
          <ac:spMkLst>
            <pc:docMk/>
            <pc:sldMk cId="2689061572" sldId="360"/>
            <ac:spMk id="10" creationId="{5A9BB081-E969-41CA-85E8-03751725B5D6}"/>
          </ac:spMkLst>
        </pc:spChg>
        <pc:spChg chg="add mod">
          <ac:chgData name="koson trachu" userId="6eee57d3-532b-4a3f-8305-36424373c7d7" providerId="ADAL" clId="{5E4DD357-634C-40BB-8F3D-8941CFABB981}" dt="2022-02-23T03:21:53.386" v="173" actId="3062"/>
          <ac:spMkLst>
            <pc:docMk/>
            <pc:sldMk cId="2689061572" sldId="360"/>
            <ac:spMk id="11" creationId="{BF7B5D7B-B737-444E-AA0D-052DC8B04190}"/>
          </ac:spMkLst>
        </pc:spChg>
        <pc:spChg chg="add mod">
          <ac:chgData name="koson trachu" userId="6eee57d3-532b-4a3f-8305-36424373c7d7" providerId="ADAL" clId="{5E4DD357-634C-40BB-8F3D-8941CFABB981}" dt="2022-02-23T03:21:53.386" v="173" actId="3062"/>
          <ac:spMkLst>
            <pc:docMk/>
            <pc:sldMk cId="2689061572" sldId="360"/>
            <ac:spMk id="12" creationId="{085C9EF9-62AE-4457-A36C-F9E0EB631193}"/>
          </ac:spMkLst>
        </pc:spChg>
        <pc:spChg chg="add mod">
          <ac:chgData name="koson trachu" userId="6eee57d3-532b-4a3f-8305-36424373c7d7" providerId="ADAL" clId="{5E4DD357-634C-40BB-8F3D-8941CFABB981}" dt="2022-02-23T03:21:53.386" v="173" actId="3062"/>
          <ac:spMkLst>
            <pc:docMk/>
            <pc:sldMk cId="2689061572" sldId="360"/>
            <ac:spMk id="13" creationId="{0F460F76-B48C-4D72-8023-92AACEBE88AF}"/>
          </ac:spMkLst>
        </pc:spChg>
        <pc:spChg chg="add del mod">
          <ac:chgData name="koson trachu" userId="6eee57d3-532b-4a3f-8305-36424373c7d7" providerId="ADAL" clId="{5E4DD357-634C-40BB-8F3D-8941CFABB981}" dt="2022-02-23T03:16:32.707" v="91" actId="767"/>
          <ac:spMkLst>
            <pc:docMk/>
            <pc:sldMk cId="2689061572" sldId="360"/>
            <ac:spMk id="14" creationId="{A1F53111-DDEF-4E61-B4C0-A76AB5966D01}"/>
          </ac:spMkLst>
        </pc:spChg>
        <pc:spChg chg="add mod">
          <ac:chgData name="koson trachu" userId="6eee57d3-532b-4a3f-8305-36424373c7d7" providerId="ADAL" clId="{5E4DD357-634C-40BB-8F3D-8941CFABB981}" dt="2022-02-23T03:18:07.628" v="136" actId="14861"/>
          <ac:spMkLst>
            <pc:docMk/>
            <pc:sldMk cId="2689061572" sldId="360"/>
            <ac:spMk id="15" creationId="{3C622138-4781-49B2-A5A9-BC9FF828592D}"/>
          </ac:spMkLst>
        </pc:spChg>
        <pc:spChg chg="add mod">
          <ac:chgData name="koson trachu" userId="6eee57d3-532b-4a3f-8305-36424373c7d7" providerId="ADAL" clId="{5E4DD357-634C-40BB-8F3D-8941CFABB981}" dt="2022-02-23T03:20:20.558" v="159" actId="207"/>
          <ac:spMkLst>
            <pc:docMk/>
            <pc:sldMk cId="2689061572" sldId="360"/>
            <ac:spMk id="16" creationId="{9F73044A-776B-4EE0-A551-438EC511ECB4}"/>
          </ac:spMkLst>
        </pc:spChg>
        <pc:spChg chg="add mod">
          <ac:chgData name="koson trachu" userId="6eee57d3-532b-4a3f-8305-36424373c7d7" providerId="ADAL" clId="{5E4DD357-634C-40BB-8F3D-8941CFABB981}" dt="2022-02-23T03:18:07.628" v="136" actId="14861"/>
          <ac:spMkLst>
            <pc:docMk/>
            <pc:sldMk cId="2689061572" sldId="360"/>
            <ac:spMk id="17" creationId="{B132C420-90F9-47BC-AA1A-9745EF099D16}"/>
          </ac:spMkLst>
        </pc:spChg>
        <pc:spChg chg="add mod">
          <ac:chgData name="koson trachu" userId="6eee57d3-532b-4a3f-8305-36424373c7d7" providerId="ADAL" clId="{5E4DD357-634C-40BB-8F3D-8941CFABB981}" dt="2022-02-23T03:18:58.257" v="140" actId="207"/>
          <ac:spMkLst>
            <pc:docMk/>
            <pc:sldMk cId="2689061572" sldId="360"/>
            <ac:spMk id="18" creationId="{AA3D9044-9C97-4462-8A19-0256EB63F83D}"/>
          </ac:spMkLst>
        </pc:spChg>
        <pc:spChg chg="add mod">
          <ac:chgData name="koson trachu" userId="6eee57d3-532b-4a3f-8305-36424373c7d7" providerId="ADAL" clId="{5E4DD357-634C-40BB-8F3D-8941CFABB981}" dt="2022-02-23T03:21:09.080" v="172" actId="207"/>
          <ac:spMkLst>
            <pc:docMk/>
            <pc:sldMk cId="2689061572" sldId="360"/>
            <ac:spMk id="19" creationId="{A193FA58-048D-4F8C-BEB3-7CEE75EE8ABF}"/>
          </ac:spMkLst>
        </pc:spChg>
        <pc:picChg chg="del">
          <ac:chgData name="koson trachu" userId="6eee57d3-532b-4a3f-8305-36424373c7d7" providerId="ADAL" clId="{5E4DD357-634C-40BB-8F3D-8941CFABB981}" dt="2022-02-23T03:14:32.833" v="51" actId="478"/>
          <ac:picMkLst>
            <pc:docMk/>
            <pc:sldMk cId="2689061572" sldId="360"/>
            <ac:picMk id="5" creationId="{BF395DAE-7B77-4A6A-9172-A1DE8EAB572B}"/>
          </ac:picMkLst>
        </pc:picChg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076160349" sldId="361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430195825" sldId="362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700090743" sldId="363"/>
        </pc:sldMkLst>
      </pc:sldChg>
      <pc:sldChg chg="del">
        <pc:chgData name="koson trachu" userId="6eee57d3-532b-4a3f-8305-36424373c7d7" providerId="ADAL" clId="{5E4DD357-634C-40BB-8F3D-8941CFABB981}" dt="2022-02-23T03:12:53.052" v="1" actId="47"/>
        <pc:sldMkLst>
          <pc:docMk/>
          <pc:sldMk cId="3684012832" sldId="364"/>
        </pc:sldMkLst>
      </pc:sldChg>
      <pc:sldChg chg="del">
        <pc:chgData name="koson trachu" userId="6eee57d3-532b-4a3f-8305-36424373c7d7" providerId="ADAL" clId="{5E4DD357-634C-40BB-8F3D-8941CFABB981}" dt="2022-02-23T03:13:01.055" v="2" actId="47"/>
        <pc:sldMkLst>
          <pc:docMk/>
          <pc:sldMk cId="3273916707" sldId="367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862194411" sldId="368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1782689877" sldId="369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568595667" sldId="370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0829081" sldId="373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076528026" sldId="374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1349694996" sldId="376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1810268462" sldId="377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939274919" sldId="378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481729144" sldId="379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374840749" sldId="380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490008694" sldId="381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186780722" sldId="382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436046420" sldId="383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377573518" sldId="384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660377905" sldId="385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254880852" sldId="386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1397056724" sldId="387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4156528112" sldId="388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737633091" sldId="389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646965731" sldId="390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819702839" sldId="391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288920828" sldId="392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240211822" sldId="393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863148270" sldId="394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974557040" sldId="395"/>
        </pc:sldMkLst>
      </pc:sldChg>
      <pc:sldChg chg="del">
        <pc:chgData name="koson trachu" userId="6eee57d3-532b-4a3f-8305-36424373c7d7" providerId="ADAL" clId="{5E4DD357-634C-40BB-8F3D-8941CFABB981}" dt="2022-02-23T03:12:53.052" v="1" actId="47"/>
        <pc:sldMkLst>
          <pc:docMk/>
          <pc:sldMk cId="3161586422" sldId="396"/>
        </pc:sldMkLst>
      </pc:sldChg>
      <pc:sldChg chg="del">
        <pc:chgData name="koson trachu" userId="6eee57d3-532b-4a3f-8305-36424373c7d7" providerId="ADAL" clId="{5E4DD357-634C-40BB-8F3D-8941CFABB981}" dt="2022-02-23T03:12:53.052" v="1" actId="47"/>
        <pc:sldMkLst>
          <pc:docMk/>
          <pc:sldMk cId="3926293658" sldId="397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77729233" sldId="398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782952015" sldId="399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1324176357" sldId="400"/>
        </pc:sldMkLst>
      </pc:sldChg>
      <pc:sldChg chg="addSp delSp modSp mod modClrScheme chgLayout">
        <pc:chgData name="koson trachu" userId="6eee57d3-532b-4a3f-8305-36424373c7d7" providerId="ADAL" clId="{5E4DD357-634C-40BB-8F3D-8941CFABB981}" dt="2022-02-23T03:30:21.276" v="444" actId="692"/>
        <pc:sldMkLst>
          <pc:docMk/>
          <pc:sldMk cId="3393588918" sldId="401"/>
        </pc:sldMkLst>
        <pc:spChg chg="mod ord">
          <ac:chgData name="koson trachu" userId="6eee57d3-532b-4a3f-8305-36424373c7d7" providerId="ADAL" clId="{5E4DD357-634C-40BB-8F3D-8941CFABB981}" dt="2022-02-23T03:22:42.646" v="205" actId="700"/>
          <ac:spMkLst>
            <pc:docMk/>
            <pc:sldMk cId="3393588918" sldId="401"/>
            <ac:spMk id="2" creationId="{36D3AF5D-23C2-4610-85E4-59831A85829A}"/>
          </ac:spMkLst>
        </pc:spChg>
        <pc:spChg chg="del">
          <ac:chgData name="koson trachu" userId="6eee57d3-532b-4a3f-8305-36424373c7d7" providerId="ADAL" clId="{5E4DD357-634C-40BB-8F3D-8941CFABB981}" dt="2022-02-23T03:22:42.646" v="205" actId="700"/>
          <ac:spMkLst>
            <pc:docMk/>
            <pc:sldMk cId="3393588918" sldId="401"/>
            <ac:spMk id="3" creationId="{FC733F2F-6742-4872-8433-D5BC962E5138}"/>
          </ac:spMkLst>
        </pc:spChg>
        <pc:spChg chg="mod ord">
          <ac:chgData name="koson trachu" userId="6eee57d3-532b-4a3f-8305-36424373c7d7" providerId="ADAL" clId="{5E4DD357-634C-40BB-8F3D-8941CFABB981}" dt="2022-02-23T03:22:42.646" v="205" actId="700"/>
          <ac:spMkLst>
            <pc:docMk/>
            <pc:sldMk cId="3393588918" sldId="401"/>
            <ac:spMk id="4" creationId="{B3269665-1124-45D6-AB97-BFA24D10081F}"/>
          </ac:spMkLst>
        </pc:spChg>
        <pc:spChg chg="add del mod">
          <ac:chgData name="koson trachu" userId="6eee57d3-532b-4a3f-8305-36424373c7d7" providerId="ADAL" clId="{5E4DD357-634C-40BB-8F3D-8941CFABB981}" dt="2022-02-23T03:23:05.701" v="211" actId="478"/>
          <ac:spMkLst>
            <pc:docMk/>
            <pc:sldMk cId="3393588918" sldId="401"/>
            <ac:spMk id="5" creationId="{94BB2DC6-72E8-476E-899C-AB43A47D3ECC}"/>
          </ac:spMkLst>
        </pc:spChg>
        <pc:spChg chg="add mod">
          <ac:chgData name="koson trachu" userId="6eee57d3-532b-4a3f-8305-36424373c7d7" providerId="ADAL" clId="{5E4DD357-634C-40BB-8F3D-8941CFABB981}" dt="2022-02-23T03:23:24.097" v="216" actId="21"/>
          <ac:spMkLst>
            <pc:docMk/>
            <pc:sldMk cId="3393588918" sldId="401"/>
            <ac:spMk id="6" creationId="{697AF114-CAF3-4149-9E5E-FFADAF634A3F}"/>
          </ac:spMkLst>
        </pc:spChg>
        <pc:spChg chg="add mod">
          <ac:chgData name="koson trachu" userId="6eee57d3-532b-4a3f-8305-36424373c7d7" providerId="ADAL" clId="{5E4DD357-634C-40BB-8F3D-8941CFABB981}" dt="2022-02-23T03:24:56.003" v="294" actId="1076"/>
          <ac:spMkLst>
            <pc:docMk/>
            <pc:sldMk cId="3393588918" sldId="401"/>
            <ac:spMk id="7" creationId="{58ADBBBB-6761-43A7-912A-189249339420}"/>
          </ac:spMkLst>
        </pc:spChg>
        <pc:spChg chg="add mod ord">
          <ac:chgData name="koson trachu" userId="6eee57d3-532b-4a3f-8305-36424373c7d7" providerId="ADAL" clId="{5E4DD357-634C-40BB-8F3D-8941CFABB981}" dt="2022-02-23T03:25:52.083" v="304" actId="692"/>
          <ac:spMkLst>
            <pc:docMk/>
            <pc:sldMk cId="3393588918" sldId="401"/>
            <ac:spMk id="8" creationId="{3CACA76D-3050-4BC9-BD94-F5DC838E07E5}"/>
          </ac:spMkLst>
        </pc:spChg>
        <pc:spChg chg="add mod ord">
          <ac:chgData name="koson trachu" userId="6eee57d3-532b-4a3f-8305-36424373c7d7" providerId="ADAL" clId="{5E4DD357-634C-40BB-8F3D-8941CFABB981}" dt="2022-02-23T03:27:18.982" v="359" actId="167"/>
          <ac:spMkLst>
            <pc:docMk/>
            <pc:sldMk cId="3393588918" sldId="401"/>
            <ac:spMk id="9" creationId="{89CB9806-B31D-4464-B09F-0D2DE8EEA484}"/>
          </ac:spMkLst>
        </pc:spChg>
        <pc:spChg chg="add mod ord">
          <ac:chgData name="koson trachu" userId="6eee57d3-532b-4a3f-8305-36424373c7d7" providerId="ADAL" clId="{5E4DD357-634C-40BB-8F3D-8941CFABB981}" dt="2022-02-23T03:27:18.982" v="359" actId="167"/>
          <ac:spMkLst>
            <pc:docMk/>
            <pc:sldMk cId="3393588918" sldId="401"/>
            <ac:spMk id="10" creationId="{9A965443-659C-4EF9-8046-15118A905F3D}"/>
          </ac:spMkLst>
        </pc:spChg>
        <pc:spChg chg="add mod ord">
          <ac:chgData name="koson trachu" userId="6eee57d3-532b-4a3f-8305-36424373c7d7" providerId="ADAL" clId="{5E4DD357-634C-40BB-8F3D-8941CFABB981}" dt="2022-02-23T03:27:18.982" v="359" actId="167"/>
          <ac:spMkLst>
            <pc:docMk/>
            <pc:sldMk cId="3393588918" sldId="401"/>
            <ac:spMk id="11" creationId="{2BD4B415-FDE4-4B42-A54A-614A3AA99752}"/>
          </ac:spMkLst>
        </pc:spChg>
        <pc:spChg chg="add mod ord">
          <ac:chgData name="koson trachu" userId="6eee57d3-532b-4a3f-8305-36424373c7d7" providerId="ADAL" clId="{5E4DD357-634C-40BB-8F3D-8941CFABB981}" dt="2022-02-23T03:27:22.607" v="360" actId="167"/>
          <ac:spMkLst>
            <pc:docMk/>
            <pc:sldMk cId="3393588918" sldId="401"/>
            <ac:spMk id="12" creationId="{7DD950A8-6D61-4EF5-92DA-21E96B6489D0}"/>
          </ac:spMkLst>
        </pc:spChg>
        <pc:spChg chg="add mod">
          <ac:chgData name="koson trachu" userId="6eee57d3-532b-4a3f-8305-36424373c7d7" providerId="ADAL" clId="{5E4DD357-634C-40BB-8F3D-8941CFABB981}" dt="2022-02-23T03:28:14.485" v="407" actId="1076"/>
          <ac:spMkLst>
            <pc:docMk/>
            <pc:sldMk cId="3393588918" sldId="401"/>
            <ac:spMk id="13" creationId="{579033A5-358D-4FFB-B73B-BEA95EA1FAF1}"/>
          </ac:spMkLst>
        </pc:spChg>
        <pc:spChg chg="add mod">
          <ac:chgData name="koson trachu" userId="6eee57d3-532b-4a3f-8305-36424373c7d7" providerId="ADAL" clId="{5E4DD357-634C-40BB-8F3D-8941CFABB981}" dt="2022-02-23T03:28:09.706" v="406" actId="552"/>
          <ac:spMkLst>
            <pc:docMk/>
            <pc:sldMk cId="3393588918" sldId="401"/>
            <ac:spMk id="14" creationId="{109216D0-7683-4F68-895A-B899248F8747}"/>
          </ac:spMkLst>
        </pc:spChg>
        <pc:spChg chg="add mod">
          <ac:chgData name="koson trachu" userId="6eee57d3-532b-4a3f-8305-36424373c7d7" providerId="ADAL" clId="{5E4DD357-634C-40BB-8F3D-8941CFABB981}" dt="2022-02-23T03:29:14.827" v="427" actId="1076"/>
          <ac:spMkLst>
            <pc:docMk/>
            <pc:sldMk cId="3393588918" sldId="401"/>
            <ac:spMk id="15" creationId="{A84FA0FD-DAE6-4F47-A864-155361D00B78}"/>
          </ac:spMkLst>
        </pc:spChg>
        <pc:cxnChg chg="add mod">
          <ac:chgData name="koson trachu" userId="6eee57d3-532b-4a3f-8305-36424373c7d7" providerId="ADAL" clId="{5E4DD357-634C-40BB-8F3D-8941CFABB981}" dt="2022-02-23T03:30:21.276" v="444" actId="692"/>
          <ac:cxnSpMkLst>
            <pc:docMk/>
            <pc:sldMk cId="3393588918" sldId="401"/>
            <ac:cxnSpMk id="17" creationId="{6E54DDDA-2DCB-40EF-8500-597349792631}"/>
          </ac:cxnSpMkLst>
        </pc:cxnChg>
        <pc:cxnChg chg="add mod">
          <ac:chgData name="koson trachu" userId="6eee57d3-532b-4a3f-8305-36424373c7d7" providerId="ADAL" clId="{5E4DD357-634C-40BB-8F3D-8941CFABB981}" dt="2022-02-23T03:30:21.276" v="444" actId="692"/>
          <ac:cxnSpMkLst>
            <pc:docMk/>
            <pc:sldMk cId="3393588918" sldId="401"/>
            <ac:cxnSpMk id="18" creationId="{2962B3A6-BEED-4C14-8E40-C4F7A0E08804}"/>
          </ac:cxnSpMkLst>
        </pc:cxnChg>
        <pc:cxnChg chg="add mod">
          <ac:chgData name="koson trachu" userId="6eee57d3-532b-4a3f-8305-36424373c7d7" providerId="ADAL" clId="{5E4DD357-634C-40BB-8F3D-8941CFABB981}" dt="2022-02-23T03:30:21.276" v="444" actId="692"/>
          <ac:cxnSpMkLst>
            <pc:docMk/>
            <pc:sldMk cId="3393588918" sldId="401"/>
            <ac:cxnSpMk id="23" creationId="{5107EAF9-E976-4BF5-A64E-3B9438A6A7BA}"/>
          </ac:cxnSpMkLst>
        </pc:cxnChg>
        <pc:cxnChg chg="add mod">
          <ac:chgData name="koson trachu" userId="6eee57d3-532b-4a3f-8305-36424373c7d7" providerId="ADAL" clId="{5E4DD357-634C-40BB-8F3D-8941CFABB981}" dt="2022-02-23T03:30:21.276" v="444" actId="692"/>
          <ac:cxnSpMkLst>
            <pc:docMk/>
            <pc:sldMk cId="3393588918" sldId="401"/>
            <ac:cxnSpMk id="27" creationId="{F5AA75DB-4C5E-477E-813F-E650A749DFDE}"/>
          </ac:cxnSpMkLst>
        </pc:cxnChg>
        <pc:cxnChg chg="add mod">
          <ac:chgData name="koson trachu" userId="6eee57d3-532b-4a3f-8305-36424373c7d7" providerId="ADAL" clId="{5E4DD357-634C-40BB-8F3D-8941CFABB981}" dt="2022-02-23T03:30:21.276" v="444" actId="692"/>
          <ac:cxnSpMkLst>
            <pc:docMk/>
            <pc:sldMk cId="3393588918" sldId="401"/>
            <ac:cxnSpMk id="30" creationId="{CA0A2C35-3189-4BBA-9036-173D881C6D08}"/>
          </ac:cxnSpMkLst>
        </pc:cxnChg>
      </pc:sldChg>
      <pc:sldChg chg="modSp add mod">
        <pc:chgData name="koson trachu" userId="6eee57d3-532b-4a3f-8305-36424373c7d7" providerId="ADAL" clId="{5E4DD357-634C-40BB-8F3D-8941CFABB981}" dt="2022-02-23T05:20:08.276" v="4190" actId="207"/>
        <pc:sldMkLst>
          <pc:docMk/>
          <pc:sldMk cId="3160286541" sldId="402"/>
        </pc:sldMkLst>
        <pc:spChg chg="mod">
          <ac:chgData name="koson trachu" userId="6eee57d3-532b-4a3f-8305-36424373c7d7" providerId="ADAL" clId="{5E4DD357-634C-40BB-8F3D-8941CFABB981}" dt="2022-02-23T05:20:08.276" v="4190" actId="207"/>
          <ac:spMkLst>
            <pc:docMk/>
            <pc:sldMk cId="3160286541" sldId="402"/>
            <ac:spMk id="3" creationId="{00000000-0000-0000-0000-000000000000}"/>
          </ac:spMkLst>
        </pc:spChg>
      </pc:sldChg>
      <pc:sldChg chg="addSp delSp modSp add mod modClrScheme chgLayout">
        <pc:chgData name="koson trachu" userId="6eee57d3-532b-4a3f-8305-36424373c7d7" providerId="ADAL" clId="{5E4DD357-634C-40BB-8F3D-8941CFABB981}" dt="2022-02-23T03:53:07.993" v="983" actId="1076"/>
        <pc:sldMkLst>
          <pc:docMk/>
          <pc:sldMk cId="853052073" sldId="403"/>
        </pc:sldMkLst>
        <pc:spChg chg="mod ord">
          <ac:chgData name="koson trachu" userId="6eee57d3-532b-4a3f-8305-36424373c7d7" providerId="ADAL" clId="{5E4DD357-634C-40BB-8F3D-8941CFABB981}" dt="2022-02-23T03:43:59.705" v="654" actId="700"/>
          <ac:spMkLst>
            <pc:docMk/>
            <pc:sldMk cId="853052073" sldId="403"/>
            <ac:spMk id="2" creationId="{00000000-0000-0000-0000-000000000000}"/>
          </ac:spMkLst>
        </pc:spChg>
        <pc:spChg chg="del mod ord">
          <ac:chgData name="koson trachu" userId="6eee57d3-532b-4a3f-8305-36424373c7d7" providerId="ADAL" clId="{5E4DD357-634C-40BB-8F3D-8941CFABB981}" dt="2022-02-23T03:44:02.699" v="655" actId="478"/>
          <ac:spMkLst>
            <pc:docMk/>
            <pc:sldMk cId="853052073" sldId="403"/>
            <ac:spMk id="3" creationId="{00000000-0000-0000-0000-000000000000}"/>
          </ac:spMkLst>
        </pc:spChg>
        <pc:spChg chg="mod ord">
          <ac:chgData name="koson trachu" userId="6eee57d3-532b-4a3f-8305-36424373c7d7" providerId="ADAL" clId="{5E4DD357-634C-40BB-8F3D-8941CFABB981}" dt="2022-02-23T03:43:59.705" v="654" actId="700"/>
          <ac:spMkLst>
            <pc:docMk/>
            <pc:sldMk cId="853052073" sldId="403"/>
            <ac:spMk id="4" creationId="{00000000-0000-0000-0000-000000000000}"/>
          </ac:spMkLst>
        </pc:spChg>
        <pc:spChg chg="add mod">
          <ac:chgData name="koson trachu" userId="6eee57d3-532b-4a3f-8305-36424373c7d7" providerId="ADAL" clId="{5E4DD357-634C-40BB-8F3D-8941CFABB981}" dt="2022-02-23T03:46:29.714" v="733" actId="164"/>
          <ac:spMkLst>
            <pc:docMk/>
            <pc:sldMk cId="853052073" sldId="403"/>
            <ac:spMk id="5" creationId="{DD70B8CD-FCC5-4C52-84E0-1E9E8540D7C0}"/>
          </ac:spMkLst>
        </pc:spChg>
        <pc:spChg chg="add mod">
          <ac:chgData name="koson trachu" userId="6eee57d3-532b-4a3f-8305-36424373c7d7" providerId="ADAL" clId="{5E4DD357-634C-40BB-8F3D-8941CFABB981}" dt="2022-02-23T03:46:29.714" v="733" actId="164"/>
          <ac:spMkLst>
            <pc:docMk/>
            <pc:sldMk cId="853052073" sldId="403"/>
            <ac:spMk id="6" creationId="{1F09195A-2C6A-4351-B499-C4A46419E9FB}"/>
          </ac:spMkLst>
        </pc:spChg>
        <pc:spChg chg="add mod">
          <ac:chgData name="koson trachu" userId="6eee57d3-532b-4a3f-8305-36424373c7d7" providerId="ADAL" clId="{5E4DD357-634C-40BB-8F3D-8941CFABB981}" dt="2022-02-23T03:46:29.714" v="733" actId="164"/>
          <ac:spMkLst>
            <pc:docMk/>
            <pc:sldMk cId="853052073" sldId="403"/>
            <ac:spMk id="7" creationId="{97D6317B-70D8-468A-A4EF-1D82C1C15928}"/>
          </ac:spMkLst>
        </pc:spChg>
        <pc:spChg chg="add mod">
          <ac:chgData name="koson trachu" userId="6eee57d3-532b-4a3f-8305-36424373c7d7" providerId="ADAL" clId="{5E4DD357-634C-40BB-8F3D-8941CFABB981}" dt="2022-02-23T03:46:31.738" v="734" actId="164"/>
          <ac:spMkLst>
            <pc:docMk/>
            <pc:sldMk cId="853052073" sldId="403"/>
            <ac:spMk id="8" creationId="{716D875E-5F34-40EA-A70D-DAAF9FDC6869}"/>
          </ac:spMkLst>
        </pc:spChg>
        <pc:spChg chg="add mod">
          <ac:chgData name="koson trachu" userId="6eee57d3-532b-4a3f-8305-36424373c7d7" providerId="ADAL" clId="{5E4DD357-634C-40BB-8F3D-8941CFABB981}" dt="2022-02-23T03:46:31.738" v="734" actId="164"/>
          <ac:spMkLst>
            <pc:docMk/>
            <pc:sldMk cId="853052073" sldId="403"/>
            <ac:spMk id="9" creationId="{49A9C96F-6BBB-4CCC-86D3-C92A804C4E5B}"/>
          </ac:spMkLst>
        </pc:spChg>
        <pc:spChg chg="add mod">
          <ac:chgData name="koson trachu" userId="6eee57d3-532b-4a3f-8305-36424373c7d7" providerId="ADAL" clId="{5E4DD357-634C-40BB-8F3D-8941CFABB981}" dt="2022-02-23T03:46:31.738" v="734" actId="164"/>
          <ac:spMkLst>
            <pc:docMk/>
            <pc:sldMk cId="853052073" sldId="403"/>
            <ac:spMk id="10" creationId="{F4F93013-7A22-4487-9B19-9210FEB394BF}"/>
          </ac:spMkLst>
        </pc:spChg>
        <pc:spChg chg="add mod">
          <ac:chgData name="koson trachu" userId="6eee57d3-532b-4a3f-8305-36424373c7d7" providerId="ADAL" clId="{5E4DD357-634C-40BB-8F3D-8941CFABB981}" dt="2022-02-23T03:49:32.249" v="785" actId="164"/>
          <ac:spMkLst>
            <pc:docMk/>
            <pc:sldMk cId="853052073" sldId="403"/>
            <ac:spMk id="13" creationId="{7D75D7E5-7D57-4E4B-95B4-8F8981759CA7}"/>
          </ac:spMkLst>
        </pc:spChg>
        <pc:spChg chg="add del mod">
          <ac:chgData name="koson trachu" userId="6eee57d3-532b-4a3f-8305-36424373c7d7" providerId="ADAL" clId="{5E4DD357-634C-40BB-8F3D-8941CFABB981}" dt="2022-02-23T03:48:03.336" v="767" actId="478"/>
          <ac:spMkLst>
            <pc:docMk/>
            <pc:sldMk cId="853052073" sldId="403"/>
            <ac:spMk id="14" creationId="{2DB78C1C-FAA1-4771-814C-C83D847CE861}"/>
          </ac:spMkLst>
        </pc:spChg>
        <pc:spChg chg="add del mod">
          <ac:chgData name="koson trachu" userId="6eee57d3-532b-4a3f-8305-36424373c7d7" providerId="ADAL" clId="{5E4DD357-634C-40BB-8F3D-8941CFABB981}" dt="2022-02-23T03:48:03.336" v="767" actId="478"/>
          <ac:spMkLst>
            <pc:docMk/>
            <pc:sldMk cId="853052073" sldId="403"/>
            <ac:spMk id="15" creationId="{390D1CF7-C1D3-453E-933B-E26334978809}"/>
          </ac:spMkLst>
        </pc:spChg>
        <pc:spChg chg="add del mod">
          <ac:chgData name="koson trachu" userId="6eee57d3-532b-4a3f-8305-36424373c7d7" providerId="ADAL" clId="{5E4DD357-634C-40BB-8F3D-8941CFABB981}" dt="2022-02-23T03:48:03.336" v="767" actId="478"/>
          <ac:spMkLst>
            <pc:docMk/>
            <pc:sldMk cId="853052073" sldId="403"/>
            <ac:spMk id="16" creationId="{43050824-F893-4630-9007-B1A4AB0B1E02}"/>
          </ac:spMkLst>
        </pc:spChg>
        <pc:spChg chg="add del mod">
          <ac:chgData name="koson trachu" userId="6eee57d3-532b-4a3f-8305-36424373c7d7" providerId="ADAL" clId="{5E4DD357-634C-40BB-8F3D-8941CFABB981}" dt="2022-02-23T03:48:03.336" v="767" actId="478"/>
          <ac:spMkLst>
            <pc:docMk/>
            <pc:sldMk cId="853052073" sldId="403"/>
            <ac:spMk id="17" creationId="{7A531206-FAC2-4708-A02F-E9584D4154F3}"/>
          </ac:spMkLst>
        </pc:spChg>
        <pc:spChg chg="add mod">
          <ac:chgData name="koson trachu" userId="6eee57d3-532b-4a3f-8305-36424373c7d7" providerId="ADAL" clId="{5E4DD357-634C-40BB-8F3D-8941CFABB981}" dt="2022-02-23T03:49:32.249" v="785" actId="164"/>
          <ac:spMkLst>
            <pc:docMk/>
            <pc:sldMk cId="853052073" sldId="403"/>
            <ac:spMk id="18" creationId="{28758F38-6766-443F-A213-ECD3AF4DA56F}"/>
          </ac:spMkLst>
        </pc:spChg>
        <pc:spChg chg="add del mod">
          <ac:chgData name="koson trachu" userId="6eee57d3-532b-4a3f-8305-36424373c7d7" providerId="ADAL" clId="{5E4DD357-634C-40BB-8F3D-8941CFABB981}" dt="2022-02-23T03:48:26.260" v="774" actId="478"/>
          <ac:spMkLst>
            <pc:docMk/>
            <pc:sldMk cId="853052073" sldId="403"/>
            <ac:spMk id="19" creationId="{4707E61A-4CBB-401E-9E74-9F6B3FDFA06C}"/>
          </ac:spMkLst>
        </pc:spChg>
        <pc:spChg chg="add mod">
          <ac:chgData name="koson trachu" userId="6eee57d3-532b-4a3f-8305-36424373c7d7" providerId="ADAL" clId="{5E4DD357-634C-40BB-8F3D-8941CFABB981}" dt="2022-02-23T03:49:35.195" v="786" actId="164"/>
          <ac:spMkLst>
            <pc:docMk/>
            <pc:sldMk cId="853052073" sldId="403"/>
            <ac:spMk id="20" creationId="{99F3E563-7DAD-4E26-9AD1-CB713C056AA3}"/>
          </ac:spMkLst>
        </pc:spChg>
        <pc:spChg chg="add mod">
          <ac:chgData name="koson trachu" userId="6eee57d3-532b-4a3f-8305-36424373c7d7" providerId="ADAL" clId="{5E4DD357-634C-40BB-8F3D-8941CFABB981}" dt="2022-02-23T03:49:35.195" v="786" actId="164"/>
          <ac:spMkLst>
            <pc:docMk/>
            <pc:sldMk cId="853052073" sldId="403"/>
            <ac:spMk id="21" creationId="{B592107E-4C6E-43F4-8169-388AC72760A1}"/>
          </ac:spMkLst>
        </pc:spChg>
        <pc:spChg chg="add mod">
          <ac:chgData name="koson trachu" userId="6eee57d3-532b-4a3f-8305-36424373c7d7" providerId="ADAL" clId="{5E4DD357-634C-40BB-8F3D-8941CFABB981}" dt="2022-02-23T03:49:35.195" v="786" actId="164"/>
          <ac:spMkLst>
            <pc:docMk/>
            <pc:sldMk cId="853052073" sldId="403"/>
            <ac:spMk id="22" creationId="{F501A174-5D61-43B0-97B2-6A5F015DE865}"/>
          </ac:spMkLst>
        </pc:spChg>
        <pc:spChg chg="add mod">
          <ac:chgData name="koson trachu" userId="6eee57d3-532b-4a3f-8305-36424373c7d7" providerId="ADAL" clId="{5E4DD357-634C-40BB-8F3D-8941CFABB981}" dt="2022-02-23T03:49:10.764" v="781" actId="206"/>
          <ac:spMkLst>
            <pc:docMk/>
            <pc:sldMk cId="853052073" sldId="403"/>
            <ac:spMk id="23" creationId="{31587712-FCBB-4EEA-99AC-66E1C7296CC3}"/>
          </ac:spMkLst>
        </pc:spChg>
        <pc:spChg chg="add mod">
          <ac:chgData name="koson trachu" userId="6eee57d3-532b-4a3f-8305-36424373c7d7" providerId="ADAL" clId="{5E4DD357-634C-40BB-8F3D-8941CFABB981}" dt="2022-02-23T03:49:26.840" v="784" actId="692"/>
          <ac:spMkLst>
            <pc:docMk/>
            <pc:sldMk cId="853052073" sldId="403"/>
            <ac:spMk id="24" creationId="{188F3DC2-B1EB-4DCF-9DAD-29EA4E73DC0A}"/>
          </ac:spMkLst>
        </pc:spChg>
        <pc:spChg chg="add mod">
          <ac:chgData name="koson trachu" userId="6eee57d3-532b-4a3f-8305-36424373c7d7" providerId="ADAL" clId="{5E4DD357-634C-40BB-8F3D-8941CFABB981}" dt="2022-02-23T03:50:56.654" v="837" actId="2711"/>
          <ac:spMkLst>
            <pc:docMk/>
            <pc:sldMk cId="853052073" sldId="403"/>
            <ac:spMk id="27" creationId="{DB528833-4FA4-414E-9BD6-8A7E88862D76}"/>
          </ac:spMkLst>
        </pc:spChg>
        <pc:spChg chg="add mod">
          <ac:chgData name="koson trachu" userId="6eee57d3-532b-4a3f-8305-36424373c7d7" providerId="ADAL" clId="{5E4DD357-634C-40BB-8F3D-8941CFABB981}" dt="2022-02-23T03:51:05.497" v="840" actId="692"/>
          <ac:spMkLst>
            <pc:docMk/>
            <pc:sldMk cId="853052073" sldId="403"/>
            <ac:spMk id="28" creationId="{69A23970-2044-48F1-B0EF-65275C6D0957}"/>
          </ac:spMkLst>
        </pc:spChg>
        <pc:spChg chg="add mod">
          <ac:chgData name="koson trachu" userId="6eee57d3-532b-4a3f-8305-36424373c7d7" providerId="ADAL" clId="{5E4DD357-634C-40BB-8F3D-8941CFABB981}" dt="2022-02-23T03:51:01.369" v="838" actId="2711"/>
          <ac:spMkLst>
            <pc:docMk/>
            <pc:sldMk cId="853052073" sldId="403"/>
            <ac:spMk id="29" creationId="{6C922C0D-5E30-45FD-A020-F5B30DA81FCE}"/>
          </ac:spMkLst>
        </pc:spChg>
        <pc:spChg chg="add mod">
          <ac:chgData name="koson trachu" userId="6eee57d3-532b-4a3f-8305-36424373c7d7" providerId="ADAL" clId="{5E4DD357-634C-40BB-8F3D-8941CFABB981}" dt="2022-02-23T03:51:05.497" v="840" actId="692"/>
          <ac:spMkLst>
            <pc:docMk/>
            <pc:sldMk cId="853052073" sldId="403"/>
            <ac:spMk id="30" creationId="{1E8D7484-2478-4852-BF35-175A42A167B1}"/>
          </ac:spMkLst>
        </pc:spChg>
        <pc:spChg chg="add mod">
          <ac:chgData name="koson trachu" userId="6eee57d3-532b-4a3f-8305-36424373c7d7" providerId="ADAL" clId="{5E4DD357-634C-40BB-8F3D-8941CFABB981}" dt="2022-02-23T03:53:07.993" v="983" actId="1076"/>
          <ac:spMkLst>
            <pc:docMk/>
            <pc:sldMk cId="853052073" sldId="403"/>
            <ac:spMk id="31" creationId="{5130D66D-7A71-40CF-8DA0-224F50AF2176}"/>
          </ac:spMkLst>
        </pc:spChg>
        <pc:grpChg chg="add mod">
          <ac:chgData name="koson trachu" userId="6eee57d3-532b-4a3f-8305-36424373c7d7" providerId="ADAL" clId="{5E4DD357-634C-40BB-8F3D-8941CFABB981}" dt="2022-02-23T03:46:58.092" v="738" actId="1076"/>
          <ac:grpSpMkLst>
            <pc:docMk/>
            <pc:sldMk cId="853052073" sldId="403"/>
            <ac:grpSpMk id="11" creationId="{61C06269-33C1-4B81-823D-5D847A302460}"/>
          </ac:grpSpMkLst>
        </pc:grpChg>
        <pc:grpChg chg="add mod">
          <ac:chgData name="koson trachu" userId="6eee57d3-532b-4a3f-8305-36424373c7d7" providerId="ADAL" clId="{5E4DD357-634C-40BB-8F3D-8941CFABB981}" dt="2022-02-23T03:46:48.346" v="737" actId="1076"/>
          <ac:grpSpMkLst>
            <pc:docMk/>
            <pc:sldMk cId="853052073" sldId="403"/>
            <ac:grpSpMk id="12" creationId="{55DD5613-1630-414D-A43B-187BDF6F97EC}"/>
          </ac:grpSpMkLst>
        </pc:grpChg>
        <pc:grpChg chg="add mod">
          <ac:chgData name="koson trachu" userId="6eee57d3-532b-4a3f-8305-36424373c7d7" providerId="ADAL" clId="{5E4DD357-634C-40BB-8F3D-8941CFABB981}" dt="2022-02-23T03:50:16.100" v="822" actId="1076"/>
          <ac:grpSpMkLst>
            <pc:docMk/>
            <pc:sldMk cId="853052073" sldId="403"/>
            <ac:grpSpMk id="25" creationId="{2F21E7D3-B6F7-46D0-8F80-E0856D5FF26E}"/>
          </ac:grpSpMkLst>
        </pc:grpChg>
        <pc:grpChg chg="add mod">
          <ac:chgData name="koson trachu" userId="6eee57d3-532b-4a3f-8305-36424373c7d7" providerId="ADAL" clId="{5E4DD357-634C-40BB-8F3D-8941CFABB981}" dt="2022-02-23T03:50:39.877" v="831" actId="1076"/>
          <ac:grpSpMkLst>
            <pc:docMk/>
            <pc:sldMk cId="853052073" sldId="403"/>
            <ac:grpSpMk id="26" creationId="{A72F5FD7-06E4-45E5-89C4-377C0B3C4CE4}"/>
          </ac:grpSpMkLst>
        </pc:grpChg>
      </pc:sldChg>
      <pc:sldChg chg="addSp delSp modSp add mod modClrScheme chgLayout">
        <pc:chgData name="koson trachu" userId="6eee57d3-532b-4a3f-8305-36424373c7d7" providerId="ADAL" clId="{5E4DD357-634C-40BB-8F3D-8941CFABB981}" dt="2022-02-23T04:03:24.462" v="1433" actId="207"/>
        <pc:sldMkLst>
          <pc:docMk/>
          <pc:sldMk cId="3810326741" sldId="404"/>
        </pc:sldMkLst>
        <pc:spChg chg="mod ord">
          <ac:chgData name="koson trachu" userId="6eee57d3-532b-4a3f-8305-36424373c7d7" providerId="ADAL" clId="{5E4DD357-634C-40BB-8F3D-8941CFABB981}" dt="2022-02-23T03:57:32.333" v="1103" actId="700"/>
          <ac:spMkLst>
            <pc:docMk/>
            <pc:sldMk cId="3810326741" sldId="404"/>
            <ac:spMk id="2" creationId="{00000000-0000-0000-0000-000000000000}"/>
          </ac:spMkLst>
        </pc:spChg>
        <pc:spChg chg="mod ord">
          <ac:chgData name="koson trachu" userId="6eee57d3-532b-4a3f-8305-36424373c7d7" providerId="ADAL" clId="{5E4DD357-634C-40BB-8F3D-8941CFABB981}" dt="2022-02-23T03:57:32.333" v="1103" actId="700"/>
          <ac:spMkLst>
            <pc:docMk/>
            <pc:sldMk cId="3810326741" sldId="404"/>
            <ac:spMk id="4" creationId="{00000000-0000-0000-0000-000000000000}"/>
          </ac:spMkLst>
        </pc:spChg>
        <pc:spChg chg="add mod">
          <ac:chgData name="koson trachu" userId="6eee57d3-532b-4a3f-8305-36424373c7d7" providerId="ADAL" clId="{5E4DD357-634C-40BB-8F3D-8941CFABB981}" dt="2022-02-23T03:57:07.562" v="1100" actId="164"/>
          <ac:spMkLst>
            <pc:docMk/>
            <pc:sldMk cId="3810326741" sldId="404"/>
            <ac:spMk id="14" creationId="{B7FFA754-ABE2-4FCC-8F3C-57C48DCE868C}"/>
          </ac:spMkLst>
        </pc:spChg>
        <pc:spChg chg="add del mod ord">
          <ac:chgData name="koson trachu" userId="6eee57d3-532b-4a3f-8305-36424373c7d7" providerId="ADAL" clId="{5E4DD357-634C-40BB-8F3D-8941CFABB981}" dt="2022-02-23T03:57:40.982" v="1104" actId="478"/>
          <ac:spMkLst>
            <pc:docMk/>
            <pc:sldMk cId="3810326741" sldId="404"/>
            <ac:spMk id="16" creationId="{624F8792-922B-4CB4-9EDA-E4AEEB25C14C}"/>
          </ac:spMkLst>
        </pc:spChg>
        <pc:spChg chg="add mod ord">
          <ac:chgData name="koson trachu" userId="6eee57d3-532b-4a3f-8305-36424373c7d7" providerId="ADAL" clId="{5E4DD357-634C-40BB-8F3D-8941CFABB981}" dt="2022-02-23T04:03:24.462" v="1433" actId="207"/>
          <ac:spMkLst>
            <pc:docMk/>
            <pc:sldMk cId="3810326741" sldId="404"/>
            <ac:spMk id="17" creationId="{97D6D61E-838B-429E-9132-6DDF3FABBB57}"/>
          </ac:spMkLst>
        </pc:spChg>
        <pc:spChg chg="del">
          <ac:chgData name="koson trachu" userId="6eee57d3-532b-4a3f-8305-36424373c7d7" providerId="ADAL" clId="{5E4DD357-634C-40BB-8F3D-8941CFABB981}" dt="2022-02-23T03:53:32.721" v="985" actId="478"/>
          <ac:spMkLst>
            <pc:docMk/>
            <pc:sldMk cId="3810326741" sldId="404"/>
            <ac:spMk id="23" creationId="{31587712-FCBB-4EEA-99AC-66E1C7296CC3}"/>
          </ac:spMkLst>
        </pc:spChg>
        <pc:spChg chg="del">
          <ac:chgData name="koson trachu" userId="6eee57d3-532b-4a3f-8305-36424373c7d7" providerId="ADAL" clId="{5E4DD357-634C-40BB-8F3D-8941CFABB981}" dt="2022-02-23T03:53:32.721" v="985" actId="478"/>
          <ac:spMkLst>
            <pc:docMk/>
            <pc:sldMk cId="3810326741" sldId="404"/>
            <ac:spMk id="24" creationId="{188F3DC2-B1EB-4DCF-9DAD-29EA4E73DC0A}"/>
          </ac:spMkLst>
        </pc:spChg>
        <pc:spChg chg="del">
          <ac:chgData name="koson trachu" userId="6eee57d3-532b-4a3f-8305-36424373c7d7" providerId="ADAL" clId="{5E4DD357-634C-40BB-8F3D-8941CFABB981}" dt="2022-02-23T03:53:32.721" v="985" actId="478"/>
          <ac:spMkLst>
            <pc:docMk/>
            <pc:sldMk cId="3810326741" sldId="404"/>
            <ac:spMk id="27" creationId="{DB528833-4FA4-414E-9BD6-8A7E88862D76}"/>
          </ac:spMkLst>
        </pc:spChg>
        <pc:spChg chg="del">
          <ac:chgData name="koson trachu" userId="6eee57d3-532b-4a3f-8305-36424373c7d7" providerId="ADAL" clId="{5E4DD357-634C-40BB-8F3D-8941CFABB981}" dt="2022-02-23T03:53:32.721" v="985" actId="478"/>
          <ac:spMkLst>
            <pc:docMk/>
            <pc:sldMk cId="3810326741" sldId="404"/>
            <ac:spMk id="28" creationId="{69A23970-2044-48F1-B0EF-65275C6D0957}"/>
          </ac:spMkLst>
        </pc:spChg>
        <pc:spChg chg="del">
          <ac:chgData name="koson trachu" userId="6eee57d3-532b-4a3f-8305-36424373c7d7" providerId="ADAL" clId="{5E4DD357-634C-40BB-8F3D-8941CFABB981}" dt="2022-02-23T03:53:35.573" v="986" actId="478"/>
          <ac:spMkLst>
            <pc:docMk/>
            <pc:sldMk cId="3810326741" sldId="404"/>
            <ac:spMk id="29" creationId="{6C922C0D-5E30-45FD-A020-F5B30DA81FCE}"/>
          </ac:spMkLst>
        </pc:spChg>
        <pc:spChg chg="del">
          <ac:chgData name="koson trachu" userId="6eee57d3-532b-4a3f-8305-36424373c7d7" providerId="ADAL" clId="{5E4DD357-634C-40BB-8F3D-8941CFABB981}" dt="2022-02-23T03:53:32.721" v="985" actId="478"/>
          <ac:spMkLst>
            <pc:docMk/>
            <pc:sldMk cId="3810326741" sldId="404"/>
            <ac:spMk id="30" creationId="{1E8D7484-2478-4852-BF35-175A42A167B1}"/>
          </ac:spMkLst>
        </pc:spChg>
        <pc:spChg chg="del">
          <ac:chgData name="koson trachu" userId="6eee57d3-532b-4a3f-8305-36424373c7d7" providerId="ADAL" clId="{5E4DD357-634C-40BB-8F3D-8941CFABB981}" dt="2022-02-23T03:53:35.573" v="986" actId="478"/>
          <ac:spMkLst>
            <pc:docMk/>
            <pc:sldMk cId="3810326741" sldId="404"/>
            <ac:spMk id="31" creationId="{5130D66D-7A71-40CF-8DA0-224F50AF2176}"/>
          </ac:spMkLst>
        </pc:spChg>
        <pc:spChg chg="add del mod">
          <ac:chgData name="koson trachu" userId="6eee57d3-532b-4a3f-8305-36424373c7d7" providerId="ADAL" clId="{5E4DD357-634C-40BB-8F3D-8941CFABB981}" dt="2022-02-23T03:54:21.180" v="1033" actId="478"/>
          <ac:spMkLst>
            <pc:docMk/>
            <pc:sldMk cId="3810326741" sldId="404"/>
            <ac:spMk id="32" creationId="{389BD241-1A91-47B3-A846-0EACE4716ABB}"/>
          </ac:spMkLst>
        </pc:spChg>
        <pc:spChg chg="add mod">
          <ac:chgData name="koson trachu" userId="6eee57d3-532b-4a3f-8305-36424373c7d7" providerId="ADAL" clId="{5E4DD357-634C-40BB-8F3D-8941CFABB981}" dt="2022-02-23T03:57:07.562" v="1100" actId="164"/>
          <ac:spMkLst>
            <pc:docMk/>
            <pc:sldMk cId="3810326741" sldId="404"/>
            <ac:spMk id="33" creationId="{FBB38667-66BC-4690-AF9C-85EBFA2E23DE}"/>
          </ac:spMkLst>
        </pc:spChg>
        <pc:spChg chg="add mod">
          <ac:chgData name="koson trachu" userId="6eee57d3-532b-4a3f-8305-36424373c7d7" providerId="ADAL" clId="{5E4DD357-634C-40BB-8F3D-8941CFABB981}" dt="2022-02-23T03:57:07.562" v="1100" actId="164"/>
          <ac:spMkLst>
            <pc:docMk/>
            <pc:sldMk cId="3810326741" sldId="404"/>
            <ac:spMk id="34" creationId="{8F8CB782-9DFC-4984-BEC8-A4F6B6C085ED}"/>
          </ac:spMkLst>
        </pc:spChg>
        <pc:grpChg chg="del">
          <ac:chgData name="koson trachu" userId="6eee57d3-532b-4a3f-8305-36424373c7d7" providerId="ADAL" clId="{5E4DD357-634C-40BB-8F3D-8941CFABB981}" dt="2022-02-23T03:53:32.721" v="985" actId="478"/>
          <ac:grpSpMkLst>
            <pc:docMk/>
            <pc:sldMk cId="3810326741" sldId="404"/>
            <ac:grpSpMk id="11" creationId="{61C06269-33C1-4B81-823D-5D847A302460}"/>
          </ac:grpSpMkLst>
        </pc:grpChg>
        <pc:grpChg chg="del">
          <ac:chgData name="koson trachu" userId="6eee57d3-532b-4a3f-8305-36424373c7d7" providerId="ADAL" clId="{5E4DD357-634C-40BB-8F3D-8941CFABB981}" dt="2022-02-23T03:53:32.721" v="985" actId="478"/>
          <ac:grpSpMkLst>
            <pc:docMk/>
            <pc:sldMk cId="3810326741" sldId="404"/>
            <ac:grpSpMk id="12" creationId="{55DD5613-1630-414D-A43B-187BDF6F97EC}"/>
          </ac:grpSpMkLst>
        </pc:grpChg>
        <pc:grpChg chg="add mod">
          <ac:chgData name="koson trachu" userId="6eee57d3-532b-4a3f-8305-36424373c7d7" providerId="ADAL" clId="{5E4DD357-634C-40BB-8F3D-8941CFABB981}" dt="2022-02-23T04:01:52.739" v="1380" actId="1076"/>
          <ac:grpSpMkLst>
            <pc:docMk/>
            <pc:sldMk cId="3810326741" sldId="404"/>
            <ac:grpSpMk id="15" creationId="{50488C7A-7C3C-4B7D-A0AC-EAD371BC1868}"/>
          </ac:grpSpMkLst>
        </pc:grpChg>
        <pc:grpChg chg="del">
          <ac:chgData name="koson trachu" userId="6eee57d3-532b-4a3f-8305-36424373c7d7" providerId="ADAL" clId="{5E4DD357-634C-40BB-8F3D-8941CFABB981}" dt="2022-02-23T03:53:32.721" v="985" actId="478"/>
          <ac:grpSpMkLst>
            <pc:docMk/>
            <pc:sldMk cId="3810326741" sldId="404"/>
            <ac:grpSpMk id="25" creationId="{2F21E7D3-B6F7-46D0-8F80-E0856D5FF26E}"/>
          </ac:grpSpMkLst>
        </pc:grpChg>
        <pc:grpChg chg="del">
          <ac:chgData name="koson trachu" userId="6eee57d3-532b-4a3f-8305-36424373c7d7" providerId="ADAL" clId="{5E4DD357-634C-40BB-8F3D-8941CFABB981}" dt="2022-02-23T03:53:32.721" v="985" actId="478"/>
          <ac:grpSpMkLst>
            <pc:docMk/>
            <pc:sldMk cId="3810326741" sldId="404"/>
            <ac:grpSpMk id="26" creationId="{A72F5FD7-06E4-45E5-89C4-377C0B3C4CE4}"/>
          </ac:grpSpMkLst>
        </pc:grpChg>
      </pc:sldChg>
      <pc:sldChg chg="addSp delSp modSp add mod modClrScheme chgLayout">
        <pc:chgData name="koson trachu" userId="6eee57d3-532b-4a3f-8305-36424373c7d7" providerId="ADAL" clId="{5E4DD357-634C-40BB-8F3D-8941CFABB981}" dt="2022-02-23T04:10:58.047" v="1541" actId="120"/>
        <pc:sldMkLst>
          <pc:docMk/>
          <pc:sldMk cId="556178614" sldId="405"/>
        </pc:sldMkLst>
        <pc:spChg chg="mod ord">
          <ac:chgData name="koson trachu" userId="6eee57d3-532b-4a3f-8305-36424373c7d7" providerId="ADAL" clId="{5E4DD357-634C-40BB-8F3D-8941CFABB981}" dt="2022-02-23T04:04:21.011" v="1453" actId="700"/>
          <ac:spMkLst>
            <pc:docMk/>
            <pc:sldMk cId="556178614" sldId="405"/>
            <ac:spMk id="2" creationId="{00000000-0000-0000-0000-000000000000}"/>
          </ac:spMkLst>
        </pc:spChg>
        <pc:spChg chg="mod ord">
          <ac:chgData name="koson trachu" userId="6eee57d3-532b-4a3f-8305-36424373c7d7" providerId="ADAL" clId="{5E4DD357-634C-40BB-8F3D-8941CFABB981}" dt="2022-02-23T04:04:21.011" v="1453" actId="700"/>
          <ac:spMkLst>
            <pc:docMk/>
            <pc:sldMk cId="556178614" sldId="405"/>
            <ac:spMk id="4" creationId="{00000000-0000-0000-0000-000000000000}"/>
          </ac:spMkLst>
        </pc:spChg>
        <pc:spChg chg="add del mod">
          <ac:chgData name="koson trachu" userId="6eee57d3-532b-4a3f-8305-36424373c7d7" providerId="ADAL" clId="{5E4DD357-634C-40BB-8F3D-8941CFABB981}" dt="2022-02-23T04:04:21.011" v="1453" actId="700"/>
          <ac:spMkLst>
            <pc:docMk/>
            <pc:sldMk cId="556178614" sldId="405"/>
            <ac:spMk id="5" creationId="{238698F7-231C-475E-83C8-A2892B6D76C9}"/>
          </ac:spMkLst>
        </pc:spChg>
        <pc:spChg chg="add mod">
          <ac:chgData name="koson trachu" userId="6eee57d3-532b-4a3f-8305-36424373c7d7" providerId="ADAL" clId="{5E4DD357-634C-40BB-8F3D-8941CFABB981}" dt="2022-02-23T04:10:53.532" v="1540" actId="1038"/>
          <ac:spMkLst>
            <pc:docMk/>
            <pc:sldMk cId="556178614" sldId="405"/>
            <ac:spMk id="6" creationId="{E63233E9-1DEF-4F9E-9B89-558D8B0C7532}"/>
          </ac:spMkLst>
        </pc:spChg>
        <pc:spChg chg="add mod">
          <ac:chgData name="koson trachu" userId="6eee57d3-532b-4a3f-8305-36424373c7d7" providerId="ADAL" clId="{5E4DD357-634C-40BB-8F3D-8941CFABB981}" dt="2022-02-23T04:07:26.010" v="1514" actId="2711"/>
          <ac:spMkLst>
            <pc:docMk/>
            <pc:sldMk cId="556178614" sldId="405"/>
            <ac:spMk id="7" creationId="{FCCE2C52-EC4F-4763-B2E6-19B0E8017055}"/>
          </ac:spMkLst>
        </pc:spChg>
        <pc:spChg chg="add mod">
          <ac:chgData name="koson trachu" userId="6eee57d3-532b-4a3f-8305-36424373c7d7" providerId="ADAL" clId="{5E4DD357-634C-40BB-8F3D-8941CFABB981}" dt="2022-02-23T04:10:53.532" v="1540" actId="1038"/>
          <ac:spMkLst>
            <pc:docMk/>
            <pc:sldMk cId="556178614" sldId="405"/>
            <ac:spMk id="12" creationId="{35D93EA9-E924-4807-9262-B3CA0926C9C5}"/>
          </ac:spMkLst>
        </pc:spChg>
        <pc:spChg chg="mod">
          <ac:chgData name="koson trachu" userId="6eee57d3-532b-4a3f-8305-36424373c7d7" providerId="ADAL" clId="{5E4DD357-634C-40BB-8F3D-8941CFABB981}" dt="2022-02-23T04:03:49.897" v="1437" actId="20577"/>
          <ac:spMkLst>
            <pc:docMk/>
            <pc:sldMk cId="556178614" sldId="405"/>
            <ac:spMk id="14" creationId="{B7FFA754-ABE2-4FCC-8F3C-57C48DCE868C}"/>
          </ac:spMkLst>
        </pc:spChg>
        <pc:spChg chg="del">
          <ac:chgData name="koson trachu" userId="6eee57d3-532b-4a3f-8305-36424373c7d7" providerId="ADAL" clId="{5E4DD357-634C-40BB-8F3D-8941CFABB981}" dt="2022-02-23T04:04:15.751" v="1452" actId="478"/>
          <ac:spMkLst>
            <pc:docMk/>
            <pc:sldMk cId="556178614" sldId="405"/>
            <ac:spMk id="17" creationId="{97D6D61E-838B-429E-9132-6DDF3FABBB57}"/>
          </ac:spMkLst>
        </pc:spChg>
        <pc:spChg chg="mod">
          <ac:chgData name="koson trachu" userId="6eee57d3-532b-4a3f-8305-36424373c7d7" providerId="ADAL" clId="{5E4DD357-634C-40BB-8F3D-8941CFABB981}" dt="2022-02-23T04:10:48.002" v="1515" actId="120"/>
          <ac:spMkLst>
            <pc:docMk/>
            <pc:sldMk cId="556178614" sldId="405"/>
            <ac:spMk id="33" creationId="{FBB38667-66BC-4690-AF9C-85EBFA2E23DE}"/>
          </ac:spMkLst>
        </pc:spChg>
        <pc:spChg chg="mod">
          <ac:chgData name="koson trachu" userId="6eee57d3-532b-4a3f-8305-36424373c7d7" providerId="ADAL" clId="{5E4DD357-634C-40BB-8F3D-8941CFABB981}" dt="2022-02-23T04:10:58.047" v="1541" actId="120"/>
          <ac:spMkLst>
            <pc:docMk/>
            <pc:sldMk cId="556178614" sldId="405"/>
            <ac:spMk id="34" creationId="{8F8CB782-9DFC-4984-BEC8-A4F6B6C085ED}"/>
          </ac:spMkLst>
        </pc:spChg>
        <pc:grpChg chg="mod">
          <ac:chgData name="koson trachu" userId="6eee57d3-532b-4a3f-8305-36424373c7d7" providerId="ADAL" clId="{5E4DD357-634C-40BB-8F3D-8941CFABB981}" dt="2022-02-23T04:04:25.420" v="1454" actId="1076"/>
          <ac:grpSpMkLst>
            <pc:docMk/>
            <pc:sldMk cId="556178614" sldId="405"/>
            <ac:grpSpMk id="15" creationId="{50488C7A-7C3C-4B7D-A0AC-EAD371BC1868}"/>
          </ac:grpSpMkLst>
        </pc:grpChg>
      </pc:sldChg>
      <pc:sldChg chg="addSp delSp modSp add mod">
        <pc:chgData name="koson trachu" userId="6eee57d3-532b-4a3f-8305-36424373c7d7" providerId="ADAL" clId="{5E4DD357-634C-40BB-8F3D-8941CFABB981}" dt="2022-02-23T04:35:21.480" v="1737" actId="1076"/>
        <pc:sldMkLst>
          <pc:docMk/>
          <pc:sldMk cId="268319356" sldId="406"/>
        </pc:sldMkLst>
        <pc:spChg chg="mod">
          <ac:chgData name="koson trachu" userId="6eee57d3-532b-4a3f-8305-36424373c7d7" providerId="ADAL" clId="{5E4DD357-634C-40BB-8F3D-8941CFABB981}" dt="2022-02-23T04:29:57.846" v="1565" actId="1076"/>
          <ac:spMkLst>
            <pc:docMk/>
            <pc:sldMk cId="268319356" sldId="406"/>
            <ac:spMk id="2" creationId="{00000000-0000-0000-0000-000000000000}"/>
          </ac:spMkLst>
        </pc:spChg>
        <pc:spChg chg="del">
          <ac:chgData name="koson trachu" userId="6eee57d3-532b-4a3f-8305-36424373c7d7" providerId="ADAL" clId="{5E4DD357-634C-40BB-8F3D-8941CFABB981}" dt="2022-02-23T04:11:43.013" v="1555" actId="478"/>
          <ac:spMkLst>
            <pc:docMk/>
            <pc:sldMk cId="268319356" sldId="406"/>
            <ac:spMk id="6" creationId="{E63233E9-1DEF-4F9E-9B89-558D8B0C7532}"/>
          </ac:spMkLst>
        </pc:spChg>
        <pc:spChg chg="del">
          <ac:chgData name="koson trachu" userId="6eee57d3-532b-4a3f-8305-36424373c7d7" providerId="ADAL" clId="{5E4DD357-634C-40BB-8F3D-8941CFABB981}" dt="2022-02-23T04:11:43.013" v="1555" actId="478"/>
          <ac:spMkLst>
            <pc:docMk/>
            <pc:sldMk cId="268319356" sldId="406"/>
            <ac:spMk id="7" creationId="{FCCE2C52-EC4F-4763-B2E6-19B0E8017055}"/>
          </ac:spMkLst>
        </pc:spChg>
        <pc:spChg chg="add mod">
          <ac:chgData name="koson trachu" userId="6eee57d3-532b-4a3f-8305-36424373c7d7" providerId="ADAL" clId="{5E4DD357-634C-40BB-8F3D-8941CFABB981}" dt="2022-02-23T04:34:32.170" v="1729" actId="207"/>
          <ac:spMkLst>
            <pc:docMk/>
            <pc:sldMk cId="268319356" sldId="406"/>
            <ac:spMk id="10" creationId="{991CD3A4-8842-4137-A890-F477B21C4CFD}"/>
          </ac:spMkLst>
        </pc:spChg>
        <pc:spChg chg="add mod">
          <ac:chgData name="koson trachu" userId="6eee57d3-532b-4a3f-8305-36424373c7d7" providerId="ADAL" clId="{5E4DD357-634C-40BB-8F3D-8941CFABB981}" dt="2022-02-23T04:35:21.480" v="1737" actId="1076"/>
          <ac:spMkLst>
            <pc:docMk/>
            <pc:sldMk cId="268319356" sldId="406"/>
            <ac:spMk id="11" creationId="{856E1D88-F1FD-49D0-A1AD-1B8AA7B4F134}"/>
          </ac:spMkLst>
        </pc:spChg>
        <pc:spChg chg="del">
          <ac:chgData name="koson trachu" userId="6eee57d3-532b-4a3f-8305-36424373c7d7" providerId="ADAL" clId="{5E4DD357-634C-40BB-8F3D-8941CFABB981}" dt="2022-02-23T04:11:43.013" v="1555" actId="478"/>
          <ac:spMkLst>
            <pc:docMk/>
            <pc:sldMk cId="268319356" sldId="406"/>
            <ac:spMk id="12" creationId="{35D93EA9-E924-4807-9262-B3CA0926C9C5}"/>
          </ac:spMkLst>
        </pc:spChg>
        <pc:grpChg chg="del">
          <ac:chgData name="koson trachu" userId="6eee57d3-532b-4a3f-8305-36424373c7d7" providerId="ADAL" clId="{5E4DD357-634C-40BB-8F3D-8941CFABB981}" dt="2022-02-23T04:11:39.759" v="1554" actId="478"/>
          <ac:grpSpMkLst>
            <pc:docMk/>
            <pc:sldMk cId="268319356" sldId="406"/>
            <ac:grpSpMk id="15" creationId="{50488C7A-7C3C-4B7D-A0AC-EAD371BC1868}"/>
          </ac:grpSpMkLst>
        </pc:grpChg>
        <pc:picChg chg="add del mod">
          <ac:chgData name="koson trachu" userId="6eee57d3-532b-4a3f-8305-36424373c7d7" providerId="ADAL" clId="{5E4DD357-634C-40BB-8F3D-8941CFABB981}" dt="2022-02-23T04:29:47.561" v="1562" actId="478"/>
          <ac:picMkLst>
            <pc:docMk/>
            <pc:sldMk cId="268319356" sldId="406"/>
            <ac:picMk id="5" creationId="{E8F08835-6E0A-4E37-A0A8-8FE68C51EA80}"/>
          </ac:picMkLst>
        </pc:picChg>
        <pc:picChg chg="add mod">
          <ac:chgData name="koson trachu" userId="6eee57d3-532b-4a3f-8305-36424373c7d7" providerId="ADAL" clId="{5E4DD357-634C-40BB-8F3D-8941CFABB981}" dt="2022-02-23T04:29:53.734" v="1564" actId="1076"/>
          <ac:picMkLst>
            <pc:docMk/>
            <pc:sldMk cId="268319356" sldId="406"/>
            <ac:picMk id="9" creationId="{D1F07C28-5D37-4B1C-A413-9F6F0DD32C5C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4:40:04.075" v="1920" actId="207"/>
        <pc:sldMkLst>
          <pc:docMk/>
          <pc:sldMk cId="1566343623" sldId="407"/>
        </pc:sldMkLst>
        <pc:spChg chg="mod">
          <ac:chgData name="koson trachu" userId="6eee57d3-532b-4a3f-8305-36424373c7d7" providerId="ADAL" clId="{5E4DD357-634C-40BB-8F3D-8941CFABB981}" dt="2022-02-23T04:38:07.664" v="1774" actId="20577"/>
          <ac:spMkLst>
            <pc:docMk/>
            <pc:sldMk cId="1566343623" sldId="407"/>
            <ac:spMk id="2" creationId="{00000000-0000-0000-0000-000000000000}"/>
          </ac:spMkLst>
        </pc:spChg>
        <pc:spChg chg="add mod">
          <ac:chgData name="koson trachu" userId="6eee57d3-532b-4a3f-8305-36424373c7d7" providerId="ADAL" clId="{5E4DD357-634C-40BB-8F3D-8941CFABB981}" dt="2022-02-23T04:40:04.075" v="1920" actId="207"/>
          <ac:spMkLst>
            <pc:docMk/>
            <pc:sldMk cId="1566343623" sldId="407"/>
            <ac:spMk id="8" creationId="{A8890212-832E-47E0-B7EC-F6F5C1D6EEF2}"/>
          </ac:spMkLst>
        </pc:spChg>
        <pc:spChg chg="del">
          <ac:chgData name="koson trachu" userId="6eee57d3-532b-4a3f-8305-36424373c7d7" providerId="ADAL" clId="{5E4DD357-634C-40BB-8F3D-8941CFABB981}" dt="2022-02-23T04:36:01.269" v="1739" actId="478"/>
          <ac:spMkLst>
            <pc:docMk/>
            <pc:sldMk cId="1566343623" sldId="407"/>
            <ac:spMk id="10" creationId="{991CD3A4-8842-4137-A890-F477B21C4CFD}"/>
          </ac:spMkLst>
        </pc:spChg>
        <pc:picChg chg="add del mod">
          <ac:chgData name="koson trachu" userId="6eee57d3-532b-4a3f-8305-36424373c7d7" providerId="ADAL" clId="{5E4DD357-634C-40BB-8F3D-8941CFABB981}" dt="2022-02-23T04:36:26.687" v="1746" actId="931"/>
          <ac:picMkLst>
            <pc:docMk/>
            <pc:sldMk cId="1566343623" sldId="407"/>
            <ac:picMk id="5" creationId="{098B661A-1D30-4D4C-8171-FB97C5D039FC}"/>
          </ac:picMkLst>
        </pc:picChg>
        <pc:picChg chg="add mod">
          <ac:chgData name="koson trachu" userId="6eee57d3-532b-4a3f-8305-36424373c7d7" providerId="ADAL" clId="{5E4DD357-634C-40BB-8F3D-8941CFABB981}" dt="2022-02-23T04:36:44.389" v="1750" actId="1076"/>
          <ac:picMkLst>
            <pc:docMk/>
            <pc:sldMk cId="1566343623" sldId="407"/>
            <ac:picMk id="7" creationId="{6746D0E7-8386-4411-9A00-190716047351}"/>
          </ac:picMkLst>
        </pc:picChg>
        <pc:picChg chg="del">
          <ac:chgData name="koson trachu" userId="6eee57d3-532b-4a3f-8305-36424373c7d7" providerId="ADAL" clId="{5E4DD357-634C-40BB-8F3D-8941CFABB981}" dt="2022-02-23T04:36:01.269" v="1739" actId="478"/>
          <ac:picMkLst>
            <pc:docMk/>
            <pc:sldMk cId="1566343623" sldId="407"/>
            <ac:picMk id="9" creationId="{D1F07C28-5D37-4B1C-A413-9F6F0DD32C5C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4:40:16.065" v="1921"/>
        <pc:sldMkLst>
          <pc:docMk/>
          <pc:sldMk cId="2517358407" sldId="408"/>
        </pc:sldMkLst>
        <pc:spChg chg="mod">
          <ac:chgData name="koson trachu" userId="6eee57d3-532b-4a3f-8305-36424373c7d7" providerId="ADAL" clId="{5E4DD357-634C-40BB-8F3D-8941CFABB981}" dt="2022-02-23T04:40:16.065" v="1921"/>
          <ac:spMkLst>
            <pc:docMk/>
            <pc:sldMk cId="2517358407" sldId="408"/>
            <ac:spMk id="2" creationId="{00000000-0000-0000-0000-000000000000}"/>
          </ac:spMkLst>
        </pc:spChg>
        <pc:picChg chg="add mod">
          <ac:chgData name="koson trachu" userId="6eee57d3-532b-4a3f-8305-36424373c7d7" providerId="ADAL" clId="{5E4DD357-634C-40BB-8F3D-8941CFABB981}" dt="2022-02-23T04:37:09.388" v="1756" actId="1076"/>
          <ac:picMkLst>
            <pc:docMk/>
            <pc:sldMk cId="2517358407" sldId="408"/>
            <ac:picMk id="5" creationId="{11F03CB7-C095-4AF1-B67E-0C6F14AFFCBB}"/>
          </ac:picMkLst>
        </pc:picChg>
        <pc:picChg chg="del">
          <ac:chgData name="koson trachu" userId="6eee57d3-532b-4a3f-8305-36424373c7d7" providerId="ADAL" clId="{5E4DD357-634C-40BB-8F3D-8941CFABB981}" dt="2022-02-23T04:36:52.037" v="1752" actId="478"/>
          <ac:picMkLst>
            <pc:docMk/>
            <pc:sldMk cId="2517358407" sldId="408"/>
            <ac:picMk id="7" creationId="{6746D0E7-8386-4411-9A00-190716047351}"/>
          </ac:picMkLst>
        </pc:picChg>
        <pc:picChg chg="add mod">
          <ac:chgData name="koson trachu" userId="6eee57d3-532b-4a3f-8305-36424373c7d7" providerId="ADAL" clId="{5E4DD357-634C-40BB-8F3D-8941CFABB981}" dt="2022-02-23T04:37:26.544" v="1758" actId="1076"/>
          <ac:picMkLst>
            <pc:docMk/>
            <pc:sldMk cId="2517358407" sldId="408"/>
            <ac:picMk id="8" creationId="{C5FB12D9-A7EE-45CB-B4AB-606E85DEC47A}"/>
          </ac:picMkLst>
        </pc:picChg>
      </pc:sldChg>
      <pc:sldChg chg="addSp delSp modSp add mod ord">
        <pc:chgData name="koson trachu" userId="6eee57d3-532b-4a3f-8305-36424373c7d7" providerId="ADAL" clId="{5E4DD357-634C-40BB-8F3D-8941CFABB981}" dt="2022-02-23T04:38:47.565" v="1794" actId="1076"/>
        <pc:sldMkLst>
          <pc:docMk/>
          <pc:sldMk cId="852173096" sldId="409"/>
        </pc:sldMkLst>
        <pc:spChg chg="mod">
          <ac:chgData name="koson trachu" userId="6eee57d3-532b-4a3f-8305-36424373c7d7" providerId="ADAL" clId="{5E4DD357-634C-40BB-8F3D-8941CFABB981}" dt="2022-02-23T04:38:33.253" v="1790" actId="20577"/>
          <ac:spMkLst>
            <pc:docMk/>
            <pc:sldMk cId="852173096" sldId="409"/>
            <ac:spMk id="2" creationId="{00000000-0000-0000-0000-000000000000}"/>
          </ac:spMkLst>
        </pc:spChg>
        <pc:spChg chg="del">
          <ac:chgData name="koson trachu" userId="6eee57d3-532b-4a3f-8305-36424373c7d7" providerId="ADAL" clId="{5E4DD357-634C-40BB-8F3D-8941CFABB981}" dt="2022-02-23T04:38:19.353" v="1775" actId="478"/>
          <ac:spMkLst>
            <pc:docMk/>
            <pc:sldMk cId="852173096" sldId="409"/>
            <ac:spMk id="10" creationId="{991CD3A4-8842-4137-A890-F477B21C4CFD}"/>
          </ac:spMkLst>
        </pc:spChg>
        <pc:picChg chg="add mod">
          <ac:chgData name="koson trachu" userId="6eee57d3-532b-4a3f-8305-36424373c7d7" providerId="ADAL" clId="{5E4DD357-634C-40BB-8F3D-8941CFABB981}" dt="2022-02-23T04:38:47.565" v="1794" actId="1076"/>
          <ac:picMkLst>
            <pc:docMk/>
            <pc:sldMk cId="852173096" sldId="409"/>
            <ac:picMk id="5" creationId="{F6959783-948E-4F36-82FB-30A5E742C9AA}"/>
          </ac:picMkLst>
        </pc:picChg>
        <pc:picChg chg="del">
          <ac:chgData name="koson trachu" userId="6eee57d3-532b-4a3f-8305-36424373c7d7" providerId="ADAL" clId="{5E4DD357-634C-40BB-8F3D-8941CFABB981}" dt="2022-02-23T04:38:19.353" v="1775" actId="478"/>
          <ac:picMkLst>
            <pc:docMk/>
            <pc:sldMk cId="852173096" sldId="409"/>
            <ac:picMk id="9" creationId="{D1F07C28-5D37-4B1C-A413-9F6F0DD32C5C}"/>
          </ac:picMkLst>
        </pc:picChg>
      </pc:sldChg>
      <pc:sldChg chg="addSp delSp modSp add mod modClrScheme chgLayout">
        <pc:chgData name="koson trachu" userId="6eee57d3-532b-4a3f-8305-36424373c7d7" providerId="ADAL" clId="{5E4DD357-634C-40BB-8F3D-8941CFABB981}" dt="2022-02-23T04:43:46.956" v="1990" actId="14861"/>
        <pc:sldMkLst>
          <pc:docMk/>
          <pc:sldMk cId="661844959" sldId="410"/>
        </pc:sldMkLst>
        <pc:spChg chg="mod ord">
          <ac:chgData name="koson trachu" userId="6eee57d3-532b-4a3f-8305-36424373c7d7" providerId="ADAL" clId="{5E4DD357-634C-40BB-8F3D-8941CFABB981}" dt="2022-02-23T04:40:58.397" v="1931" actId="700"/>
          <ac:spMkLst>
            <pc:docMk/>
            <pc:sldMk cId="661844959" sldId="410"/>
            <ac:spMk id="2" creationId="{00000000-0000-0000-0000-000000000000}"/>
          </ac:spMkLst>
        </pc:spChg>
        <pc:spChg chg="add mod ord">
          <ac:chgData name="koson trachu" userId="6eee57d3-532b-4a3f-8305-36424373c7d7" providerId="ADAL" clId="{5E4DD357-634C-40BB-8F3D-8941CFABB981}" dt="2022-02-23T04:42:00.202" v="1970" actId="207"/>
          <ac:spMkLst>
            <pc:docMk/>
            <pc:sldMk cId="661844959" sldId="410"/>
            <ac:spMk id="3" creationId="{0E7E7EBD-0C07-432D-A966-AC435BD2BE81}"/>
          </ac:spMkLst>
        </pc:spChg>
        <pc:spChg chg="mod ord">
          <ac:chgData name="koson trachu" userId="6eee57d3-532b-4a3f-8305-36424373c7d7" providerId="ADAL" clId="{5E4DD357-634C-40BB-8F3D-8941CFABB981}" dt="2022-02-23T04:40:58.397" v="1931" actId="700"/>
          <ac:spMkLst>
            <pc:docMk/>
            <pc:sldMk cId="661844959" sldId="410"/>
            <ac:spMk id="4" creationId="{00000000-0000-0000-0000-000000000000}"/>
          </ac:spMkLst>
        </pc:spChg>
        <pc:spChg chg="add mod ord">
          <ac:chgData name="koson trachu" userId="6eee57d3-532b-4a3f-8305-36424373c7d7" providerId="ADAL" clId="{5E4DD357-634C-40BB-8F3D-8941CFABB981}" dt="2022-02-23T04:43:39.860" v="1989" actId="692"/>
          <ac:spMkLst>
            <pc:docMk/>
            <pc:sldMk cId="661844959" sldId="410"/>
            <ac:spMk id="10" creationId="{60A1929A-220F-42CC-9F25-336A9CB28792}"/>
          </ac:spMkLst>
        </pc:spChg>
        <pc:spChg chg="del">
          <ac:chgData name="koson trachu" userId="6eee57d3-532b-4a3f-8305-36424373c7d7" providerId="ADAL" clId="{5E4DD357-634C-40BB-8F3D-8941CFABB981}" dt="2022-02-23T04:41:50.640" v="1967" actId="478"/>
          <ac:spMkLst>
            <pc:docMk/>
            <pc:sldMk cId="661844959" sldId="410"/>
            <ac:spMk id="11" creationId="{856E1D88-F1FD-49D0-A1AD-1B8AA7B4F134}"/>
          </ac:spMkLst>
        </pc:spChg>
        <pc:picChg chg="del">
          <ac:chgData name="koson trachu" userId="6eee57d3-532b-4a3f-8305-36424373c7d7" providerId="ADAL" clId="{5E4DD357-634C-40BB-8F3D-8941CFABB981}" dt="2022-02-23T04:40:29.232" v="1923" actId="478"/>
          <ac:picMkLst>
            <pc:docMk/>
            <pc:sldMk cId="661844959" sldId="410"/>
            <ac:picMk id="5" creationId="{F6959783-948E-4F36-82FB-30A5E742C9AA}"/>
          </ac:picMkLst>
        </pc:picChg>
        <pc:picChg chg="add mod">
          <ac:chgData name="koson trachu" userId="6eee57d3-532b-4a3f-8305-36424373c7d7" providerId="ADAL" clId="{5E4DD357-634C-40BB-8F3D-8941CFABB981}" dt="2022-02-23T04:43:46.956" v="1990" actId="14861"/>
          <ac:picMkLst>
            <pc:docMk/>
            <pc:sldMk cId="661844959" sldId="410"/>
            <ac:picMk id="7" creationId="{8223021A-900E-46B9-A8B9-747A8D46B4E1}"/>
          </ac:picMkLst>
        </pc:picChg>
        <pc:picChg chg="add mod">
          <ac:chgData name="koson trachu" userId="6eee57d3-532b-4a3f-8305-36424373c7d7" providerId="ADAL" clId="{5E4DD357-634C-40BB-8F3D-8941CFABB981}" dt="2022-02-23T04:43:46.956" v="1990" actId="14861"/>
          <ac:picMkLst>
            <pc:docMk/>
            <pc:sldMk cId="661844959" sldId="410"/>
            <ac:picMk id="9" creationId="{B4AD10B0-245D-4949-B03D-40103CA254B3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4:52:07.551" v="2332" actId="692"/>
        <pc:sldMkLst>
          <pc:docMk/>
          <pc:sldMk cId="1074345290" sldId="411"/>
        </pc:sldMkLst>
        <pc:spChg chg="mod">
          <ac:chgData name="koson trachu" userId="6eee57d3-532b-4a3f-8305-36424373c7d7" providerId="ADAL" clId="{5E4DD357-634C-40BB-8F3D-8941CFABB981}" dt="2022-02-23T04:44:31.911" v="1992"/>
          <ac:spMkLst>
            <pc:docMk/>
            <pc:sldMk cId="1074345290" sldId="411"/>
            <ac:spMk id="2" creationId="{00000000-0000-0000-0000-000000000000}"/>
          </ac:spMkLst>
        </pc:spChg>
        <pc:spChg chg="del mod">
          <ac:chgData name="koson trachu" userId="6eee57d3-532b-4a3f-8305-36424373c7d7" providerId="ADAL" clId="{5E4DD357-634C-40BB-8F3D-8941CFABB981}" dt="2022-02-23T04:44:35.522" v="1994" actId="478"/>
          <ac:spMkLst>
            <pc:docMk/>
            <pc:sldMk cId="1074345290" sldId="411"/>
            <ac:spMk id="3" creationId="{0E7E7EBD-0C07-432D-A966-AC435BD2BE81}"/>
          </ac:spMkLst>
        </pc:spChg>
        <pc:spChg chg="add mod">
          <ac:chgData name="koson trachu" userId="6eee57d3-532b-4a3f-8305-36424373c7d7" providerId="ADAL" clId="{5E4DD357-634C-40BB-8F3D-8941CFABB981}" dt="2022-02-23T04:47:47.183" v="2226" actId="20577"/>
          <ac:spMkLst>
            <pc:docMk/>
            <pc:sldMk cId="1074345290" sldId="411"/>
            <ac:spMk id="6" creationId="{7C3B7B6D-1393-4E1A-8985-58CAAD3827E5}"/>
          </ac:spMkLst>
        </pc:spChg>
        <pc:spChg chg="add del">
          <ac:chgData name="koson trachu" userId="6eee57d3-532b-4a3f-8305-36424373c7d7" providerId="ADAL" clId="{5E4DD357-634C-40BB-8F3D-8941CFABB981}" dt="2022-02-23T04:48:13.288" v="2228" actId="478"/>
          <ac:spMkLst>
            <pc:docMk/>
            <pc:sldMk cId="1074345290" sldId="411"/>
            <ac:spMk id="8" creationId="{B48AC444-A13B-400A-8C9A-8DCD05DEA3F2}"/>
          </ac:spMkLst>
        </pc:spChg>
        <pc:spChg chg="del">
          <ac:chgData name="koson trachu" userId="6eee57d3-532b-4a3f-8305-36424373c7d7" providerId="ADAL" clId="{5E4DD357-634C-40BB-8F3D-8941CFABB981}" dt="2022-02-23T04:44:36.967" v="1995" actId="478"/>
          <ac:spMkLst>
            <pc:docMk/>
            <pc:sldMk cId="1074345290" sldId="411"/>
            <ac:spMk id="10" creationId="{60A1929A-220F-42CC-9F25-336A9CB28792}"/>
          </ac:spMkLst>
        </pc:spChg>
        <pc:spChg chg="add mod">
          <ac:chgData name="koson trachu" userId="6eee57d3-532b-4a3f-8305-36424373c7d7" providerId="ADAL" clId="{5E4DD357-634C-40BB-8F3D-8941CFABB981}" dt="2022-02-23T04:50:42.374" v="2301" actId="207"/>
          <ac:spMkLst>
            <pc:docMk/>
            <pc:sldMk cId="1074345290" sldId="411"/>
            <ac:spMk id="11" creationId="{D1F0EF9D-8F72-470D-82F6-40BA3C24D737}"/>
          </ac:spMkLst>
        </pc:spChg>
        <pc:spChg chg="add mod">
          <ac:chgData name="koson trachu" userId="6eee57d3-532b-4a3f-8305-36424373c7d7" providerId="ADAL" clId="{5E4DD357-634C-40BB-8F3D-8941CFABB981}" dt="2022-02-23T04:50:34.083" v="2299" actId="207"/>
          <ac:spMkLst>
            <pc:docMk/>
            <pc:sldMk cId="1074345290" sldId="411"/>
            <ac:spMk id="12" creationId="{642E2FDF-1D47-4E2B-A600-BD27836E6CBD}"/>
          </ac:spMkLst>
        </pc:spChg>
        <pc:spChg chg="add mod">
          <ac:chgData name="koson trachu" userId="6eee57d3-532b-4a3f-8305-36424373c7d7" providerId="ADAL" clId="{5E4DD357-634C-40BB-8F3D-8941CFABB981}" dt="2022-02-23T04:51:30.805" v="2311" actId="1076"/>
          <ac:spMkLst>
            <pc:docMk/>
            <pc:sldMk cId="1074345290" sldId="411"/>
            <ac:spMk id="13" creationId="{EBE38DAD-26BC-43C5-8BE0-1807EFA44217}"/>
          </ac:spMkLst>
        </pc:spChg>
        <pc:spChg chg="add mod">
          <ac:chgData name="koson trachu" userId="6eee57d3-532b-4a3f-8305-36424373c7d7" providerId="ADAL" clId="{5E4DD357-634C-40BB-8F3D-8941CFABB981}" dt="2022-02-23T04:51:28.293" v="2310" actId="1076"/>
          <ac:spMkLst>
            <pc:docMk/>
            <pc:sldMk cId="1074345290" sldId="411"/>
            <ac:spMk id="14" creationId="{53BCE28D-3968-4C49-9D03-D9D83C898E2D}"/>
          </ac:spMkLst>
        </pc:spChg>
        <pc:spChg chg="add mod ord">
          <ac:chgData name="koson trachu" userId="6eee57d3-532b-4a3f-8305-36424373c7d7" providerId="ADAL" clId="{5E4DD357-634C-40BB-8F3D-8941CFABB981}" dt="2022-02-23T04:51:12.407" v="2306" actId="207"/>
          <ac:spMkLst>
            <pc:docMk/>
            <pc:sldMk cId="1074345290" sldId="411"/>
            <ac:spMk id="15" creationId="{68CD6F5B-D0F0-4079-8109-057E610A571C}"/>
          </ac:spMkLst>
        </pc:spChg>
        <pc:spChg chg="add mod">
          <ac:chgData name="koson trachu" userId="6eee57d3-532b-4a3f-8305-36424373c7d7" providerId="ADAL" clId="{5E4DD357-634C-40BB-8F3D-8941CFABB981}" dt="2022-02-23T04:51:12.407" v="2306" actId="207"/>
          <ac:spMkLst>
            <pc:docMk/>
            <pc:sldMk cId="1074345290" sldId="411"/>
            <ac:spMk id="16" creationId="{6E9DB412-B34E-46BA-A287-1A493D6BB32B}"/>
          </ac:spMkLst>
        </pc:spChg>
        <pc:spChg chg="add mod">
          <ac:chgData name="koson trachu" userId="6eee57d3-532b-4a3f-8305-36424373c7d7" providerId="ADAL" clId="{5E4DD357-634C-40BB-8F3D-8941CFABB981}" dt="2022-02-23T04:51:12.407" v="2306" actId="207"/>
          <ac:spMkLst>
            <pc:docMk/>
            <pc:sldMk cId="1074345290" sldId="411"/>
            <ac:spMk id="17" creationId="{6AF2C943-74E9-417E-B85A-340A5A5309DF}"/>
          </ac:spMkLst>
        </pc:spChg>
        <pc:spChg chg="add mod">
          <ac:chgData name="koson trachu" userId="6eee57d3-532b-4a3f-8305-36424373c7d7" providerId="ADAL" clId="{5E4DD357-634C-40BB-8F3D-8941CFABB981}" dt="2022-02-23T04:52:00.684" v="2327" actId="207"/>
          <ac:spMkLst>
            <pc:docMk/>
            <pc:sldMk cId="1074345290" sldId="411"/>
            <ac:spMk id="20" creationId="{78910AE1-62D3-44B3-94C8-5EDEE41BEB00}"/>
          </ac:spMkLst>
        </pc:spChg>
        <pc:picChg chg="del">
          <ac:chgData name="koson trachu" userId="6eee57d3-532b-4a3f-8305-36424373c7d7" providerId="ADAL" clId="{5E4DD357-634C-40BB-8F3D-8941CFABB981}" dt="2022-02-23T04:44:39.822" v="1997" actId="478"/>
          <ac:picMkLst>
            <pc:docMk/>
            <pc:sldMk cId="1074345290" sldId="411"/>
            <ac:picMk id="7" creationId="{8223021A-900E-46B9-A8B9-747A8D46B4E1}"/>
          </ac:picMkLst>
        </pc:picChg>
        <pc:picChg chg="del">
          <ac:chgData name="koson trachu" userId="6eee57d3-532b-4a3f-8305-36424373c7d7" providerId="ADAL" clId="{5E4DD357-634C-40BB-8F3D-8941CFABB981}" dt="2022-02-23T04:44:39.247" v="1996" actId="478"/>
          <ac:picMkLst>
            <pc:docMk/>
            <pc:sldMk cId="1074345290" sldId="411"/>
            <ac:picMk id="9" creationId="{B4AD10B0-245D-4949-B03D-40103CA254B3}"/>
          </ac:picMkLst>
        </pc:picChg>
        <pc:cxnChg chg="add mod">
          <ac:chgData name="koson trachu" userId="6eee57d3-532b-4a3f-8305-36424373c7d7" providerId="ADAL" clId="{5E4DD357-634C-40BB-8F3D-8941CFABB981}" dt="2022-02-23T04:52:07.551" v="2332" actId="692"/>
          <ac:cxnSpMkLst>
            <pc:docMk/>
            <pc:sldMk cId="1074345290" sldId="411"/>
            <ac:cxnSpMk id="19" creationId="{33752285-22E6-4481-A8F4-5598C5560CB5}"/>
          </ac:cxnSpMkLst>
        </pc:cxnChg>
      </pc:sldChg>
      <pc:sldChg chg="addSp delSp modSp add mod modClrScheme chgLayout">
        <pc:chgData name="koson trachu" userId="6eee57d3-532b-4a3f-8305-36424373c7d7" providerId="ADAL" clId="{5E4DD357-634C-40BB-8F3D-8941CFABB981}" dt="2022-02-23T04:53:20.659" v="2341" actId="1076"/>
        <pc:sldMkLst>
          <pc:docMk/>
          <pc:sldMk cId="3397619142" sldId="412"/>
        </pc:sldMkLst>
        <pc:spChg chg="mod ord">
          <ac:chgData name="koson trachu" userId="6eee57d3-532b-4a3f-8305-36424373c7d7" providerId="ADAL" clId="{5E4DD357-634C-40BB-8F3D-8941CFABB981}" dt="2022-02-23T04:53:08.371" v="2337" actId="700"/>
          <ac:spMkLst>
            <pc:docMk/>
            <pc:sldMk cId="3397619142" sldId="412"/>
            <ac:spMk id="2" creationId="{00000000-0000-0000-0000-000000000000}"/>
          </ac:spMkLst>
        </pc:spChg>
        <pc:spChg chg="mod ord">
          <ac:chgData name="koson trachu" userId="6eee57d3-532b-4a3f-8305-36424373c7d7" providerId="ADAL" clId="{5E4DD357-634C-40BB-8F3D-8941CFABB981}" dt="2022-02-23T04:53:08.371" v="2337" actId="700"/>
          <ac:spMkLst>
            <pc:docMk/>
            <pc:sldMk cId="3397619142" sldId="412"/>
            <ac:spMk id="4" creationId="{00000000-0000-0000-0000-000000000000}"/>
          </ac:spMkLst>
        </pc:spChg>
        <pc:spChg chg="add del mod">
          <ac:chgData name="koson trachu" userId="6eee57d3-532b-4a3f-8305-36424373c7d7" providerId="ADAL" clId="{5E4DD357-634C-40BB-8F3D-8941CFABB981}" dt="2022-02-23T04:53:08.371" v="2337" actId="700"/>
          <ac:spMkLst>
            <pc:docMk/>
            <pc:sldMk cId="3397619142" sldId="412"/>
            <ac:spMk id="5" creationId="{94FE6483-CBD7-42F3-AFA8-57B78550667F}"/>
          </ac:spMkLst>
        </pc:spChg>
        <pc:spChg chg="del">
          <ac:chgData name="koson trachu" userId="6eee57d3-532b-4a3f-8305-36424373c7d7" providerId="ADAL" clId="{5E4DD357-634C-40BB-8F3D-8941CFABB981}" dt="2022-02-23T04:53:03.060" v="2336" actId="478"/>
          <ac:spMkLst>
            <pc:docMk/>
            <pc:sldMk cId="3397619142" sldId="412"/>
            <ac:spMk id="6" creationId="{7C3B7B6D-1393-4E1A-8985-58CAAD3827E5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1" creationId="{D1F0EF9D-8F72-470D-82F6-40BA3C24D737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2" creationId="{642E2FDF-1D47-4E2B-A600-BD27836E6CBD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3" creationId="{EBE38DAD-26BC-43C5-8BE0-1807EFA44217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4" creationId="{53BCE28D-3968-4C49-9D03-D9D83C898E2D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5" creationId="{68CD6F5B-D0F0-4079-8109-057E610A571C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6" creationId="{6E9DB412-B34E-46BA-A287-1A493D6BB32B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7" creationId="{6AF2C943-74E9-417E-B85A-340A5A5309DF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20" creationId="{78910AE1-62D3-44B3-94C8-5EDEE41BEB00}"/>
          </ac:spMkLst>
        </pc:spChg>
        <pc:picChg chg="add mod">
          <ac:chgData name="koson trachu" userId="6eee57d3-532b-4a3f-8305-36424373c7d7" providerId="ADAL" clId="{5E4DD357-634C-40BB-8F3D-8941CFABB981}" dt="2022-02-23T04:53:20.659" v="2341" actId="1076"/>
          <ac:picMkLst>
            <pc:docMk/>
            <pc:sldMk cId="3397619142" sldId="412"/>
            <ac:picMk id="8" creationId="{E218B480-5C1B-420D-BAE1-3CC4C36CFF6F}"/>
          </ac:picMkLst>
        </pc:picChg>
        <pc:cxnChg chg="del mod">
          <ac:chgData name="koson trachu" userId="6eee57d3-532b-4a3f-8305-36424373c7d7" providerId="ADAL" clId="{5E4DD357-634C-40BB-8F3D-8941CFABB981}" dt="2022-02-23T04:52:46.835" v="2334" actId="478"/>
          <ac:cxnSpMkLst>
            <pc:docMk/>
            <pc:sldMk cId="3397619142" sldId="412"/>
            <ac:cxnSpMk id="19" creationId="{33752285-22E6-4481-A8F4-5598C5560CB5}"/>
          </ac:cxnSpMkLst>
        </pc:cxnChg>
      </pc:sldChg>
      <pc:sldChg chg="addSp delSp modSp add mod modClrScheme chgLayout">
        <pc:chgData name="koson trachu" userId="6eee57d3-532b-4a3f-8305-36424373c7d7" providerId="ADAL" clId="{5E4DD357-634C-40BB-8F3D-8941CFABB981}" dt="2022-02-23T04:59:43.231" v="2816" actId="207"/>
        <pc:sldMkLst>
          <pc:docMk/>
          <pc:sldMk cId="3589811155" sldId="413"/>
        </pc:sldMkLst>
        <pc:spChg chg="mod ord">
          <ac:chgData name="koson trachu" userId="6eee57d3-532b-4a3f-8305-36424373c7d7" providerId="ADAL" clId="{5E4DD357-634C-40BB-8F3D-8941CFABB981}" dt="2022-02-23T04:53:46.367" v="2344" actId="700"/>
          <ac:spMkLst>
            <pc:docMk/>
            <pc:sldMk cId="3589811155" sldId="413"/>
            <ac:spMk id="2" creationId="{00000000-0000-0000-0000-000000000000}"/>
          </ac:spMkLst>
        </pc:spChg>
        <pc:spChg chg="add mod ord">
          <ac:chgData name="koson trachu" userId="6eee57d3-532b-4a3f-8305-36424373c7d7" providerId="ADAL" clId="{5E4DD357-634C-40BB-8F3D-8941CFABB981}" dt="2022-02-23T04:59:43.231" v="2816" actId="207"/>
          <ac:spMkLst>
            <pc:docMk/>
            <pc:sldMk cId="3589811155" sldId="413"/>
            <ac:spMk id="3" creationId="{34C9BD23-1E1B-4304-A8D3-F878186970D6}"/>
          </ac:spMkLst>
        </pc:spChg>
        <pc:spChg chg="mod ord">
          <ac:chgData name="koson trachu" userId="6eee57d3-532b-4a3f-8305-36424373c7d7" providerId="ADAL" clId="{5E4DD357-634C-40BB-8F3D-8941CFABB981}" dt="2022-02-23T04:53:46.367" v="2344" actId="700"/>
          <ac:spMkLst>
            <pc:docMk/>
            <pc:sldMk cId="3589811155" sldId="413"/>
            <ac:spMk id="4" creationId="{00000000-0000-0000-0000-000000000000}"/>
          </ac:spMkLst>
        </pc:spChg>
        <pc:picChg chg="del">
          <ac:chgData name="koson trachu" userId="6eee57d3-532b-4a3f-8305-36424373c7d7" providerId="ADAL" clId="{5E4DD357-634C-40BB-8F3D-8941CFABB981}" dt="2022-02-23T04:53:43.497" v="2343" actId="478"/>
          <ac:picMkLst>
            <pc:docMk/>
            <pc:sldMk cId="3589811155" sldId="413"/>
            <ac:picMk id="8" creationId="{E218B480-5C1B-420D-BAE1-3CC4C36CFF6F}"/>
          </ac:picMkLst>
        </pc:picChg>
      </pc:sldChg>
      <pc:sldChg chg="addSp modSp add mod">
        <pc:chgData name="koson trachu" userId="6eee57d3-532b-4a3f-8305-36424373c7d7" providerId="ADAL" clId="{5E4DD357-634C-40BB-8F3D-8941CFABB981}" dt="2022-02-23T05:04:27.970" v="3254" actId="1076"/>
        <pc:sldMkLst>
          <pc:docMk/>
          <pc:sldMk cId="2705297310" sldId="414"/>
        </pc:sldMkLst>
        <pc:spChg chg="mod">
          <ac:chgData name="koson trachu" userId="6eee57d3-532b-4a3f-8305-36424373c7d7" providerId="ADAL" clId="{5E4DD357-634C-40BB-8F3D-8941CFABB981}" dt="2022-02-23T04:56:47.041" v="2553" actId="20577"/>
          <ac:spMkLst>
            <pc:docMk/>
            <pc:sldMk cId="2705297310" sldId="414"/>
            <ac:spMk id="2" creationId="{00000000-0000-0000-0000-000000000000}"/>
          </ac:spMkLst>
        </pc:spChg>
        <pc:spChg chg="mod">
          <ac:chgData name="koson trachu" userId="6eee57d3-532b-4a3f-8305-36424373c7d7" providerId="ADAL" clId="{5E4DD357-634C-40BB-8F3D-8941CFABB981}" dt="2022-02-23T05:04:17.479" v="3248" actId="21"/>
          <ac:spMkLst>
            <pc:docMk/>
            <pc:sldMk cId="2705297310" sldId="414"/>
            <ac:spMk id="3" creationId="{34C9BD23-1E1B-4304-A8D3-F878186970D6}"/>
          </ac:spMkLst>
        </pc:spChg>
        <pc:picChg chg="add mod">
          <ac:chgData name="koson trachu" userId="6eee57d3-532b-4a3f-8305-36424373c7d7" providerId="ADAL" clId="{5E4DD357-634C-40BB-8F3D-8941CFABB981}" dt="2022-02-23T05:04:27.970" v="3254" actId="1076"/>
          <ac:picMkLst>
            <pc:docMk/>
            <pc:sldMk cId="2705297310" sldId="414"/>
            <ac:picMk id="5" creationId="{A0DFAAAA-6D60-4E5A-AA26-024F14FFFA7C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5:05:18.653" v="3270" actId="1076"/>
        <pc:sldMkLst>
          <pc:docMk/>
          <pc:sldMk cId="3968111185" sldId="415"/>
        </pc:sldMkLst>
        <pc:spChg chg="del">
          <ac:chgData name="koson trachu" userId="6eee57d3-532b-4a3f-8305-36424373c7d7" providerId="ADAL" clId="{5E4DD357-634C-40BB-8F3D-8941CFABB981}" dt="2022-02-23T05:03:45.298" v="3242" actId="478"/>
          <ac:spMkLst>
            <pc:docMk/>
            <pc:sldMk cId="3968111185" sldId="415"/>
            <ac:spMk id="3" creationId="{34C9BD23-1E1B-4304-A8D3-F878186970D6}"/>
          </ac:spMkLst>
        </pc:spChg>
        <pc:spChg chg="add del mod">
          <ac:chgData name="koson trachu" userId="6eee57d3-532b-4a3f-8305-36424373c7d7" providerId="ADAL" clId="{5E4DD357-634C-40BB-8F3D-8941CFABB981}" dt="2022-02-23T05:03:54.702" v="3243" actId="931"/>
          <ac:spMkLst>
            <pc:docMk/>
            <pc:sldMk cId="3968111185" sldId="415"/>
            <ac:spMk id="6" creationId="{32E9A8AB-DF88-4CAB-84F6-FD977C0E1D42}"/>
          </ac:spMkLst>
        </pc:spChg>
        <pc:spChg chg="add del mod">
          <ac:chgData name="koson trachu" userId="6eee57d3-532b-4a3f-8305-36424373c7d7" providerId="ADAL" clId="{5E4DD357-634C-40BB-8F3D-8941CFABB981}" dt="2022-02-23T05:04:45.160" v="3259"/>
          <ac:spMkLst>
            <pc:docMk/>
            <pc:sldMk cId="3968111185" sldId="415"/>
            <ac:spMk id="10" creationId="{EDCF30A0-13E6-4356-A455-E90B675F7C73}"/>
          </ac:spMkLst>
        </pc:spChg>
        <pc:spChg chg="add del mod">
          <ac:chgData name="koson trachu" userId="6eee57d3-532b-4a3f-8305-36424373c7d7" providerId="ADAL" clId="{5E4DD357-634C-40BB-8F3D-8941CFABB981}" dt="2022-02-23T05:04:40.392" v="3256" actId="478"/>
          <ac:spMkLst>
            <pc:docMk/>
            <pc:sldMk cId="3968111185" sldId="415"/>
            <ac:spMk id="12" creationId="{79F806B6-A4CE-4A0C-A946-5105184FC153}"/>
          </ac:spMkLst>
        </pc:spChg>
        <pc:picChg chg="add del mod">
          <ac:chgData name="koson trachu" userId="6eee57d3-532b-4a3f-8305-36424373c7d7" providerId="ADAL" clId="{5E4DD357-634C-40BB-8F3D-8941CFABB981}" dt="2022-02-23T05:04:21.270" v="3250" actId="21"/>
          <ac:picMkLst>
            <pc:docMk/>
            <pc:sldMk cId="3968111185" sldId="415"/>
            <ac:picMk id="8" creationId="{6D8A5133-DB82-4CEB-83ED-0F956D860B7A}"/>
          </ac:picMkLst>
        </pc:picChg>
        <pc:picChg chg="add mod">
          <ac:chgData name="koson trachu" userId="6eee57d3-532b-4a3f-8305-36424373c7d7" providerId="ADAL" clId="{5E4DD357-634C-40BB-8F3D-8941CFABB981}" dt="2022-02-23T05:05:18.653" v="3270" actId="1076"/>
          <ac:picMkLst>
            <pc:docMk/>
            <pc:sldMk cId="3968111185" sldId="415"/>
            <ac:picMk id="14" creationId="{24D21A44-24BA-4382-B45E-FB3620F78701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5:05:07.213" v="3265" actId="1076"/>
        <pc:sldMkLst>
          <pc:docMk/>
          <pc:sldMk cId="1519867035" sldId="416"/>
        </pc:sldMkLst>
        <pc:spChg chg="mod">
          <ac:chgData name="koson trachu" userId="6eee57d3-532b-4a3f-8305-36424373c7d7" providerId="ADAL" clId="{5E4DD357-634C-40BB-8F3D-8941CFABB981}" dt="2022-02-23T05:04:48.337" v="3260"/>
          <ac:spMkLst>
            <pc:docMk/>
            <pc:sldMk cId="1519867035" sldId="416"/>
            <ac:spMk id="3" creationId="{34C9BD23-1E1B-4304-A8D3-F878186970D6}"/>
          </ac:spMkLst>
        </pc:spChg>
        <pc:picChg chg="del">
          <ac:chgData name="koson trachu" userId="6eee57d3-532b-4a3f-8305-36424373c7d7" providerId="ADAL" clId="{5E4DD357-634C-40BB-8F3D-8941CFABB981}" dt="2022-02-23T05:04:50.743" v="3261" actId="478"/>
          <ac:picMkLst>
            <pc:docMk/>
            <pc:sldMk cId="1519867035" sldId="416"/>
            <ac:picMk id="5" creationId="{A0DFAAAA-6D60-4E5A-AA26-024F14FFFA7C}"/>
          </ac:picMkLst>
        </pc:picChg>
        <pc:picChg chg="add mod">
          <ac:chgData name="koson trachu" userId="6eee57d3-532b-4a3f-8305-36424373c7d7" providerId="ADAL" clId="{5E4DD357-634C-40BB-8F3D-8941CFABB981}" dt="2022-02-23T05:05:07.213" v="3265" actId="1076"/>
          <ac:picMkLst>
            <pc:docMk/>
            <pc:sldMk cId="1519867035" sldId="416"/>
            <ac:picMk id="7" creationId="{2BC033E9-E03C-496C-BF8B-AA23E9EF2195}"/>
          </ac:picMkLst>
        </pc:picChg>
      </pc:sldChg>
      <pc:sldChg chg="addSp delSp modSp add mod chgLayout">
        <pc:chgData name="koson trachu" userId="6eee57d3-532b-4a3f-8305-36424373c7d7" providerId="ADAL" clId="{5E4DD357-634C-40BB-8F3D-8941CFABB981}" dt="2022-02-23T05:10:32.125" v="3778" actId="20577"/>
        <pc:sldMkLst>
          <pc:docMk/>
          <pc:sldMk cId="2162647962" sldId="417"/>
        </pc:sldMkLst>
        <pc:spChg chg="mod ord">
          <ac:chgData name="koson trachu" userId="6eee57d3-532b-4a3f-8305-36424373c7d7" providerId="ADAL" clId="{5E4DD357-634C-40BB-8F3D-8941CFABB981}" dt="2022-02-23T05:06:12.779" v="3274" actId="700"/>
          <ac:spMkLst>
            <pc:docMk/>
            <pc:sldMk cId="2162647962" sldId="417"/>
            <ac:spMk id="2" creationId="{00000000-0000-0000-0000-000000000000}"/>
          </ac:spMkLst>
        </pc:spChg>
        <pc:spChg chg="add mod ord">
          <ac:chgData name="koson trachu" userId="6eee57d3-532b-4a3f-8305-36424373c7d7" providerId="ADAL" clId="{5E4DD357-634C-40BB-8F3D-8941CFABB981}" dt="2022-02-23T05:10:32.125" v="3778" actId="20577"/>
          <ac:spMkLst>
            <pc:docMk/>
            <pc:sldMk cId="2162647962" sldId="417"/>
            <ac:spMk id="3" creationId="{4CBDA47E-42AB-4D8F-9B6D-B7803631D31C}"/>
          </ac:spMkLst>
        </pc:spChg>
        <pc:spChg chg="mod ord">
          <ac:chgData name="koson trachu" userId="6eee57d3-532b-4a3f-8305-36424373c7d7" providerId="ADAL" clId="{5E4DD357-634C-40BB-8F3D-8941CFABB981}" dt="2022-02-23T05:06:12.779" v="3274" actId="700"/>
          <ac:spMkLst>
            <pc:docMk/>
            <pc:sldMk cId="2162647962" sldId="417"/>
            <ac:spMk id="4" creationId="{00000000-0000-0000-0000-000000000000}"/>
          </ac:spMkLst>
        </pc:spChg>
        <pc:picChg chg="del">
          <ac:chgData name="koson trachu" userId="6eee57d3-532b-4a3f-8305-36424373c7d7" providerId="ADAL" clId="{5E4DD357-634C-40BB-8F3D-8941CFABB981}" dt="2022-02-23T05:05:37.987" v="3272" actId="478"/>
          <ac:picMkLst>
            <pc:docMk/>
            <pc:sldMk cId="2162647962" sldId="417"/>
            <ac:picMk id="14" creationId="{24D21A44-24BA-4382-B45E-FB3620F78701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5:11:03.015" v="3787" actId="962"/>
        <pc:sldMkLst>
          <pc:docMk/>
          <pc:sldMk cId="4225531940" sldId="418"/>
        </pc:sldMkLst>
        <pc:spChg chg="mod">
          <ac:chgData name="koson trachu" userId="6eee57d3-532b-4a3f-8305-36424373c7d7" providerId="ADAL" clId="{5E4DD357-634C-40BB-8F3D-8941CFABB981}" dt="2022-02-23T05:10:42.582" v="3781" actId="1076"/>
          <ac:spMkLst>
            <pc:docMk/>
            <pc:sldMk cId="4225531940" sldId="418"/>
            <ac:spMk id="2" creationId="{00000000-0000-0000-0000-000000000000}"/>
          </ac:spMkLst>
        </pc:spChg>
        <pc:spChg chg="del">
          <ac:chgData name="koson trachu" userId="6eee57d3-532b-4a3f-8305-36424373c7d7" providerId="ADAL" clId="{5E4DD357-634C-40BB-8F3D-8941CFABB981}" dt="2022-02-23T05:10:46.110" v="3782" actId="478"/>
          <ac:spMkLst>
            <pc:docMk/>
            <pc:sldMk cId="4225531940" sldId="418"/>
            <ac:spMk id="3" creationId="{4CBDA47E-42AB-4D8F-9B6D-B7803631D31C}"/>
          </ac:spMkLst>
        </pc:spChg>
        <pc:spChg chg="add del mod">
          <ac:chgData name="koson trachu" userId="6eee57d3-532b-4a3f-8305-36424373c7d7" providerId="ADAL" clId="{5E4DD357-634C-40BB-8F3D-8941CFABB981}" dt="2022-02-23T05:10:53.616" v="3783" actId="478"/>
          <ac:spMkLst>
            <pc:docMk/>
            <pc:sldMk cId="4225531940" sldId="418"/>
            <ac:spMk id="6" creationId="{32DEF59D-ED3A-4339-9C05-E264940C44F2}"/>
          </ac:spMkLst>
        </pc:spChg>
        <pc:picChg chg="add mod">
          <ac:chgData name="koson trachu" userId="6eee57d3-532b-4a3f-8305-36424373c7d7" providerId="ADAL" clId="{5E4DD357-634C-40BB-8F3D-8941CFABB981}" dt="2022-02-23T05:11:03.015" v="3787" actId="962"/>
          <ac:picMkLst>
            <pc:docMk/>
            <pc:sldMk cId="4225531940" sldId="418"/>
            <ac:picMk id="8" creationId="{8CEEC6C9-B3BF-41EF-AB5B-8D3BC638A142}"/>
          </ac:picMkLst>
        </pc:picChg>
      </pc:sldChg>
      <pc:sldChg chg="addSp delSp modSp add mod chgLayout">
        <pc:chgData name="koson trachu" userId="6eee57d3-532b-4a3f-8305-36424373c7d7" providerId="ADAL" clId="{5E4DD357-634C-40BB-8F3D-8941CFABB981}" dt="2022-02-23T05:14:14.267" v="3972" actId="1076"/>
        <pc:sldMkLst>
          <pc:docMk/>
          <pc:sldMk cId="944607665" sldId="419"/>
        </pc:sldMkLst>
        <pc:spChg chg="mod ord">
          <ac:chgData name="koson trachu" userId="6eee57d3-532b-4a3f-8305-36424373c7d7" providerId="ADAL" clId="{5E4DD357-634C-40BB-8F3D-8941CFABB981}" dt="2022-02-23T05:13:17.093" v="3827" actId="700"/>
          <ac:spMkLst>
            <pc:docMk/>
            <pc:sldMk cId="944607665" sldId="419"/>
            <ac:spMk id="2" creationId="{00000000-0000-0000-0000-000000000000}"/>
          </ac:spMkLst>
        </pc:spChg>
        <pc:spChg chg="mod ord">
          <ac:chgData name="koson trachu" userId="6eee57d3-532b-4a3f-8305-36424373c7d7" providerId="ADAL" clId="{5E4DD357-634C-40BB-8F3D-8941CFABB981}" dt="2022-02-23T05:13:17.093" v="3827" actId="700"/>
          <ac:spMkLst>
            <pc:docMk/>
            <pc:sldMk cId="944607665" sldId="419"/>
            <ac:spMk id="4" creationId="{00000000-0000-0000-0000-000000000000}"/>
          </ac:spMkLst>
        </pc:spChg>
        <pc:spChg chg="add mod ord">
          <ac:chgData name="koson trachu" userId="6eee57d3-532b-4a3f-8305-36424373c7d7" providerId="ADAL" clId="{5E4DD357-634C-40BB-8F3D-8941CFABB981}" dt="2022-02-23T05:14:12.091" v="3971"/>
          <ac:spMkLst>
            <pc:docMk/>
            <pc:sldMk cId="944607665" sldId="419"/>
            <ac:spMk id="6" creationId="{AE4CE509-0C7C-4360-8B07-93AC02F2739B}"/>
          </ac:spMkLst>
        </pc:spChg>
        <pc:picChg chg="add mod">
          <ac:chgData name="koson trachu" userId="6eee57d3-532b-4a3f-8305-36424373c7d7" providerId="ADAL" clId="{5E4DD357-634C-40BB-8F3D-8941CFABB981}" dt="2022-02-23T05:14:14.267" v="3972" actId="1076"/>
          <ac:picMkLst>
            <pc:docMk/>
            <pc:sldMk cId="944607665" sldId="419"/>
            <ac:picMk id="5" creationId="{B002D016-BBE6-48D0-A601-DAFACDFC6474}"/>
          </ac:picMkLst>
        </pc:picChg>
        <pc:picChg chg="del">
          <ac:chgData name="koson trachu" userId="6eee57d3-532b-4a3f-8305-36424373c7d7" providerId="ADAL" clId="{5E4DD357-634C-40BB-8F3D-8941CFABB981}" dt="2022-02-23T05:12:43.242" v="3820" actId="478"/>
          <ac:picMkLst>
            <pc:docMk/>
            <pc:sldMk cId="944607665" sldId="419"/>
            <ac:picMk id="8" creationId="{8CEEC6C9-B3BF-41EF-AB5B-8D3BC638A142}"/>
          </ac:picMkLst>
        </pc:picChg>
      </pc:sldChg>
      <pc:sldChg chg="delSp add del mod">
        <pc:chgData name="koson trachu" userId="6eee57d3-532b-4a3f-8305-36424373c7d7" providerId="ADAL" clId="{5E4DD357-634C-40BB-8F3D-8941CFABB981}" dt="2022-02-23T05:14:46.450" v="3978" actId="2696"/>
        <pc:sldMkLst>
          <pc:docMk/>
          <pc:sldMk cId="2234719165" sldId="420"/>
        </pc:sldMkLst>
        <pc:picChg chg="del">
          <ac:chgData name="koson trachu" userId="6eee57d3-532b-4a3f-8305-36424373c7d7" providerId="ADAL" clId="{5E4DD357-634C-40BB-8F3D-8941CFABB981}" dt="2022-02-23T05:14:30.628" v="3974" actId="478"/>
          <ac:picMkLst>
            <pc:docMk/>
            <pc:sldMk cId="2234719165" sldId="420"/>
            <ac:picMk id="5" creationId="{B002D016-BBE6-48D0-A601-DAFACDFC6474}"/>
          </ac:picMkLst>
        </pc:picChg>
      </pc:sldChg>
      <pc:sldChg chg="addSp delSp modSp add mod ord">
        <pc:chgData name="koson trachu" userId="6eee57d3-532b-4a3f-8305-36424373c7d7" providerId="ADAL" clId="{5E4DD357-634C-40BB-8F3D-8941CFABB981}" dt="2022-02-23T05:17:19.998" v="4133" actId="14100"/>
        <pc:sldMkLst>
          <pc:docMk/>
          <pc:sldMk cId="1997108752" sldId="421"/>
        </pc:sldMkLst>
        <pc:spChg chg="mod">
          <ac:chgData name="koson trachu" userId="6eee57d3-532b-4a3f-8305-36424373c7d7" providerId="ADAL" clId="{5E4DD357-634C-40BB-8F3D-8941CFABB981}" dt="2022-02-23T05:14:52.551" v="3990" actId="20577"/>
          <ac:spMkLst>
            <pc:docMk/>
            <pc:sldMk cId="1997108752" sldId="421"/>
            <ac:spMk id="2" creationId="{00000000-0000-0000-0000-000000000000}"/>
          </ac:spMkLst>
        </pc:spChg>
        <pc:spChg chg="del">
          <ac:chgData name="koson trachu" userId="6eee57d3-532b-4a3f-8305-36424373c7d7" providerId="ADAL" clId="{5E4DD357-634C-40BB-8F3D-8941CFABB981}" dt="2022-02-23T05:14:56.634" v="3991" actId="478"/>
          <ac:spMkLst>
            <pc:docMk/>
            <pc:sldMk cId="1997108752" sldId="421"/>
            <ac:spMk id="3" creationId="{4CBDA47E-42AB-4D8F-9B6D-B7803631D31C}"/>
          </ac:spMkLst>
        </pc:spChg>
        <pc:spChg chg="add del mod">
          <ac:chgData name="koson trachu" userId="6eee57d3-532b-4a3f-8305-36424373c7d7" providerId="ADAL" clId="{5E4DD357-634C-40BB-8F3D-8941CFABB981}" dt="2022-02-23T05:15:05.827" v="3992" actId="931"/>
          <ac:spMkLst>
            <pc:docMk/>
            <pc:sldMk cId="1997108752" sldId="421"/>
            <ac:spMk id="6" creationId="{A95C3635-B577-485D-A7A5-909F29B81471}"/>
          </ac:spMkLst>
        </pc:spChg>
        <pc:spChg chg="add mod">
          <ac:chgData name="koson trachu" userId="6eee57d3-532b-4a3f-8305-36424373c7d7" providerId="ADAL" clId="{5E4DD357-634C-40BB-8F3D-8941CFABB981}" dt="2022-02-23T05:17:13.278" v="4131" actId="14100"/>
          <ac:spMkLst>
            <pc:docMk/>
            <pc:sldMk cId="1997108752" sldId="421"/>
            <ac:spMk id="9" creationId="{24A82D42-2E23-473C-8B95-E7274A3DAA05}"/>
          </ac:spMkLst>
        </pc:spChg>
        <pc:spChg chg="add mod">
          <ac:chgData name="koson trachu" userId="6eee57d3-532b-4a3f-8305-36424373c7d7" providerId="ADAL" clId="{5E4DD357-634C-40BB-8F3D-8941CFABB981}" dt="2022-02-23T05:17:19.998" v="4133" actId="14100"/>
          <ac:spMkLst>
            <pc:docMk/>
            <pc:sldMk cId="1997108752" sldId="421"/>
            <ac:spMk id="10" creationId="{F3811082-820B-4ADB-9100-9C24DE4D7E4F}"/>
          </ac:spMkLst>
        </pc:spChg>
        <pc:spChg chg="add del mod">
          <ac:chgData name="koson trachu" userId="6eee57d3-532b-4a3f-8305-36424373c7d7" providerId="ADAL" clId="{5E4DD357-634C-40BB-8F3D-8941CFABB981}" dt="2022-02-23T05:17:08.281" v="4130" actId="478"/>
          <ac:spMkLst>
            <pc:docMk/>
            <pc:sldMk cId="1997108752" sldId="421"/>
            <ac:spMk id="11" creationId="{9E584345-03D1-4BEB-9106-B1D97702E5B4}"/>
          </ac:spMkLst>
        </pc:spChg>
        <pc:spChg chg="add del mod">
          <ac:chgData name="koson trachu" userId="6eee57d3-532b-4a3f-8305-36424373c7d7" providerId="ADAL" clId="{5E4DD357-634C-40BB-8F3D-8941CFABB981}" dt="2022-02-23T05:17:06.419" v="4129" actId="478"/>
          <ac:spMkLst>
            <pc:docMk/>
            <pc:sldMk cId="1997108752" sldId="421"/>
            <ac:spMk id="12" creationId="{44F0CFAE-C7C9-438B-B138-4C9CC47D6B71}"/>
          </ac:spMkLst>
        </pc:spChg>
        <pc:picChg chg="add mod">
          <ac:chgData name="koson trachu" userId="6eee57d3-532b-4a3f-8305-36424373c7d7" providerId="ADAL" clId="{5E4DD357-634C-40BB-8F3D-8941CFABB981}" dt="2022-02-23T05:15:09.772" v="3996" actId="14100"/>
          <ac:picMkLst>
            <pc:docMk/>
            <pc:sldMk cId="1997108752" sldId="421"/>
            <ac:picMk id="8" creationId="{25ABE692-91D7-471A-A573-A8788EF8EEDF}"/>
          </ac:picMkLst>
        </pc:picChg>
      </pc:sldChg>
      <pc:sldChg chg="modSp add mod ord">
        <pc:chgData name="koson trachu" userId="6eee57d3-532b-4a3f-8305-36424373c7d7" providerId="ADAL" clId="{5E4DD357-634C-40BB-8F3D-8941CFABB981}" dt="2022-02-23T05:18:09.361" v="4137" actId="6549"/>
        <pc:sldMkLst>
          <pc:docMk/>
          <pc:sldMk cId="240466444" sldId="422"/>
        </pc:sldMkLst>
        <pc:spChg chg="mod">
          <ac:chgData name="koson trachu" userId="6eee57d3-532b-4a3f-8305-36424373c7d7" providerId="ADAL" clId="{5E4DD357-634C-40BB-8F3D-8941CFABB981}" dt="2022-02-23T05:18:09.361" v="4137" actId="6549"/>
          <ac:spMkLst>
            <pc:docMk/>
            <pc:sldMk cId="240466444" sldId="42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7A3B6-6648-4822-9BDF-69B6095EBC8C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A870C-015B-46D9-B409-2252ABD5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F170-F2DA-4B22-BDF1-4FBD448A0EB5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E020-4FE3-4052-9278-7C755922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292D1-8C21-460D-BE03-067B94B8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3B4F-BDAE-4C53-B4BA-C863FFDD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05DF-3D72-4B0E-BF29-420284BA3DF6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180B-9EA6-4144-954E-B5974663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9653-8587-451D-83D4-81318637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9A2E3-FF9D-43BF-951D-C9F03FAE8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A037-0E35-4C77-944A-E56B5879B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A114-4175-424D-BF1C-5026491B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DEA4-7023-4974-A51B-22AF6AEBE3DE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AA37-EEB5-4E3C-B0A6-E74067F8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5C74-1B1E-458D-9B7F-368E4EDB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0E6B-8E86-42BE-9995-91541EE0382B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A2C4-6FFC-49C8-A5F2-26C59302090C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6181-A85F-4BCD-954B-16A3E8AF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4173-CB3A-433A-A95E-1CED60A8D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8F6F-FFFF-451D-AA3C-EAF836F78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5C12E-C8BA-4E75-9DE5-D0A6812B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CF22-E571-42AE-9903-1960052A5051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312F9-D1B9-4EA5-9C26-E16E29F8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1D707-84B7-4AFA-B4B3-981569F7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BE34-35A9-4635-A089-1DEEB1F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1428-52FD-43CE-8EB1-CE148E29B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21B6E-0805-4CC8-BEB4-7A4FFB82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F1822-C400-44CE-9348-3D55AF01C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461AB-6F0B-4DEA-BCB8-8484A7DE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3CC93-BD1D-4012-8DC3-B6FA0640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038A-D404-4688-8B83-0AF5FA0BBFE6}" type="datetime1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45B21-078A-4C4E-A939-6498426B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FCC4-8889-4D74-9242-098E1FF3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859B-2DE2-4C0C-B29D-F2597A0B4AA0}" type="datetime1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A131-9F84-4010-8563-F5D41616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A38A-1268-4BEE-8C8F-821B2278BFCA}" type="datetime1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A72B9-7F90-459F-9709-F42777E0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47265-69D3-44ED-A40C-5F1FC1AA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DF0F-BA1D-424D-A047-9101E187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3967-0431-4EBA-9003-9DEA4FAC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192D5-23AF-48DA-A2ED-AD015CBBB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8B9E-4BBB-4EBA-9ADD-A968E9E0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283C-6E84-4995-AB3D-BFF3DE5B6DA8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A5DA-74B4-4D6D-85F3-FE6D4E8D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A25E3-7619-474D-9D8C-A134D50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7176-7EB4-4DA9-BC99-EA63507D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74BE7-C8DA-48B8-84F2-9CAAC61A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133B4-F93B-4C48-B18B-DDDA44767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D06C6-2FA1-42A3-A589-DD478D71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516B-CA18-4D3B-B396-B41E0A9F5CD9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3F0EF-89D3-4DE1-8A56-FA5B02F4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77FCB-0B75-48D5-B2BA-61A61C42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762F-A307-4386-9F31-7529B9CDF39B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anguage-reference/language-specification/types" TargetMode="External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Types</a:t>
            </a:r>
            <a:endParaRPr lang="th-TH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Type System (CTS)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10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B03ECE-C2B2-4A6F-A07F-CD6142E41A1E}"/>
              </a:ext>
            </a:extLst>
          </p:cNvPr>
          <p:cNvSpPr/>
          <p:nvPr/>
        </p:nvSpPr>
        <p:spPr>
          <a:xfrm>
            <a:off x="312937" y="2049588"/>
            <a:ext cx="1908628" cy="932543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C#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039287-749D-43CA-B911-09B7A69926F3}"/>
              </a:ext>
            </a:extLst>
          </p:cNvPr>
          <p:cNvSpPr/>
          <p:nvPr/>
        </p:nvSpPr>
        <p:spPr>
          <a:xfrm>
            <a:off x="3438952" y="2049589"/>
            <a:ext cx="1908628" cy="932543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VB.NET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747197-617D-4334-AEE4-B2D99776FA77}"/>
              </a:ext>
            </a:extLst>
          </p:cNvPr>
          <p:cNvSpPr/>
          <p:nvPr/>
        </p:nvSpPr>
        <p:spPr>
          <a:xfrm>
            <a:off x="1267251" y="4242608"/>
            <a:ext cx="2946400" cy="95726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System.Int32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A55468-BEAD-4A98-BB33-B0D6546A4347}"/>
              </a:ext>
            </a:extLst>
          </p:cNvPr>
          <p:cNvCxnSpPr>
            <a:stCxn id="3" idx="4"/>
          </p:cNvCxnSpPr>
          <p:nvPr/>
        </p:nvCxnSpPr>
        <p:spPr>
          <a:xfrm>
            <a:off x="1267251" y="2982131"/>
            <a:ext cx="816073" cy="1260477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858648-2044-4796-998E-3F4A0E22F6D1}"/>
              </a:ext>
            </a:extLst>
          </p:cNvPr>
          <p:cNvCxnSpPr>
            <a:cxnSpLocks/>
            <a:stCxn id="31" idx="4"/>
          </p:cNvCxnSpPr>
          <p:nvPr/>
        </p:nvCxnSpPr>
        <p:spPr>
          <a:xfrm flipH="1">
            <a:off x="3248257" y="2982132"/>
            <a:ext cx="1145009" cy="1260476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1C48D36-6A61-4329-A7F4-5C66BD184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653" y="1925400"/>
            <a:ext cx="6335389" cy="3274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0008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130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 (Simple Type)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E1D88-F1FD-49D0-A1AD-1B8AA7B4F134}"/>
              </a:ext>
            </a:extLst>
          </p:cNvPr>
          <p:cNvSpPr txBox="1"/>
          <p:nvPr/>
        </p:nvSpPr>
        <p:spPr>
          <a:xfrm>
            <a:off x="10387496" y="4495800"/>
            <a:ext cx="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9FF"/>
                </a:solidFill>
              </a:rPr>
              <a:t>C# 9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746D0E7-8386-4411-9A00-190716047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751"/>
            <a:ext cx="12192000" cy="4795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890212-832E-47E0-B7EC-F6F5C1D6EEF2}"/>
              </a:ext>
            </a:extLst>
          </p:cNvPr>
          <p:cNvSpPr txBox="1"/>
          <p:nvPr/>
        </p:nvSpPr>
        <p:spPr>
          <a:xfrm>
            <a:off x="457200" y="6308079"/>
            <a:ext cx="5880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nint</a:t>
            </a:r>
            <a:r>
              <a:rPr lang="en-US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2400" b="1" dirty="0" err="1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nuint</a:t>
            </a:r>
            <a:r>
              <a:rPr lang="en-US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ขึ้นกับ </a:t>
            </a:r>
            <a:r>
              <a:rPr lang="en-US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platform </a:t>
            </a:r>
            <a:r>
              <a:rPr lang="th-TH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จะมีขนาดเท่ากับ </a:t>
            </a:r>
            <a:r>
              <a:rPr lang="en-US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register </a:t>
            </a:r>
            <a:r>
              <a:rPr lang="th-TH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CPU</a:t>
            </a:r>
            <a:endParaRPr lang="en-US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6634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397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(Simple Type)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E1D88-F1FD-49D0-A1AD-1B8AA7B4F134}"/>
              </a:ext>
            </a:extLst>
          </p:cNvPr>
          <p:cNvSpPr txBox="1"/>
          <p:nvPr/>
        </p:nvSpPr>
        <p:spPr>
          <a:xfrm>
            <a:off x="10387496" y="4495800"/>
            <a:ext cx="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9FF"/>
                </a:solidFill>
              </a:rPr>
              <a:t>C# 9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11F03CB7-C095-4AF1-B67E-0C6F14AFF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0163"/>
            <a:ext cx="12192000" cy="4947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B12D9-A7EE-45CB-B4AB-606E85DEC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738"/>
            <a:ext cx="12192000" cy="108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58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130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(</a:t>
            </a:r>
            <a:r>
              <a:rPr lang="en-US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Nonsimple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Type)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E1D88-F1FD-49D0-A1AD-1B8AA7B4F134}"/>
              </a:ext>
            </a:extLst>
          </p:cNvPr>
          <p:cNvSpPr txBox="1"/>
          <p:nvPr/>
        </p:nvSpPr>
        <p:spPr>
          <a:xfrm>
            <a:off x="10387496" y="4495800"/>
            <a:ext cx="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9FF"/>
                </a:solidFill>
              </a:rPr>
              <a:t>C# 9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6959783-948E-4F36-82FB-30A5E742C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9608"/>
            <a:ext cx="12192000" cy="311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73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A1929A-220F-42CC-9F25-336A9CB28792}"/>
              </a:ext>
            </a:extLst>
          </p:cNvPr>
          <p:cNvSpPr/>
          <p:nvPr/>
        </p:nvSpPr>
        <p:spPr>
          <a:xfrm>
            <a:off x="3571875" y="1619250"/>
            <a:ext cx="8543925" cy="4873625"/>
          </a:xfrm>
          <a:prstGeom prst="roundRect">
            <a:avLst>
              <a:gd name="adj" fmla="val 2791"/>
            </a:avLst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User-Defined Types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7EBD-0C07-432D-A966-AC435BD2B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94" y="1870075"/>
            <a:ext cx="10515600" cy="4351338"/>
          </a:xfrm>
        </p:spPr>
        <p:txBody>
          <a:bodyPr>
            <a:normAutofit/>
          </a:bodyPr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class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struct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array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enum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delegate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interface types</a:t>
            </a:r>
            <a:r>
              <a:rPr lang="en-US" sz="44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8223021A-900E-46B9-A8B9-747A8D46B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983" y="1880456"/>
            <a:ext cx="6453720" cy="16839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B4AD10B0-245D-4949-B03D-40103CA25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310" y="3911622"/>
            <a:ext cx="8203054" cy="20974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1844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Stack and the Heap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ในขณะที่โปรแกรมทำงาน จะมีการจัดการกับ 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ซึ่งต้องเก็บใน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memory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Memory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ที่เก็บ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2 ส่วนคือ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จะถูกเก็บที่ไหนนั้น ขึ้นอยู่กับ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F0EF9D-8F72-470D-82F6-40BA3C24D737}"/>
              </a:ext>
            </a:extLst>
          </p:cNvPr>
          <p:cNvSpPr/>
          <p:nvPr/>
        </p:nvSpPr>
        <p:spPr>
          <a:xfrm>
            <a:off x="2076450" y="3686175"/>
            <a:ext cx="2743200" cy="2806700"/>
          </a:xfrm>
          <a:prstGeom prst="roundRect">
            <a:avLst>
              <a:gd name="adj" fmla="val 347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070C0"/>
                </a:solidFill>
              </a:rPr>
              <a:t>Application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2E2FDF-1D47-4E2B-A600-BD27836E6CBD}"/>
              </a:ext>
            </a:extLst>
          </p:cNvPr>
          <p:cNvSpPr/>
          <p:nvPr/>
        </p:nvSpPr>
        <p:spPr>
          <a:xfrm>
            <a:off x="6677027" y="3686176"/>
            <a:ext cx="2743200" cy="2806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070C0"/>
                </a:solidFill>
              </a:rPr>
              <a:t>Heap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E38DAD-26BC-43C5-8BE0-1807EFA44217}"/>
              </a:ext>
            </a:extLst>
          </p:cNvPr>
          <p:cNvSpPr/>
          <p:nvPr/>
        </p:nvSpPr>
        <p:spPr>
          <a:xfrm>
            <a:off x="2209798" y="4768054"/>
            <a:ext cx="1123949" cy="13636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CE28D-3968-4C49-9D03-D9D83C898E2D}"/>
              </a:ext>
            </a:extLst>
          </p:cNvPr>
          <p:cNvSpPr/>
          <p:nvPr/>
        </p:nvSpPr>
        <p:spPr>
          <a:xfrm>
            <a:off x="3612352" y="4288631"/>
            <a:ext cx="1123949" cy="136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9DB412-B34E-46BA-A287-1A493D6BB32B}"/>
              </a:ext>
            </a:extLst>
          </p:cNvPr>
          <p:cNvSpPr/>
          <p:nvPr/>
        </p:nvSpPr>
        <p:spPr>
          <a:xfrm>
            <a:off x="8172452" y="4062411"/>
            <a:ext cx="1123949" cy="1363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F2C943-74E9-417E-B85A-340A5A5309DF}"/>
              </a:ext>
            </a:extLst>
          </p:cNvPr>
          <p:cNvSpPr/>
          <p:nvPr/>
        </p:nvSpPr>
        <p:spPr>
          <a:xfrm>
            <a:off x="7462840" y="4561681"/>
            <a:ext cx="1123949" cy="1363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CD6F5B-D0F0-4079-8109-057E610A571C}"/>
              </a:ext>
            </a:extLst>
          </p:cNvPr>
          <p:cNvSpPr/>
          <p:nvPr/>
        </p:nvSpPr>
        <p:spPr>
          <a:xfrm>
            <a:off x="6924678" y="5049836"/>
            <a:ext cx="1123949" cy="136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752285-22E6-4481-A8F4-5598C5560CB5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4819650" y="5089525"/>
            <a:ext cx="2105028" cy="64214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910AE1-62D3-44B3-94C8-5EDEE41BEB00}"/>
              </a:ext>
            </a:extLst>
          </p:cNvPr>
          <p:cNvSpPr txBox="1"/>
          <p:nvPr/>
        </p:nvSpPr>
        <p:spPr>
          <a:xfrm>
            <a:off x="5254801" y="5467628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</a:rPr>
              <a:t>allocation</a:t>
            </a:r>
          </a:p>
        </p:txBody>
      </p:sp>
    </p:spTree>
    <p:extLst>
      <p:ext uri="{BB962C8B-B14F-4D97-AF65-F5344CB8AC3E}">
        <p14:creationId xmlns:p14="http://schemas.microsoft.com/office/powerpoint/2010/main" val="107434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Stack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218B480-5C1B-420D-BAE1-3CC4C36CF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4813"/>
            <a:ext cx="12192000" cy="464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19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Stack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BD23-1E1B-4304-A8D3-F87818697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 marL="542925" indent="-542925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Application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มีหน้าที่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เก็บข้อมูล  (ตัวแปรต่าง ๆ)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เก็บสถานะการทำงานของ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Application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ส่งผ่านข้อมูล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(parameters)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ไปยัง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  <a:endParaRPr lang="th-TH" sz="3200" b="1" dirty="0">
              <a:solidFill>
                <a:srgbClr val="9900CC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การนำข้อมูลเข้าไปเก็บใน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เรียกว่าการ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push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push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top of stack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เสมือนการ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insert </a:t>
            </a: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การนำข้อมูลออกจาก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เรียกว่าการ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pop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pop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top of stack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เสมือนการ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delete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6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89811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Heap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BD23-1E1B-4304-A8D3-F87818697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2925" indent="-542925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เป็นหน่วยความจำที่ถือครองโดยระบบ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42925" indent="-542925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Application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สามารถขอใช้หน่วยความจำ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จากระบบ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การเข้าถึงข้อมูลจะต่างจาก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ตรงที่สามารถเขียนอ่านได้ทุกตำแหน่งในทันที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A0DFAAAA-6D60-4E5A-AA26-024F14FFF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87" y="3608304"/>
            <a:ext cx="4467225" cy="298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97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Heap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BD23-1E1B-4304-A8D3-F87818697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เมื่อเลิกใช้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Application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หรือเกิด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Application crashed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โดยที่ไม่มีการคืนหน่วยความจำที่ขอจากระบบ จะมี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Garbage Collector (GC)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นำหน่วยความจำนั้นไปคืนให้ระบบเมื่อถึงเวลาอันสมควร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BC033E9-E03C-496C-BF8B-AA23E9EF2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76" y="3415839"/>
            <a:ext cx="10545647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6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เรื่องที่จะศึกษา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indent="-6858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4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Types, </a:t>
            </a:r>
            <a:r>
              <a:rPr 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and user-defined type</a:t>
            </a:r>
          </a:p>
          <a:p>
            <a:pPr lvl="1" indent="-6858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4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Stack and the Heap</a:t>
            </a:r>
          </a:p>
          <a:p>
            <a:pPr lvl="1" indent="-6858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4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Value Types and Reference Types</a:t>
            </a:r>
          </a:p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endParaRPr lang="en-US" sz="4800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60286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Heap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4" name="Picture 1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4D21A44-24BA-4382-B45E-FB3620F78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9" y="1890471"/>
            <a:ext cx="10116962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11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Value Types and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DA47E-42AB-4D8F-9B6D-B7803631D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ชนิดข้อมูลจะเป็นตัวกำหนดขนาดของหน่วยความจำที่ต้องการใช้จากระบบ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ทำให้รู้ว่าต้องเก็บไว้ที่ไหน  (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heap)</a:t>
            </a:r>
          </a:p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เราสามารถแบ่งออกได้เป็น 2 ประเภท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Value type 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เปรียบเสมือนเหรียญกษาปณ์หรือธนบัตร ที่มีมูลค่าในตัว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type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เปรียบเสมือนบัตรเอทีเอ็ม หรือโฉนดที่ดิน</a:t>
            </a:r>
          </a:p>
          <a:p>
            <a:pPr marL="457200" lvl="1" indent="0">
              <a:buNone/>
            </a:pP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62647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Value Types and Reference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CEEC6C9-B3BF-41EF-AB5B-8D3BC638A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0" y="1690688"/>
            <a:ext cx="11317279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31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Value Types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สามารถเก็บบน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heap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ได้เช่นกัน 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CE509-0C7C-4360-8B07-93AC02F27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ในกรณีที่เราสร้าง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ขึ้นจาก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value type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เมื่อสร้าง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จะต้องสร้างไว้บน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002D016-BBE6-48D0-A601-DAFACDFC6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769" y="3233327"/>
            <a:ext cx="7211431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07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Value Types and Reference Types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Content Placeholder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5ABE692-91D7-471A-A573-A8788EF8E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4" y="1951529"/>
            <a:ext cx="11326691" cy="3553921"/>
          </a:xfr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A82D42-2E23-473C-8B95-E7274A3DAA05}"/>
              </a:ext>
            </a:extLst>
          </p:cNvPr>
          <p:cNvSpPr/>
          <p:nvPr/>
        </p:nvSpPr>
        <p:spPr>
          <a:xfrm>
            <a:off x="638175" y="2619375"/>
            <a:ext cx="11029951" cy="1514475"/>
          </a:xfrm>
          <a:prstGeom prst="roundRect">
            <a:avLst>
              <a:gd name="adj" fmla="val 4088"/>
            </a:avLst>
          </a:prstGeom>
          <a:solidFill>
            <a:schemeClr val="accent6">
              <a:lumMod val="40000"/>
              <a:lumOff val="60000"/>
              <a:alpha val="12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811082-820B-4ADB-9100-9C24DE4D7E4F}"/>
              </a:ext>
            </a:extLst>
          </p:cNvPr>
          <p:cNvSpPr/>
          <p:nvPr/>
        </p:nvSpPr>
        <p:spPr>
          <a:xfrm>
            <a:off x="638175" y="4251816"/>
            <a:ext cx="11029951" cy="1148859"/>
          </a:xfrm>
          <a:prstGeom prst="roundRect">
            <a:avLst>
              <a:gd name="adj" fmla="val 4088"/>
            </a:avLst>
          </a:prstGeom>
          <a:solidFill>
            <a:schemeClr val="accent4">
              <a:lumMod val="20000"/>
              <a:lumOff val="80000"/>
              <a:alpha val="33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ตัวเชื่อมต่อตรง 4">
            <a:extLst>
              <a:ext uri="{FF2B5EF4-FFF2-40B4-BE49-F238E27FC236}">
                <a16:creationId xmlns:a16="http://schemas.microsoft.com/office/drawing/2014/main" id="{8C835ED5-A3EF-3DA7-6AE8-64D123F13586}"/>
              </a:ext>
            </a:extLst>
          </p:cNvPr>
          <p:cNvCxnSpPr/>
          <p:nvPr/>
        </p:nvCxnSpPr>
        <p:spPr>
          <a:xfrm>
            <a:off x="8102851" y="2082297"/>
            <a:ext cx="0" cy="3318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DF3879A5-B8D5-0901-BB11-0A02F401A4B2}"/>
              </a:ext>
            </a:extLst>
          </p:cNvPr>
          <p:cNvSpPr txBox="1"/>
          <p:nvPr/>
        </p:nvSpPr>
        <p:spPr>
          <a:xfrm>
            <a:off x="1319842" y="5719362"/>
            <a:ext cx="99548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hlinkClick r:id="rId3"/>
              </a:rPr>
              <a:t>https://learn.microsoft.com/en-us/dotnet/csharp/language-reference/language-specification/types</a:t>
            </a:r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9710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Type vs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35B546-10D4-4EBC-BDA0-BEA518A08E62}"/>
              </a:ext>
            </a:extLst>
          </p:cNvPr>
          <p:cNvSpPr/>
          <p:nvPr/>
        </p:nvSpPr>
        <p:spPr>
          <a:xfrm>
            <a:off x="838200" y="1791093"/>
            <a:ext cx="3516984" cy="4701782"/>
          </a:xfrm>
          <a:prstGeom prst="roundRect">
            <a:avLst>
              <a:gd name="adj" fmla="val 4605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B800E9-872C-401A-8C26-4A305610506D}"/>
              </a:ext>
            </a:extLst>
          </p:cNvPr>
          <p:cNvSpPr/>
          <p:nvPr/>
        </p:nvSpPr>
        <p:spPr>
          <a:xfrm>
            <a:off x="4600280" y="1791093"/>
            <a:ext cx="3516984" cy="4701782"/>
          </a:xfrm>
          <a:prstGeom prst="roundRect">
            <a:avLst>
              <a:gd name="adj" fmla="val 5946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9BB081-E969-41CA-85E8-03751725B5D6}"/>
              </a:ext>
            </a:extLst>
          </p:cNvPr>
          <p:cNvSpPr/>
          <p:nvPr/>
        </p:nvSpPr>
        <p:spPr>
          <a:xfrm>
            <a:off x="8362361" y="1791093"/>
            <a:ext cx="3516984" cy="4701782"/>
          </a:xfrm>
          <a:prstGeom prst="roundRect">
            <a:avLst>
              <a:gd name="adj" fmla="val 4605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7B5D7B-B737-444E-AA0D-052DC8B04190}"/>
              </a:ext>
            </a:extLst>
          </p:cNvPr>
          <p:cNvSpPr txBox="1"/>
          <p:nvPr/>
        </p:nvSpPr>
        <p:spPr>
          <a:xfrm>
            <a:off x="2243187" y="1894787"/>
            <a:ext cx="707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5C9EF9-62AE-4457-A36C-F9E0EB631193}"/>
              </a:ext>
            </a:extLst>
          </p:cNvPr>
          <p:cNvSpPr txBox="1"/>
          <p:nvPr/>
        </p:nvSpPr>
        <p:spPr>
          <a:xfrm>
            <a:off x="5806126" y="1894787"/>
            <a:ext cx="110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C++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60F76-B48C-4D72-8023-92AACEBE88AF}"/>
              </a:ext>
            </a:extLst>
          </p:cNvPr>
          <p:cNvSpPr txBox="1"/>
          <p:nvPr/>
        </p:nvSpPr>
        <p:spPr>
          <a:xfrm>
            <a:off x="9767348" y="1894787"/>
            <a:ext cx="707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C#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622138-4781-49B2-A5A9-BC9FF828592D}"/>
              </a:ext>
            </a:extLst>
          </p:cNvPr>
          <p:cNvSpPr/>
          <p:nvPr/>
        </p:nvSpPr>
        <p:spPr>
          <a:xfrm>
            <a:off x="1527142" y="3167406"/>
            <a:ext cx="2036190" cy="105580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3044A-776B-4EE0-A551-438EC511ECB4}"/>
              </a:ext>
            </a:extLst>
          </p:cNvPr>
          <p:cNvSpPr/>
          <p:nvPr/>
        </p:nvSpPr>
        <p:spPr>
          <a:xfrm>
            <a:off x="1527142" y="4751110"/>
            <a:ext cx="2036190" cy="105580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89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types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32C420-90F9-47BC-AA1A-9745EF099D16}"/>
              </a:ext>
            </a:extLst>
          </p:cNvPr>
          <p:cNvSpPr/>
          <p:nvPr/>
        </p:nvSpPr>
        <p:spPr>
          <a:xfrm>
            <a:off x="5420412" y="3167406"/>
            <a:ext cx="2036190" cy="105580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3D9044-9C97-4462-8A19-0256EB63F83D}"/>
              </a:ext>
            </a:extLst>
          </p:cNvPr>
          <p:cNvSpPr/>
          <p:nvPr/>
        </p:nvSpPr>
        <p:spPr>
          <a:xfrm>
            <a:off x="5420412" y="4751110"/>
            <a:ext cx="2036190" cy="10558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93FA58-048D-4F8C-BEB3-7CEE75EE8ABF}"/>
              </a:ext>
            </a:extLst>
          </p:cNvPr>
          <p:cNvSpPr/>
          <p:nvPr/>
        </p:nvSpPr>
        <p:spPr>
          <a:xfrm>
            <a:off x="9172280" y="3788982"/>
            <a:ext cx="2036190" cy="105580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36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268906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D950A8-6D61-4EF5-92DA-21E96B6489D0}"/>
              </a:ext>
            </a:extLst>
          </p:cNvPr>
          <p:cNvSpPr/>
          <p:nvPr/>
        </p:nvSpPr>
        <p:spPr>
          <a:xfrm>
            <a:off x="1493240" y="1419310"/>
            <a:ext cx="6934323" cy="5119601"/>
          </a:xfrm>
          <a:prstGeom prst="roundRect">
            <a:avLst>
              <a:gd name="adj" fmla="val 7354"/>
            </a:avLst>
          </a:prstGeom>
          <a:solidFill>
            <a:schemeClr val="accent2">
              <a:lumMod val="40000"/>
              <a:lumOff val="60000"/>
              <a:alpha val="18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CB9806-B31D-4464-B09F-0D2DE8EEA484}"/>
              </a:ext>
            </a:extLst>
          </p:cNvPr>
          <p:cNvSpPr/>
          <p:nvPr/>
        </p:nvSpPr>
        <p:spPr>
          <a:xfrm>
            <a:off x="2149312" y="3184317"/>
            <a:ext cx="5769203" cy="2641448"/>
          </a:xfrm>
          <a:prstGeom prst="roundRect">
            <a:avLst>
              <a:gd name="adj" fmla="val 735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965443-659C-4EF9-8046-15118A905F3D}"/>
              </a:ext>
            </a:extLst>
          </p:cNvPr>
          <p:cNvSpPr/>
          <p:nvPr/>
        </p:nvSpPr>
        <p:spPr>
          <a:xfrm>
            <a:off x="2149311" y="2112144"/>
            <a:ext cx="5769203" cy="468000"/>
          </a:xfrm>
          <a:prstGeom prst="roundRect">
            <a:avLst>
              <a:gd name="adj" fmla="val 735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D4B415-FDE4-4B42-A54A-614A3AA99752}"/>
              </a:ext>
            </a:extLst>
          </p:cNvPr>
          <p:cNvSpPr/>
          <p:nvPr/>
        </p:nvSpPr>
        <p:spPr>
          <a:xfrm>
            <a:off x="2149311" y="2641682"/>
            <a:ext cx="5769203" cy="468000"/>
          </a:xfrm>
          <a:prstGeom prst="roundRect">
            <a:avLst>
              <a:gd name="adj" fmla="val 735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ACA76D-3050-4BC9-BD94-F5DC838E07E5}"/>
              </a:ext>
            </a:extLst>
          </p:cNvPr>
          <p:cNvSpPr/>
          <p:nvPr/>
        </p:nvSpPr>
        <p:spPr>
          <a:xfrm>
            <a:off x="2658359" y="4060759"/>
            <a:ext cx="2762053" cy="1214635"/>
          </a:xfrm>
          <a:prstGeom prst="roundRect">
            <a:avLst>
              <a:gd name="adj" fmla="val 735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Executable unit in </a:t>
            </a:r>
            <a:r>
              <a:rPr lang="en-US" sz="6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sz="6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AF114-CAF3-4149-9E5E-FFADAF634A3F}"/>
              </a:ext>
            </a:extLst>
          </p:cNvPr>
          <p:cNvSpPr txBox="1"/>
          <p:nvPr/>
        </p:nvSpPr>
        <p:spPr>
          <a:xfrm>
            <a:off x="2337848" y="169068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ADBBBB-6761-43A7-912A-189249339420}"/>
              </a:ext>
            </a:extLst>
          </p:cNvPr>
          <p:cNvSpPr/>
          <p:nvPr/>
        </p:nvSpPr>
        <p:spPr>
          <a:xfrm>
            <a:off x="1772239" y="1582606"/>
            <a:ext cx="5867277" cy="4956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namespace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MyProgram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// Declare a namespace.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DeclarationOfTypeA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Declare a type.</a:t>
            </a:r>
          </a:p>
          <a:p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DeclarationOfTypeB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Declare a type.</a:t>
            </a:r>
          </a:p>
          <a:p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class C // Declare a type.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static void Main()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...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033A5-358D-4FFB-B73B-BEA95EA1FAF1}"/>
              </a:ext>
            </a:extLst>
          </p:cNvPr>
          <p:cNvSpPr txBox="1"/>
          <p:nvPr/>
        </p:nvSpPr>
        <p:spPr>
          <a:xfrm>
            <a:off x="8926398" y="1716613"/>
            <a:ext cx="134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9216D0-7683-4F68-895A-B899248F8747}"/>
              </a:ext>
            </a:extLst>
          </p:cNvPr>
          <p:cNvSpPr txBox="1"/>
          <p:nvPr/>
        </p:nvSpPr>
        <p:spPr>
          <a:xfrm>
            <a:off x="8926398" y="2828291"/>
            <a:ext cx="134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4FA0FD-DAE6-4F47-A864-155361D00B78}"/>
              </a:ext>
            </a:extLst>
          </p:cNvPr>
          <p:cNvSpPr txBox="1"/>
          <p:nvPr/>
        </p:nvSpPr>
        <p:spPr>
          <a:xfrm>
            <a:off x="8660876" y="5152644"/>
            <a:ext cx="21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Executable unit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54DDDA-2DCB-40EF-8500-597349792631}"/>
              </a:ext>
            </a:extLst>
          </p:cNvPr>
          <p:cNvCxnSpPr>
            <a:stCxn id="13" idx="1"/>
          </p:cNvCxnSpPr>
          <p:nvPr/>
        </p:nvCxnSpPr>
        <p:spPr>
          <a:xfrm flipH="1">
            <a:off x="8427563" y="1901279"/>
            <a:ext cx="49883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62B3A6-BEED-4C14-8E40-C4F7A0E08804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7918514" y="2346144"/>
            <a:ext cx="1007884" cy="541819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07EAF9-E976-4BF5-A64E-3B9438A6A7BA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 flipV="1">
            <a:off x="7918514" y="2875682"/>
            <a:ext cx="1007884" cy="13727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AA75DB-4C5E-477E-813F-E650A749DFDE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7918515" y="3207058"/>
            <a:ext cx="1007883" cy="129798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0A2C35-3189-4BBA-9036-173D881C6D08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420412" y="4668076"/>
            <a:ext cx="3240464" cy="66923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8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 Type Is a Template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lvl="1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 </a:t>
            </a:r>
            <a:r>
              <a:rPr lang="th-TH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 </a:t>
            </a: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structure </a:t>
            </a:r>
            <a:r>
              <a:rPr lang="th-TH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(ไม่ใช่ตัว</a:t>
            </a: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data structure</a:t>
            </a:r>
            <a:r>
              <a:rPr lang="th-TH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4000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71500" lvl="1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มีองค์ประกอบ 3 อย่าง</a:t>
            </a:r>
          </a:p>
          <a:p>
            <a:pPr marL="1028700" lvl="2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Name</a:t>
            </a:r>
          </a:p>
          <a:p>
            <a:pPr marL="1028700" lvl="2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structure</a:t>
            </a:r>
          </a:p>
          <a:p>
            <a:pPr marL="1028700" lvl="2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Behaviors &amp; constraints</a:t>
            </a:r>
          </a:p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endParaRPr lang="th-TH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 Type Is a Template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C06269-33C1-4B81-823D-5D847A302460}"/>
              </a:ext>
            </a:extLst>
          </p:cNvPr>
          <p:cNvGrpSpPr/>
          <p:nvPr/>
        </p:nvGrpSpPr>
        <p:grpSpPr>
          <a:xfrm>
            <a:off x="1504950" y="2162175"/>
            <a:ext cx="3067050" cy="1778033"/>
            <a:chOff x="1466850" y="2181225"/>
            <a:chExt cx="3067050" cy="17780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70B8CD-FCC5-4C52-84E0-1E9E8540D7C0}"/>
                </a:ext>
              </a:extLst>
            </p:cNvPr>
            <p:cNvSpPr/>
            <p:nvPr/>
          </p:nvSpPr>
          <p:spPr>
            <a:xfrm>
              <a:off x="1466850" y="2181225"/>
              <a:ext cx="1533525" cy="6373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FF"/>
                  </a:solidFill>
                </a:rPr>
                <a:t>Name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short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09195A-2C6A-4351-B499-C4A46419E9FB}"/>
                </a:ext>
              </a:extLst>
            </p:cNvPr>
            <p:cNvSpPr/>
            <p:nvPr/>
          </p:nvSpPr>
          <p:spPr>
            <a:xfrm>
              <a:off x="3000375" y="2181225"/>
              <a:ext cx="1533525" cy="6373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FF"/>
                  </a:solidFill>
                </a:rPr>
                <a:t>Structure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</a:rPr>
                <a:t>2 Bytes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D6317B-70D8-468A-A4EF-1D82C1C15928}"/>
                </a:ext>
              </a:extLst>
            </p:cNvPr>
            <p:cNvSpPr/>
            <p:nvPr/>
          </p:nvSpPr>
          <p:spPr>
            <a:xfrm>
              <a:off x="1466850" y="2818614"/>
              <a:ext cx="3067050" cy="11406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00FF"/>
                  </a:solidFill>
                </a:rPr>
                <a:t>Behavior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</a:rPr>
                <a:t>16-Bit Integer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DD5613-1630-414D-A43B-187BDF6F97EC}"/>
              </a:ext>
            </a:extLst>
          </p:cNvPr>
          <p:cNvGrpSpPr/>
          <p:nvPr/>
        </p:nvGrpSpPr>
        <p:grpSpPr>
          <a:xfrm>
            <a:off x="1504950" y="4578317"/>
            <a:ext cx="3067050" cy="1778033"/>
            <a:chOff x="5869168" y="2181225"/>
            <a:chExt cx="3067050" cy="17780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6D875E-5F34-40EA-A70D-DAAF9FDC6869}"/>
                </a:ext>
              </a:extLst>
            </p:cNvPr>
            <p:cNvSpPr/>
            <p:nvPr/>
          </p:nvSpPr>
          <p:spPr>
            <a:xfrm>
              <a:off x="5869168" y="2181225"/>
              <a:ext cx="1533525" cy="6373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FF"/>
                  </a:solidFill>
                </a:rPr>
                <a:t>Name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A9C96F-6BBB-4CCC-86D3-C92A804C4E5B}"/>
                </a:ext>
              </a:extLst>
            </p:cNvPr>
            <p:cNvSpPr/>
            <p:nvPr/>
          </p:nvSpPr>
          <p:spPr>
            <a:xfrm>
              <a:off x="7402693" y="2181225"/>
              <a:ext cx="1533525" cy="6373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FF"/>
                  </a:solidFill>
                </a:rPr>
                <a:t>Structure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</a:rPr>
                <a:t>4 Bytes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F93013-7A22-4487-9B19-9210FEB394BF}"/>
                </a:ext>
              </a:extLst>
            </p:cNvPr>
            <p:cNvSpPr/>
            <p:nvPr/>
          </p:nvSpPr>
          <p:spPr>
            <a:xfrm>
              <a:off x="5869168" y="2818614"/>
              <a:ext cx="3067050" cy="11406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00FF"/>
                  </a:solidFill>
                </a:rPr>
                <a:t>Behavior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</a:rPr>
                <a:t>32-Bit Integer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F21E7D3-B6F7-46D0-8F80-E0856D5FF26E}"/>
              </a:ext>
            </a:extLst>
          </p:cNvPr>
          <p:cNvGrpSpPr/>
          <p:nvPr/>
        </p:nvGrpSpPr>
        <p:grpSpPr>
          <a:xfrm>
            <a:off x="7381486" y="2550824"/>
            <a:ext cx="1080000" cy="750511"/>
            <a:chOff x="7038975" y="2619375"/>
            <a:chExt cx="1080000" cy="75051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75D7E5-7D57-4E4B-95B4-8F8981759CA7}"/>
                </a:ext>
              </a:extLst>
            </p:cNvPr>
            <p:cNvSpPr/>
            <p:nvPr/>
          </p:nvSpPr>
          <p:spPr>
            <a:xfrm>
              <a:off x="7038975" y="2619375"/>
              <a:ext cx="1080000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758F38-6766-443F-A213-ECD3AF4DA56F}"/>
                </a:ext>
              </a:extLst>
            </p:cNvPr>
            <p:cNvSpPr/>
            <p:nvPr/>
          </p:nvSpPr>
          <p:spPr>
            <a:xfrm>
              <a:off x="7038975" y="3046036"/>
              <a:ext cx="1080000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2F5FD7-06E4-45E5-89C4-377C0B3C4CE4}"/>
              </a:ext>
            </a:extLst>
          </p:cNvPr>
          <p:cNvGrpSpPr/>
          <p:nvPr/>
        </p:nvGrpSpPr>
        <p:grpSpPr>
          <a:xfrm>
            <a:off x="7381486" y="4977693"/>
            <a:ext cx="2160000" cy="1177172"/>
            <a:chOff x="7000875" y="4986714"/>
            <a:chExt cx="2160000" cy="117717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9F3E563-7DAD-4E26-9AD1-CB713C056AA3}"/>
                </a:ext>
              </a:extLst>
            </p:cNvPr>
            <p:cNvSpPr/>
            <p:nvPr/>
          </p:nvSpPr>
          <p:spPr>
            <a:xfrm>
              <a:off x="7000875" y="4986714"/>
              <a:ext cx="2160000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592107E-4C6E-43F4-8169-388AC72760A1}"/>
                </a:ext>
              </a:extLst>
            </p:cNvPr>
            <p:cNvSpPr/>
            <p:nvPr/>
          </p:nvSpPr>
          <p:spPr>
            <a:xfrm>
              <a:off x="7000875" y="5413375"/>
              <a:ext cx="2160000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01A174-5D61-43B0-97B2-6A5F015DE865}"/>
                </a:ext>
              </a:extLst>
            </p:cNvPr>
            <p:cNvSpPr/>
            <p:nvPr/>
          </p:nvSpPr>
          <p:spPr>
            <a:xfrm>
              <a:off x="7000875" y="5840036"/>
              <a:ext cx="2160000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1587712-FCBB-4EEA-99AC-66E1C7296CC3}"/>
              </a:ext>
            </a:extLst>
          </p:cNvPr>
          <p:cNvSpPr/>
          <p:nvPr/>
        </p:nvSpPr>
        <p:spPr>
          <a:xfrm>
            <a:off x="4671060" y="2926080"/>
            <a:ext cx="2186940" cy="427060"/>
          </a:xfrm>
          <a:custGeom>
            <a:avLst/>
            <a:gdLst>
              <a:gd name="connsiteX0" fmla="*/ 0 w 2057400"/>
              <a:gd name="connsiteY0" fmla="*/ 0 h 396580"/>
              <a:gd name="connsiteX1" fmla="*/ 701040 w 2057400"/>
              <a:gd name="connsiteY1" fmla="*/ 396240 h 396580"/>
              <a:gd name="connsiteX2" fmla="*/ 1181100 w 2057400"/>
              <a:gd name="connsiteY2" fmla="*/ 68580 h 396580"/>
              <a:gd name="connsiteX3" fmla="*/ 2057400 w 2057400"/>
              <a:gd name="connsiteY3" fmla="*/ 38100 h 396580"/>
              <a:gd name="connsiteX0" fmla="*/ 0 w 2186940"/>
              <a:gd name="connsiteY0" fmla="*/ 32894 h 429474"/>
              <a:gd name="connsiteX1" fmla="*/ 701040 w 2186940"/>
              <a:gd name="connsiteY1" fmla="*/ 429134 h 429474"/>
              <a:gd name="connsiteX2" fmla="*/ 1181100 w 2186940"/>
              <a:gd name="connsiteY2" fmla="*/ 101474 h 429474"/>
              <a:gd name="connsiteX3" fmla="*/ 2186940 w 2186940"/>
              <a:gd name="connsiteY3" fmla="*/ 2414 h 429474"/>
              <a:gd name="connsiteX0" fmla="*/ 0 w 2186940"/>
              <a:gd name="connsiteY0" fmla="*/ 30480 h 427060"/>
              <a:gd name="connsiteX1" fmla="*/ 701040 w 2186940"/>
              <a:gd name="connsiteY1" fmla="*/ 426720 h 427060"/>
              <a:gd name="connsiteX2" fmla="*/ 1181100 w 2186940"/>
              <a:gd name="connsiteY2" fmla="*/ 99060 h 427060"/>
              <a:gd name="connsiteX3" fmla="*/ 2186940 w 2186940"/>
              <a:gd name="connsiteY3" fmla="*/ 0 h 427060"/>
              <a:gd name="connsiteX0" fmla="*/ 0 w 2186940"/>
              <a:gd name="connsiteY0" fmla="*/ 30480 h 427060"/>
              <a:gd name="connsiteX1" fmla="*/ 701040 w 2186940"/>
              <a:gd name="connsiteY1" fmla="*/ 426720 h 427060"/>
              <a:gd name="connsiteX2" fmla="*/ 1181100 w 2186940"/>
              <a:gd name="connsiteY2" fmla="*/ 99060 h 427060"/>
              <a:gd name="connsiteX3" fmla="*/ 2186940 w 2186940"/>
              <a:gd name="connsiteY3" fmla="*/ 0 h 42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6940" h="427060">
                <a:moveTo>
                  <a:pt x="0" y="30480"/>
                </a:moveTo>
                <a:cubicBezTo>
                  <a:pt x="252095" y="222885"/>
                  <a:pt x="504190" y="415290"/>
                  <a:pt x="701040" y="426720"/>
                </a:cubicBezTo>
                <a:cubicBezTo>
                  <a:pt x="897890" y="438150"/>
                  <a:pt x="955040" y="158750"/>
                  <a:pt x="1181100" y="99060"/>
                </a:cubicBezTo>
                <a:cubicBezTo>
                  <a:pt x="1407160" y="39370"/>
                  <a:pt x="1694180" y="23495"/>
                  <a:pt x="2186940" y="0"/>
                </a:cubicBezTo>
              </a:path>
            </a:pathLst>
          </a:custGeom>
          <a:noFill/>
          <a:ln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8F3DC2-B1EB-4DCF-9DAD-29EA4E73DC0A}"/>
              </a:ext>
            </a:extLst>
          </p:cNvPr>
          <p:cNvSpPr/>
          <p:nvPr/>
        </p:nvSpPr>
        <p:spPr>
          <a:xfrm>
            <a:off x="4678680" y="5417820"/>
            <a:ext cx="2057400" cy="360107"/>
          </a:xfrm>
          <a:custGeom>
            <a:avLst/>
            <a:gdLst>
              <a:gd name="connsiteX0" fmla="*/ 0 w 2057400"/>
              <a:gd name="connsiteY0" fmla="*/ 0 h 360107"/>
              <a:gd name="connsiteX1" fmla="*/ 601980 w 2057400"/>
              <a:gd name="connsiteY1" fmla="*/ 342900 h 360107"/>
              <a:gd name="connsiteX2" fmla="*/ 1028700 w 2057400"/>
              <a:gd name="connsiteY2" fmla="*/ 289560 h 360107"/>
              <a:gd name="connsiteX3" fmla="*/ 1485900 w 2057400"/>
              <a:gd name="connsiteY3" fmla="*/ 121920 h 360107"/>
              <a:gd name="connsiteX4" fmla="*/ 2057400 w 2057400"/>
              <a:gd name="connsiteY4" fmla="*/ 121920 h 36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7400" h="360107">
                <a:moveTo>
                  <a:pt x="0" y="0"/>
                </a:moveTo>
                <a:cubicBezTo>
                  <a:pt x="215265" y="147320"/>
                  <a:pt x="430530" y="294640"/>
                  <a:pt x="601980" y="342900"/>
                </a:cubicBezTo>
                <a:cubicBezTo>
                  <a:pt x="773430" y="391160"/>
                  <a:pt x="881380" y="326390"/>
                  <a:pt x="1028700" y="289560"/>
                </a:cubicBezTo>
                <a:cubicBezTo>
                  <a:pt x="1176020" y="252730"/>
                  <a:pt x="1314450" y="149860"/>
                  <a:pt x="1485900" y="121920"/>
                </a:cubicBezTo>
                <a:cubicBezTo>
                  <a:pt x="1657350" y="93980"/>
                  <a:pt x="1857375" y="107950"/>
                  <a:pt x="2057400" y="121920"/>
                </a:cubicBezTo>
              </a:path>
            </a:pathLst>
          </a:custGeom>
          <a:noFill/>
          <a:ln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528833-4FA4-414E-9BD6-8A7E88862D76}"/>
              </a:ext>
            </a:extLst>
          </p:cNvPr>
          <p:cNvSpPr txBox="1"/>
          <p:nvPr/>
        </p:nvSpPr>
        <p:spPr>
          <a:xfrm>
            <a:off x="9138404" y="2602914"/>
            <a:ext cx="1559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Instance </a:t>
            </a:r>
          </a:p>
          <a:p>
            <a:r>
              <a:rPr lang="en-US" dirty="0"/>
              <a:t>of Type </a:t>
            </a:r>
            <a:r>
              <a:rPr lang="en-US" dirty="0">
                <a:latin typeface="Consolas" panose="020B0609020204030204" pitchFamily="49" charset="0"/>
              </a:rPr>
              <a:t>short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9A23970-2044-48F1-B0EF-65275C6D0957}"/>
              </a:ext>
            </a:extLst>
          </p:cNvPr>
          <p:cNvSpPr/>
          <p:nvPr/>
        </p:nvSpPr>
        <p:spPr>
          <a:xfrm>
            <a:off x="8639924" y="2502599"/>
            <a:ext cx="320041" cy="948131"/>
          </a:xfrm>
          <a:prstGeom prst="rightBrace">
            <a:avLst>
              <a:gd name="adj1" fmla="val 41092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922C0D-5E30-45FD-A020-F5B30DA81FCE}"/>
              </a:ext>
            </a:extLst>
          </p:cNvPr>
          <p:cNvSpPr txBox="1"/>
          <p:nvPr/>
        </p:nvSpPr>
        <p:spPr>
          <a:xfrm>
            <a:off x="10186892" y="5184684"/>
            <a:ext cx="1305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Instance </a:t>
            </a:r>
          </a:p>
          <a:p>
            <a:r>
              <a:rPr lang="en-US" dirty="0"/>
              <a:t>of Type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1E8D7484-2478-4852-BF35-175A42A167B1}"/>
              </a:ext>
            </a:extLst>
          </p:cNvPr>
          <p:cNvSpPr/>
          <p:nvPr/>
        </p:nvSpPr>
        <p:spPr>
          <a:xfrm>
            <a:off x="9688412" y="5084369"/>
            <a:ext cx="320041" cy="948131"/>
          </a:xfrm>
          <a:prstGeom prst="rightBrace">
            <a:avLst>
              <a:gd name="adj1" fmla="val 41092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30D66D-7A71-40CF-8DA0-224F50AF2176}"/>
              </a:ext>
            </a:extLst>
          </p:cNvPr>
          <p:cNvSpPr txBox="1"/>
          <p:nvPr/>
        </p:nvSpPr>
        <p:spPr>
          <a:xfrm>
            <a:off x="6582524" y="3693078"/>
            <a:ext cx="4434840" cy="1077218"/>
          </a:xfrm>
          <a:prstGeom prst="rect">
            <a:avLst/>
          </a:prstGeom>
          <a:solidFill>
            <a:srgbClr val="FFCCFF">
              <a:alpha val="24000"/>
            </a:srgbClr>
          </a:solidFill>
          <a:ln>
            <a:solidFill>
              <a:srgbClr val="AC75D5"/>
            </a:solidFill>
          </a:ln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กระบวนการ 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instantiation </a:t>
            </a:r>
            <a:r>
              <a:rPr lang="th-TH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ใช้ในการสร้าง 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</a:p>
        </p:txBody>
      </p:sp>
    </p:spTree>
    <p:extLst>
      <p:ext uri="{BB962C8B-B14F-4D97-AF65-F5344CB8AC3E}">
        <p14:creationId xmlns:p14="http://schemas.microsoft.com/office/powerpoint/2010/main" val="85305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องค์ประกอบของ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Type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7D6D61E-838B-429E-9132-6DDF3FABB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45757" y="1825625"/>
            <a:ext cx="7437748" cy="4351338"/>
          </a:xfrm>
        </p:spPr>
        <p:txBody>
          <a:bodyPr>
            <a:normAutofit/>
          </a:bodyPr>
          <a:lstStyle/>
          <a:p>
            <a:pPr marL="358775" indent="-358775"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ได้เพียงหน่วยเดียวเรียกว่า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Simple type </a:t>
            </a:r>
            <a:endParaRPr lang="th-TH" sz="3600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5975" lvl="1" indent="-358775">
              <a:buFont typeface="Courier New" panose="02070309020205020404" pitchFamily="49" charset="0"/>
              <a:buChar char="o"/>
            </a:pP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short, int, long</a:t>
            </a:r>
          </a:p>
          <a:p>
            <a:pPr marL="358775" indent="-358775"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Type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สามารถเก็บ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ชนิดเดียวกันได้หลายหน่วย</a:t>
            </a:r>
          </a:p>
          <a:p>
            <a:pPr marL="815975" lvl="1" indent="-358775">
              <a:buFont typeface="Courier New" panose="02070309020205020404" pitchFamily="49" charset="0"/>
              <a:buChar char="o"/>
            </a:pP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และมี </a:t>
            </a:r>
            <a:r>
              <a:rPr lang="en-US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 </a:t>
            </a: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ไว้อ้างถึง </a:t>
            </a:r>
            <a:r>
              <a:rPr lang="en-US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แต่ละหน่วย </a:t>
            </a:r>
          </a:p>
          <a:p>
            <a:pPr marL="358775" indent="-358775"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สามารถเก็บ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ได้หลากหลาย</a:t>
            </a:r>
          </a:p>
          <a:p>
            <a:pPr marL="815975" lvl="1" indent="-358775">
              <a:buFont typeface="Courier New" panose="02070309020205020404" pitchFamily="49" charset="0"/>
              <a:buChar char="o"/>
            </a:pP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Abstract Data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488C7A-7C3C-4B7D-A0AC-EAD371BC1868}"/>
              </a:ext>
            </a:extLst>
          </p:cNvPr>
          <p:cNvGrpSpPr/>
          <p:nvPr/>
        </p:nvGrpSpPr>
        <p:grpSpPr>
          <a:xfrm>
            <a:off x="718139" y="1910653"/>
            <a:ext cx="2520000" cy="3600000"/>
            <a:chOff x="1689100" y="1863519"/>
            <a:chExt cx="2520000" cy="360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FFA754-ABE2-4FCC-8F3C-57C48DCE868C}"/>
                </a:ext>
              </a:extLst>
            </p:cNvPr>
            <p:cNvSpPr/>
            <p:nvPr/>
          </p:nvSpPr>
          <p:spPr>
            <a:xfrm>
              <a:off x="1689100" y="1863519"/>
              <a:ext cx="2520000" cy="72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Name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BB38667-66BC-4690-AF9C-85EBFA2E23DE}"/>
                </a:ext>
              </a:extLst>
            </p:cNvPr>
            <p:cNvSpPr/>
            <p:nvPr/>
          </p:nvSpPr>
          <p:spPr>
            <a:xfrm>
              <a:off x="1689100" y="2583519"/>
              <a:ext cx="2520000" cy="14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Data Members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F8CB782-9DFC-4984-BEC8-A4F6B6C085ED}"/>
                </a:ext>
              </a:extLst>
            </p:cNvPr>
            <p:cNvSpPr/>
            <p:nvPr/>
          </p:nvSpPr>
          <p:spPr>
            <a:xfrm>
              <a:off x="1689100" y="4023519"/>
              <a:ext cx="2520000" cy="14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Function Members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032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องค์ประกอบของ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Type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488C7A-7C3C-4B7D-A0AC-EAD371BC1868}"/>
              </a:ext>
            </a:extLst>
          </p:cNvPr>
          <p:cNvGrpSpPr/>
          <p:nvPr/>
        </p:nvGrpSpPr>
        <p:grpSpPr>
          <a:xfrm>
            <a:off x="1013414" y="1681163"/>
            <a:ext cx="2520000" cy="4582222"/>
            <a:chOff x="1689100" y="1863519"/>
            <a:chExt cx="2520000" cy="45822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FFA754-ABE2-4FCC-8F3C-57C48DCE868C}"/>
                </a:ext>
              </a:extLst>
            </p:cNvPr>
            <p:cNvSpPr/>
            <p:nvPr/>
          </p:nvSpPr>
          <p:spPr>
            <a:xfrm>
              <a:off x="1689100" y="1863519"/>
              <a:ext cx="2520000" cy="72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XYZ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BB38667-66BC-4690-AF9C-85EBFA2E23DE}"/>
                </a:ext>
              </a:extLst>
            </p:cNvPr>
            <p:cNvSpPr/>
            <p:nvPr/>
          </p:nvSpPr>
          <p:spPr>
            <a:xfrm>
              <a:off x="1689100" y="2583519"/>
              <a:ext cx="2520000" cy="14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DataMem1</a:t>
              </a:r>
            </a:p>
            <a:p>
              <a:endParaRPr lang="en-US" sz="2000" dirty="0">
                <a:solidFill>
                  <a:srgbClr val="7030A0"/>
                </a:solidFill>
              </a:endParaRPr>
            </a:p>
            <a:p>
              <a:r>
                <a:rPr lang="en-US" sz="2000" dirty="0">
                  <a:solidFill>
                    <a:srgbClr val="7030A0"/>
                  </a:solidFill>
                </a:rPr>
                <a:t>DataMem2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F8CB782-9DFC-4984-BEC8-A4F6B6C085ED}"/>
                </a:ext>
              </a:extLst>
            </p:cNvPr>
            <p:cNvSpPr/>
            <p:nvPr/>
          </p:nvSpPr>
          <p:spPr>
            <a:xfrm>
              <a:off x="1689100" y="4023519"/>
              <a:ext cx="2520000" cy="242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Function Members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63233E9-1DEF-4F9E-9B89-558D8B0C7532}"/>
              </a:ext>
            </a:extLst>
          </p:cNvPr>
          <p:cNvSpPr/>
          <p:nvPr/>
        </p:nvSpPr>
        <p:spPr>
          <a:xfrm>
            <a:off x="1136650" y="2765426"/>
            <a:ext cx="720000" cy="241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D93EA9-E924-4807-9262-B3CA0926C9C5}"/>
              </a:ext>
            </a:extLst>
          </p:cNvPr>
          <p:cNvSpPr/>
          <p:nvPr/>
        </p:nvSpPr>
        <p:spPr>
          <a:xfrm>
            <a:off x="1136650" y="3370989"/>
            <a:ext cx="1440000" cy="241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E2C52-EC4F-4763-B2E6-19B0E8017055}"/>
              </a:ext>
            </a:extLst>
          </p:cNvPr>
          <p:cNvSpPr txBox="1"/>
          <p:nvPr/>
        </p:nvSpPr>
        <p:spPr>
          <a:xfrm>
            <a:off x="1200150" y="4318000"/>
            <a:ext cx="2171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F1()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{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    Executable_code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}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F2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{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    Executable_code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617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130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Type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F07C28-5D37-4B1C-A413-9F6F0DD32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077" y="0"/>
            <a:ext cx="6215546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1CD3A4-8842-4137-A890-F477B21C4CFD}"/>
              </a:ext>
            </a:extLst>
          </p:cNvPr>
          <p:cNvSpPr txBox="1"/>
          <p:nvPr/>
        </p:nvSpPr>
        <p:spPr>
          <a:xfrm>
            <a:off x="400050" y="1453228"/>
            <a:ext cx="36957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8-bit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16</a:t>
            </a:r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-bit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</a:p>
          <a:p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32</a:t>
            </a:r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-bit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</a:p>
          <a:p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64</a:t>
            </a:r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-bit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Non-numeric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Floating point = 3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= 1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String = 1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Dynamic = 1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Native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E1D88-F1FD-49D0-A1AD-1B8AA7B4F134}"/>
              </a:ext>
            </a:extLst>
          </p:cNvPr>
          <p:cNvSpPr txBox="1"/>
          <p:nvPr/>
        </p:nvSpPr>
        <p:spPr>
          <a:xfrm>
            <a:off x="10387496" y="4495800"/>
            <a:ext cx="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9FF"/>
                </a:solidFill>
              </a:rPr>
              <a:t>C# 9</a:t>
            </a:r>
          </a:p>
        </p:txBody>
      </p:sp>
    </p:spTree>
    <p:extLst>
      <p:ext uri="{BB962C8B-B14F-4D97-AF65-F5344CB8AC3E}">
        <p14:creationId xmlns:p14="http://schemas.microsoft.com/office/powerpoint/2010/main" val="26831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5AC05097884E7346B95458D1EAE16B12" ma:contentTypeVersion="9" ma:contentTypeDescription="สร้างเอกสารใหม่" ma:contentTypeScope="" ma:versionID="d64fab832d49d74fb6f0e3c64de77782">
  <xsd:schema xmlns:xsd="http://www.w3.org/2001/XMLSchema" xmlns:xs="http://www.w3.org/2001/XMLSchema" xmlns:p="http://schemas.microsoft.com/office/2006/metadata/properties" xmlns:ns2="f6931950-b3bd-48d0-869a-0ff6947ee6b8" xmlns:ns3="7cc98989-72c3-446c-ae77-edbe8b0d3d4f" targetNamespace="http://schemas.microsoft.com/office/2006/metadata/properties" ma:root="true" ma:fieldsID="1a63274d5e7b86fe18201268e6e7cdd4" ns2:_="" ns3:_="">
    <xsd:import namespace="f6931950-b3bd-48d0-869a-0ff6947ee6b8"/>
    <xsd:import namespace="7cc98989-72c3-446c-ae77-edbe8b0d3d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931950-b3bd-48d0-869a-0ff6947ee6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แท็กรูป" ma:readOnly="false" ma:fieldId="{5cf76f15-5ced-4ddc-b409-7134ff3c332f}" ma:taxonomyMulti="true" ma:sspId="c2b0d96b-770d-423b-b424-a73d85b642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98989-72c3-446c-ae77-edbe8b0d3d4f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4eb11d58-369d-437e-9f4b-31fb32a51c27}" ma:internalName="TaxCatchAll" ma:showField="CatchAllData" ma:web="7cc98989-72c3-446c-ae77-edbe8b0d3d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cc98989-72c3-446c-ae77-edbe8b0d3d4f" xsi:nil="true"/>
    <lcf76f155ced4ddcb4097134ff3c332f xmlns="f6931950-b3bd-48d0-869a-0ff6947ee6b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78F3731-4B60-4B27-B726-3EC878154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CDC7A2-A143-4746-A991-0FD846A538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931950-b3bd-48d0-869a-0ff6947ee6b8"/>
    <ds:schemaRef ds:uri="7cc98989-72c3-446c-ae77-edbe8b0d3d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02BA6C-D1F6-41F5-99CB-A57FEDC915A3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f6931950-b3bd-48d0-869a-0ff6947ee6b8"/>
    <ds:schemaRef ds:uri="http://schemas.openxmlformats.org/package/2006/metadata/core-properties"/>
    <ds:schemaRef ds:uri="http://schemas.microsoft.com/office/2006/metadata/properties"/>
    <ds:schemaRef ds:uri="http://purl.org/dc/terms/"/>
    <ds:schemaRef ds:uri="7cc98989-72c3-446c-ae77-edbe8b0d3d4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</TotalTime>
  <Words>712</Words>
  <Application>Microsoft Office PowerPoint</Application>
  <PresentationFormat>แบบจอกว้าง</PresentationFormat>
  <Paragraphs>168</Paragraphs>
  <Slides>24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24</vt:i4>
      </vt:variant>
    </vt:vector>
  </HeadingPairs>
  <TitlesOfParts>
    <vt:vector size="33" baseType="lpstr">
      <vt:lpstr>Arial</vt:lpstr>
      <vt:lpstr>Arial Narrow</vt:lpstr>
      <vt:lpstr>Calibri</vt:lpstr>
      <vt:lpstr>Calibri Light</vt:lpstr>
      <vt:lpstr>Consolas</vt:lpstr>
      <vt:lpstr>Courier New</vt:lpstr>
      <vt:lpstr>TH Baijam</vt:lpstr>
      <vt:lpstr>TH Sarabun New</vt:lpstr>
      <vt:lpstr>Office Theme</vt:lpstr>
      <vt:lpstr>หน่วยที่ 5</vt:lpstr>
      <vt:lpstr>เรื่องที่จะศึกษา</vt:lpstr>
      <vt:lpstr>Type vs Programming language</vt:lpstr>
      <vt:lpstr>Executable unit in c#</vt:lpstr>
      <vt:lpstr>A Type Is a Template</vt:lpstr>
      <vt:lpstr>A Type Is a Template</vt:lpstr>
      <vt:lpstr>องค์ประกอบของ Type</vt:lpstr>
      <vt:lpstr>องค์ประกอบของ Type</vt:lpstr>
      <vt:lpstr>Predefined Type</vt:lpstr>
      <vt:lpstr>Common Type System (CTS)</vt:lpstr>
      <vt:lpstr>Predefined  (Simple Type)</vt:lpstr>
      <vt:lpstr>Predefined (Simple Type)</vt:lpstr>
      <vt:lpstr>Predefined (Nonsimple Type)</vt:lpstr>
      <vt:lpstr>User-Defined Types</vt:lpstr>
      <vt:lpstr>The Stack and the Heap</vt:lpstr>
      <vt:lpstr>The Stack</vt:lpstr>
      <vt:lpstr>The Stack</vt:lpstr>
      <vt:lpstr>The Heap</vt:lpstr>
      <vt:lpstr>The Heap</vt:lpstr>
      <vt:lpstr>The Heap</vt:lpstr>
      <vt:lpstr>Value Types and Reference Types</vt:lpstr>
      <vt:lpstr>Value Types and Reference Types</vt:lpstr>
      <vt:lpstr>Value Types สามารถเก็บบน heap ได้เช่นกัน </vt:lpstr>
      <vt:lpstr>Value Types and Reference Types in C#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3</dc:title>
  <dc:creator>Koson Trachu</dc:creator>
  <cp:lastModifiedBy>Koson Trachu</cp:lastModifiedBy>
  <cp:revision>16</cp:revision>
  <dcterms:created xsi:type="dcterms:W3CDTF">2022-02-02T01:11:04Z</dcterms:created>
  <dcterms:modified xsi:type="dcterms:W3CDTF">2023-02-06T14:04:10Z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0x0101005AC05097884E7346B95458D1EAE16B12</vt:lpwstr>
  </property>
  <property fmtid="{D5CDD505-2E9C-101B-9397-08002B2CF9AE}" pid="3" name="MediaServiceImageTags">
    <vt:lpwstr/>
  </property>
</Properties>
</file>