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EA2F6C-2591-A708-4B2F-C56B2DE10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B8D2CE31-0162-CB7D-476F-A9B95C235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E82542E-774C-FBE2-76F8-69A0F3A2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37C0-7013-4089-A29E-B49C9F0E8391}" type="datetimeFigureOut">
              <a:rPr lang="th-TH" smtClean="0"/>
              <a:t>06/02/66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3B83374-3A9C-CBFC-CC63-F3F2820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664642A-446A-4EFC-531A-1C216AF7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5192-8435-4CCB-A94E-C1C3245FF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657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CBF4FC9-DBB3-36CA-8119-AA5A8311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466C047-7721-1A02-F8B2-4EE447A6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71D31E2-D8E9-670A-E4B7-AF5879BA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37C0-7013-4089-A29E-B49C9F0E8391}" type="datetimeFigureOut">
              <a:rPr lang="th-TH" smtClean="0"/>
              <a:t>06/02/66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14441A9-C0CB-5113-8573-D9D47992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2DD8FAA-E78E-764D-366F-30468E93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5192-8435-4CCB-A94E-C1C3245FF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346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CC8066C1-A2A4-501B-C5CB-BC55564EE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2E79575-E654-BA7F-D408-78AB80670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9C02827-8945-5406-2121-6B61E4CC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37C0-7013-4089-A29E-B49C9F0E8391}" type="datetimeFigureOut">
              <a:rPr lang="th-TH" smtClean="0"/>
              <a:t>06/02/66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2814813-26FD-7221-05CA-13A29A4D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E232945-A98E-01FC-149B-4C56ED59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5192-8435-4CCB-A94E-C1C3245FF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708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3CD23F1-507D-D785-D0D1-08E9AEBC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EE5E8AB-6F51-2FBE-BDD8-4EBDC5CE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E7DAC15-F9F1-D6BB-B007-1F053CAC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37C0-7013-4089-A29E-B49C9F0E8391}" type="datetimeFigureOut">
              <a:rPr lang="th-TH" smtClean="0"/>
              <a:t>06/02/66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6A35507-6F6F-08EB-FC45-023C889A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789B105-0C92-2E02-C7C9-3E338479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5192-8435-4CCB-A94E-C1C3245FF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413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A4AE78-C4A3-8A47-558D-4E8F05B3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37CE9E6-43C6-0E11-047D-0E11CFF6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96A7228-51C8-882E-67F7-567C8274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37C0-7013-4089-A29E-B49C9F0E8391}" type="datetimeFigureOut">
              <a:rPr lang="th-TH" smtClean="0"/>
              <a:t>06/02/66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9E06284-041C-CB65-CAD3-F4B99152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676CE79-079F-2615-FD36-D60FADBE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5192-8435-4CCB-A94E-C1C3245FF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229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29007A4-C696-4786-1E63-A970E279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00C1D89-3F0E-47A2-8C10-201A7309D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0645A4B-C62E-BFE4-BA31-6A637E19B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11BC1FD-49FA-CE86-1E40-4F54842B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37C0-7013-4089-A29E-B49C9F0E8391}" type="datetimeFigureOut">
              <a:rPr lang="th-TH" smtClean="0"/>
              <a:t>06/02/66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772D5A0-E5D4-3CFA-45E2-59C64DCA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EBC28AE-8245-269F-15E4-56DAB0CF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5192-8435-4CCB-A94E-C1C3245FF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492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B7A6D09-B7B4-59C1-BF25-E3ADB68F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8F06BC3-F3E2-1FEB-F1DF-D0ABA77A1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70D33008-D65C-1CB5-BAFB-E8C813B6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90100E4-78EC-5B2F-6DA7-71FCB7383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07D1685C-88EF-A93B-FD81-C43D394CC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1B513181-5E34-2AC5-9607-DAEEC6C6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37C0-7013-4089-A29E-B49C9F0E8391}" type="datetimeFigureOut">
              <a:rPr lang="th-TH" smtClean="0"/>
              <a:t>06/02/66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26D3311-7C5F-7B67-C5D4-4D956DFF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DA0B1B54-419B-B77C-467B-0611956E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5192-8435-4CCB-A94E-C1C3245FF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385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158BF59-62C3-1EED-EBDA-40EB785A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D4C83120-6ECE-BB12-FA31-F62F52EC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37C0-7013-4089-A29E-B49C9F0E8391}" type="datetimeFigureOut">
              <a:rPr lang="th-TH" smtClean="0"/>
              <a:t>06/02/66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1A38E44-4B8F-04DB-B8D4-D3AA5727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D88DBE4B-773D-3514-C3D1-408D9F74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5192-8435-4CCB-A94E-C1C3245FF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228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14495751-E336-E681-E00B-B92109EC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37C0-7013-4089-A29E-B49C9F0E8391}" type="datetimeFigureOut">
              <a:rPr lang="th-TH" smtClean="0"/>
              <a:t>06/02/66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4FBDCFE4-3D0A-4A9A-FC56-2EADB32D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23331596-543B-79E7-9BA8-8CC9523E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5192-8435-4CCB-A94E-C1C3245FF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599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7633469-7D8B-17C4-952D-516A464E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53E17FF-495B-6E0F-113A-B46A019E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4B086B5-1F92-5CF1-9292-5FE19AB3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7CCB85D-7B08-0D79-92D9-52289955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37C0-7013-4089-A29E-B49C9F0E8391}" type="datetimeFigureOut">
              <a:rPr lang="th-TH" smtClean="0"/>
              <a:t>06/02/66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F8F13A9-1D80-188F-CD6E-978A3303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26B1F7A-4655-BCA7-9E0B-0F64EE64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5192-8435-4CCB-A94E-C1C3245FF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489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57A253-7476-068D-697C-13D0451A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9289F603-3438-F8FD-7EFD-0AD81D150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6727659-3E05-2A22-ED7C-579F7C641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32C3484-E7B2-90B9-B886-37074A40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37C0-7013-4089-A29E-B49C9F0E8391}" type="datetimeFigureOut">
              <a:rPr lang="th-TH" smtClean="0"/>
              <a:t>06/02/66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A88D401-F568-6BE5-B1A2-2138E1F5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582AF0B-2776-7B0A-56C6-A2AF3902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5192-8435-4CCB-A94E-C1C3245FF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47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1BFC9CEA-6576-CF49-F9E9-AF1CDA7C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B21C129-63FC-9C59-CBEA-4601EEF06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12A6B1A-1CE0-FB99-D812-63ADB78F9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37C0-7013-4089-A29E-B49C9F0E8391}" type="datetimeFigureOut">
              <a:rPr lang="th-TH" smtClean="0"/>
              <a:t>06/02/66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4DB2314-3CA8-2901-727C-BE4473365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770A480-AAD3-75EA-03CE-805DA2162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5192-8435-4CCB-A94E-C1C3245FF7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633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4357028-7513-4361-060A-556009FB6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594917"/>
            <a:ext cx="9754961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9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8B09048-8AF0-12BD-ACDB-314A8173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29" y="1557076"/>
            <a:ext cx="10145541" cy="3743847"/>
          </a:xfrm>
          <a:prstGeom prst="rect">
            <a:avLst/>
          </a:prstGeom>
        </p:spPr>
      </p:pic>
      <p:sp>
        <p:nvSpPr>
          <p:cNvPr id="4" name="ลูกศร: ซ้าย 3">
            <a:extLst>
              <a:ext uri="{FF2B5EF4-FFF2-40B4-BE49-F238E27FC236}">
                <a16:creationId xmlns:a16="http://schemas.microsoft.com/office/drawing/2014/main" id="{E35C31B3-B791-0B75-78AD-7BB70C7BC2B5}"/>
              </a:ext>
            </a:extLst>
          </p:cNvPr>
          <p:cNvSpPr/>
          <p:nvPr/>
        </p:nvSpPr>
        <p:spPr>
          <a:xfrm rot="6127544">
            <a:off x="1459775" y="2156210"/>
            <a:ext cx="598265" cy="266700"/>
          </a:xfrm>
          <a:prstGeom prst="lef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3F33515B-0310-613E-1BB4-33162146B829}"/>
              </a:ext>
            </a:extLst>
          </p:cNvPr>
          <p:cNvSpPr/>
          <p:nvPr/>
        </p:nvSpPr>
        <p:spPr>
          <a:xfrm>
            <a:off x="1611194" y="2669079"/>
            <a:ext cx="443620" cy="35296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4BB59B7D-1396-0EDD-270C-A1030526306B}"/>
              </a:ext>
            </a:extLst>
          </p:cNvPr>
          <p:cNvSpPr/>
          <p:nvPr/>
        </p:nvSpPr>
        <p:spPr>
          <a:xfrm>
            <a:off x="2550383" y="1784951"/>
            <a:ext cx="8030423" cy="2913798"/>
          </a:xfrm>
          <a:prstGeom prst="roundRect">
            <a:avLst>
              <a:gd name="adj" fmla="val 299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83FA2C19-8099-30DD-79AC-1C72F7C19342}"/>
              </a:ext>
            </a:extLst>
          </p:cNvPr>
          <p:cNvSpPr/>
          <p:nvPr/>
        </p:nvSpPr>
        <p:spPr>
          <a:xfrm>
            <a:off x="9978382" y="4186322"/>
            <a:ext cx="443620" cy="35296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042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145B3A4-F01E-DD31-5E9C-446BC8A02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29" y="1709497"/>
            <a:ext cx="3886742" cy="3439005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13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ภาพหน้าจอ, จอภาพ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D266694-772A-466F-0281-0D86EEE39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995023"/>
            <a:ext cx="9326277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5124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</Words>
  <Application>Microsoft Office PowerPoint</Application>
  <PresentationFormat>แบบจอกว้าง</PresentationFormat>
  <Paragraphs>2</Paragraphs>
  <Slides>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1</cp:revision>
  <dcterms:created xsi:type="dcterms:W3CDTF">2023-02-06T15:09:56Z</dcterms:created>
  <dcterms:modified xsi:type="dcterms:W3CDTF">2023-02-06T15:48:39Z</dcterms:modified>
</cp:coreProperties>
</file>