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AAD-11BA-6C04-D93B-E23520E6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395FA-5E84-89A8-86DE-3EBC7996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7ADB-1D09-F762-CCA5-A2688AEB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5601-07D8-B743-5367-E39CE504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4FDA-AD1E-8605-01FF-1F8BE170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4F70-3141-444E-B348-0DA14CC1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27535-C494-A1FE-CCA0-B0DE90F5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44C-A7A2-A07C-B8F0-E7683778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B33C-CC56-FEEF-41F2-DE83BB60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2AC9-A9DC-C662-C113-99D139D0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1B341-3AD7-395D-2EE5-C60608527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9C93C-702C-9252-DA3F-19D1C05DE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87D2-3D84-39BA-906C-520028EB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A595-16B6-E310-F938-3C254ECE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E968-3628-D695-5BE5-180F0ABC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DB0E-1473-7FBB-9483-3DB8FD2D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53C0-F732-5E41-5018-19A13A9A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DB5E-69D3-1CB1-0749-8AFD5F09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B9BE-F373-311F-7D9F-B6A12FAB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2E51-0213-28F5-E3F1-3918B53D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5AB1-3C38-5AA7-7D34-44303F31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B0BA5-52D9-0EF9-B726-F2E83B28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B238-E3DE-A85E-F452-04F0636A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4982-B03A-66D2-9730-7A6D39E3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48B9-968B-DBE7-B01B-724F33A8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5D46-B6B4-8EAD-CA2B-33F6E9A0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442A-3A75-E797-9F64-05622C205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E9239-C3CD-44F0-446A-5DF9E4D95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A890-C13D-E6E6-2BA8-6A61A87A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6D06D-D476-DC73-4932-08CFE03C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F66E5-7743-CED9-E11F-EC0C17C3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6AE2-C0F8-B2F1-3373-12D0CDC7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046E-B4F1-095E-8828-79F709FD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8057B-088A-4E4E-D34F-86ED0ECD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EC79E-5D5E-EA8C-5686-338B372EA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06482-54A6-269D-1A18-4415E6E92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CE630-D4C6-0064-5137-222B8ABA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E430F-1EA1-CF0A-6270-E190CEA8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8FFE4-6C5A-B364-9D72-BF195A90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9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4E7-DD9A-F0A8-6BCA-32F4D852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ED3D3-5318-A9DA-FB8E-CF7C4E36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E4759-5E6C-6540-4F76-16A72B93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8504D-D1BE-AE32-1026-1CB984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F3C6B-BEB7-BC1A-AA57-27041BC9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AC18C-9304-732B-413E-BD2C51C1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D591D-8D12-4870-398C-04F279DA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44EA-713F-036E-3B87-57901EF5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D8C7-17CA-CF2D-E472-5A16C347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E0B4B-27C9-62E4-675D-D5318FF9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111A-A3CC-7C65-0864-5D43BF32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7F005-23E9-D54C-6579-CD793335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22788-0EB5-CA15-3ECE-19099113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1C87-7C1A-C3D5-E5AE-967572BF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A5013-6D1C-6903-C95C-246983F60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1A40F-5CCF-BA86-EB86-0007A0E3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6DAA9-6948-FB35-3CE5-B35EA370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2D518-7DC7-3787-18A6-18287F5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FEEB-D0EF-22C2-976F-E5EE4861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177E-3641-5FE6-4A70-E8D6D166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8D0B-C273-B76C-A157-B6B233BF1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AD67-9277-24FF-4494-E0F9EB490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24C-C50C-4BAF-8070-025F00EEB1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314D-676D-64CC-C7BB-61B933C70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4317-0FEA-F15A-F861-198D264B2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85FF5-9FBC-49D4-8A81-FF6345AF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B90BD8-848E-3072-1008-473B4820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4" y="601735"/>
            <a:ext cx="10280271" cy="5654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F4457-4079-893A-4223-ACBA9D2F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29" y="1352369"/>
            <a:ext cx="2789162" cy="415326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790B64-CB3E-3549-EA0E-594046DB1CA3}"/>
              </a:ext>
            </a:extLst>
          </p:cNvPr>
          <p:cNvSpPr/>
          <p:nvPr/>
        </p:nvSpPr>
        <p:spPr>
          <a:xfrm>
            <a:off x="8911776" y="621131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42D668-D5D1-36B4-7A7E-750588C940A7}"/>
              </a:ext>
            </a:extLst>
          </p:cNvPr>
          <p:cNvSpPr/>
          <p:nvPr/>
        </p:nvSpPr>
        <p:spPr>
          <a:xfrm>
            <a:off x="5112695" y="3824189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399A71-D0D2-8FBB-2839-107A6EE9AF00}"/>
              </a:ext>
            </a:extLst>
          </p:cNvPr>
          <p:cNvCxnSpPr>
            <a:stCxn id="12" idx="1"/>
          </p:cNvCxnSpPr>
          <p:nvPr/>
        </p:nvCxnSpPr>
        <p:spPr>
          <a:xfrm flipH="1">
            <a:off x="8389856" y="871854"/>
            <a:ext cx="521920" cy="249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C8F9F5-722B-70E9-67BB-5B926A343C42}"/>
              </a:ext>
            </a:extLst>
          </p:cNvPr>
          <p:cNvSpPr/>
          <p:nvPr/>
        </p:nvSpPr>
        <p:spPr>
          <a:xfrm>
            <a:off x="3365369" y="952106"/>
            <a:ext cx="5025872" cy="4211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C96AC0-2089-2B32-1837-3AC0A2A3F15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95921" y="4074912"/>
            <a:ext cx="644244" cy="250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9D3597-3672-A311-131B-ADEA422858D4}"/>
              </a:ext>
            </a:extLst>
          </p:cNvPr>
          <p:cNvSpPr/>
          <p:nvPr/>
        </p:nvSpPr>
        <p:spPr>
          <a:xfrm>
            <a:off x="6740164" y="4203625"/>
            <a:ext cx="2271861" cy="351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E8556-A933-02F6-E2B5-FBAAFFD0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89" y="987000"/>
            <a:ext cx="5105842" cy="46714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EAFCE-2BE9-7A43-4875-46EE6D0807A6}"/>
              </a:ext>
            </a:extLst>
          </p:cNvPr>
          <p:cNvSpPr/>
          <p:nvPr/>
        </p:nvSpPr>
        <p:spPr>
          <a:xfrm>
            <a:off x="3785340" y="1641428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03A8F-7762-C02A-8357-9E136EC0C8E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768566" y="1211256"/>
            <a:ext cx="334376" cy="680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D35184-AA60-833E-F61E-CA2D8BFFFB82}"/>
              </a:ext>
            </a:extLst>
          </p:cNvPr>
          <p:cNvSpPr/>
          <p:nvPr/>
        </p:nvSpPr>
        <p:spPr>
          <a:xfrm>
            <a:off x="5417574" y="1199535"/>
            <a:ext cx="1098378" cy="3323304"/>
          </a:xfrm>
          <a:custGeom>
            <a:avLst/>
            <a:gdLst>
              <a:gd name="connsiteX0" fmla="*/ 0 w 1098378"/>
              <a:gd name="connsiteY0" fmla="*/ 0 h 3323304"/>
              <a:gd name="connsiteX1" fmla="*/ 1022555 w 1098378"/>
              <a:gd name="connsiteY1" fmla="*/ 1868130 h 3323304"/>
              <a:gd name="connsiteX2" fmla="*/ 943897 w 1098378"/>
              <a:gd name="connsiteY2" fmla="*/ 3323304 h 332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378" h="3323304">
                <a:moveTo>
                  <a:pt x="0" y="0"/>
                </a:moveTo>
                <a:cubicBezTo>
                  <a:pt x="432619" y="657123"/>
                  <a:pt x="865239" y="1314246"/>
                  <a:pt x="1022555" y="1868130"/>
                </a:cubicBezTo>
                <a:cubicBezTo>
                  <a:pt x="1179871" y="2422014"/>
                  <a:pt x="1061884" y="2872659"/>
                  <a:pt x="943897" y="332330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3481B-80E8-BFB6-FD98-ACEA5C4E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969" y="961911"/>
            <a:ext cx="4389500" cy="491532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1CA045-4D9E-8556-882F-93FAB467C953}"/>
              </a:ext>
            </a:extLst>
          </p:cNvPr>
          <p:cNvSpPr/>
          <p:nvPr/>
        </p:nvSpPr>
        <p:spPr>
          <a:xfrm>
            <a:off x="5694014" y="5120152"/>
            <a:ext cx="983226" cy="5014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36F25-E8C5-7E4B-CAD8-D1773B8A86E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677240" y="4965697"/>
            <a:ext cx="413034" cy="4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99DE5-6E11-0453-5DDE-C965CB8ACB6B}"/>
              </a:ext>
            </a:extLst>
          </p:cNvPr>
          <p:cNvCxnSpPr>
            <a:cxnSpLocks/>
          </p:cNvCxnSpPr>
          <p:nvPr/>
        </p:nvCxnSpPr>
        <p:spPr>
          <a:xfrm flipH="1" flipV="1">
            <a:off x="5939900" y="2360148"/>
            <a:ext cx="1150374" cy="2349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9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23CFB-E428-8AD8-1909-A1016D9C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2308763"/>
            <a:ext cx="937341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9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1B3FB-A7CE-3B2C-9BF8-0E71813F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88" y="1668217"/>
            <a:ext cx="9312447" cy="33149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E43B84-BB29-5ADA-4D1F-9BEAD8509B32}"/>
              </a:ext>
            </a:extLst>
          </p:cNvPr>
          <p:cNvCxnSpPr/>
          <p:nvPr/>
        </p:nvCxnSpPr>
        <p:spPr>
          <a:xfrm flipH="1" flipV="1">
            <a:off x="4553146" y="2394408"/>
            <a:ext cx="1263192" cy="150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974100-8555-339B-3ED0-4EBC64323C16}"/>
              </a:ext>
            </a:extLst>
          </p:cNvPr>
          <p:cNvCxnSpPr/>
          <p:nvPr/>
        </p:nvCxnSpPr>
        <p:spPr>
          <a:xfrm flipH="1" flipV="1">
            <a:off x="3289954" y="2846894"/>
            <a:ext cx="1263192" cy="150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A359D8-C4FF-9F83-2DA2-E068CD435BAF}"/>
              </a:ext>
            </a:extLst>
          </p:cNvPr>
          <p:cNvCxnSpPr>
            <a:cxnSpLocks/>
          </p:cNvCxnSpPr>
          <p:nvPr/>
        </p:nvCxnSpPr>
        <p:spPr>
          <a:xfrm flipH="1">
            <a:off x="2719633" y="3325709"/>
            <a:ext cx="8389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A52275-FAE6-C828-47EC-B5254DF1F49D}"/>
              </a:ext>
            </a:extLst>
          </p:cNvPr>
          <p:cNvCxnSpPr>
            <a:cxnSpLocks/>
          </p:cNvCxnSpPr>
          <p:nvPr/>
        </p:nvCxnSpPr>
        <p:spPr>
          <a:xfrm flipH="1">
            <a:off x="3082564" y="3910171"/>
            <a:ext cx="8389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8D479A-5D45-E7CB-E5CC-3CEA54EC7D67}"/>
              </a:ext>
            </a:extLst>
          </p:cNvPr>
          <p:cNvCxnSpPr>
            <a:cxnSpLocks/>
          </p:cNvCxnSpPr>
          <p:nvPr/>
        </p:nvCxnSpPr>
        <p:spPr>
          <a:xfrm flipH="1" flipV="1">
            <a:off x="8201319" y="4364610"/>
            <a:ext cx="838986" cy="205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A2F7164-2E63-28C9-463A-D4C39D08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11" y="3429000"/>
            <a:ext cx="6363251" cy="116596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A0ADE4-261E-26BE-B938-679559454BDA}"/>
              </a:ext>
            </a:extLst>
          </p:cNvPr>
          <p:cNvCxnSpPr/>
          <p:nvPr/>
        </p:nvCxnSpPr>
        <p:spPr>
          <a:xfrm flipH="1">
            <a:off x="3751868" y="3742441"/>
            <a:ext cx="8672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6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1</cp:revision>
  <dcterms:created xsi:type="dcterms:W3CDTF">2024-02-14T03:53:06Z</dcterms:created>
  <dcterms:modified xsi:type="dcterms:W3CDTF">2024-02-14T15:29:42Z</dcterms:modified>
</cp:coreProperties>
</file>