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5" r:id="rId5"/>
  </p:sldMasterIdLst>
  <p:sldIdLst>
    <p:sldId id="257" r:id="rId6"/>
    <p:sldId id="259" r:id="rId7"/>
    <p:sldId id="260" r:id="rId8"/>
    <p:sldId id="281" r:id="rId9"/>
    <p:sldId id="301" r:id="rId10"/>
    <p:sldId id="283" r:id="rId11"/>
    <p:sldId id="284" r:id="rId12"/>
    <p:sldId id="302" r:id="rId13"/>
    <p:sldId id="303" r:id="rId14"/>
    <p:sldId id="304" r:id="rId15"/>
    <p:sldId id="307" r:id="rId16"/>
    <p:sldId id="308" r:id="rId17"/>
    <p:sldId id="309" r:id="rId18"/>
    <p:sldId id="310" r:id="rId19"/>
    <p:sldId id="311" r:id="rId20"/>
    <p:sldId id="312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99FF"/>
    <a:srgbClr val="0000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EAAF6-0377-447C-A583-92EED0458285}" v="152" dt="2022-04-19T20:21:3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2BEAAF6-0377-447C-A583-92EED0458285}"/>
    <pc:docChg chg="undo redo custSel addSld delSld modSld sldOrd">
      <pc:chgData name="Koson Trachu" userId="8b674c4b66ffeb50" providerId="LiveId" clId="{42BEAAF6-0377-447C-A583-92EED0458285}" dt="2022-04-19T20:21:38.167" v="3013"/>
      <pc:docMkLst>
        <pc:docMk/>
      </pc:docMkLst>
      <pc:sldChg chg="modSp mod">
        <pc:chgData name="Koson Trachu" userId="8b674c4b66ffeb50" providerId="LiveId" clId="{42BEAAF6-0377-447C-A583-92EED0458285}" dt="2022-03-30T16:23:08.677" v="1" actId="20577"/>
        <pc:sldMkLst>
          <pc:docMk/>
          <pc:sldMk cId="3839763946" sldId="257"/>
        </pc:sldMkLst>
        <pc:spChg chg="mod">
          <ac:chgData name="Koson Trachu" userId="8b674c4b66ffeb50" providerId="LiveId" clId="{42BEAAF6-0377-447C-A583-92EED0458285}" dt="2022-03-30T16:23:08.677" v="1" actId="20577"/>
          <ac:spMkLst>
            <pc:docMk/>
            <pc:sldMk cId="3839763946" sldId="257"/>
            <ac:spMk id="3" creationId="{DD54CE2A-B80D-40F0-962A-AC4926781273}"/>
          </ac:spMkLst>
        </pc:spChg>
      </pc:sldChg>
      <pc:sldChg chg="modSp mod">
        <pc:chgData name="Koson Trachu" userId="8b674c4b66ffeb50" providerId="LiveId" clId="{42BEAAF6-0377-447C-A583-92EED0458285}" dt="2022-03-30T17:52:58.853" v="2"/>
        <pc:sldMkLst>
          <pc:docMk/>
          <pc:sldMk cId="1721718650" sldId="259"/>
        </pc:sldMkLst>
        <pc:spChg chg="mod">
          <ac:chgData name="Koson Trachu" userId="8b674c4b66ffeb50" providerId="LiveId" clId="{42BEAAF6-0377-447C-A583-92EED0458285}" dt="2022-03-30T17:52:58.853" v="2"/>
          <ac:spMkLst>
            <pc:docMk/>
            <pc:sldMk cId="1721718650" sldId="259"/>
            <ac:spMk id="5" creationId="{DD0BE54E-99F4-4DD3-88F7-230D504ADD5F}"/>
          </ac:spMkLst>
        </pc:spChg>
      </pc:sldChg>
      <pc:sldChg chg="modSp mod">
        <pc:chgData name="Koson Trachu" userId="8b674c4b66ffeb50" providerId="LiveId" clId="{42BEAAF6-0377-447C-A583-92EED0458285}" dt="2022-04-19T15:49:54.122" v="459" actId="20577"/>
        <pc:sldMkLst>
          <pc:docMk/>
          <pc:sldMk cId="4205291732" sldId="260"/>
        </pc:sldMkLst>
        <pc:spChg chg="mod">
          <ac:chgData name="Koson Trachu" userId="8b674c4b66ffeb50" providerId="LiveId" clId="{42BEAAF6-0377-447C-A583-92EED0458285}" dt="2022-03-30T17:54:19.243" v="3"/>
          <ac:spMkLst>
            <pc:docMk/>
            <pc:sldMk cId="4205291732" sldId="260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15:49:54.122" v="459" actId="20577"/>
          <ac:spMkLst>
            <pc:docMk/>
            <pc:sldMk cId="4205291732" sldId="260"/>
            <ac:spMk id="6" creationId="{7C3B7B6D-1393-4E1A-8985-58CAAD3827E5}"/>
          </ac:spMkLst>
        </pc:spChg>
      </pc:sldChg>
      <pc:sldChg chg="addSp delSp modSp mod delAnim modAnim">
        <pc:chgData name="Koson Trachu" userId="8b674c4b66ffeb50" providerId="LiveId" clId="{42BEAAF6-0377-447C-A583-92EED0458285}" dt="2022-04-19T20:21:38.167" v="3013"/>
        <pc:sldMkLst>
          <pc:docMk/>
          <pc:sldMk cId="2099515025" sldId="281"/>
        </pc:sldMkLst>
        <pc:spChg chg="mod">
          <ac:chgData name="Koson Trachu" userId="8b674c4b66ffeb50" providerId="LiveId" clId="{42BEAAF6-0377-447C-A583-92EED0458285}" dt="2022-04-19T16:21:06.162" v="569" actId="20577"/>
          <ac:spMkLst>
            <pc:docMk/>
            <pc:sldMk cId="2099515025" sldId="281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16:18:37.491" v="485" actId="14100"/>
          <ac:spMkLst>
            <pc:docMk/>
            <pc:sldMk cId="2099515025" sldId="281"/>
            <ac:spMk id="39" creationId="{0C31367C-6089-4973-BF77-63EA3F49443B}"/>
          </ac:spMkLst>
        </pc:spChg>
        <pc:spChg chg="add mod">
          <ac:chgData name="Koson Trachu" userId="8b674c4b66ffeb50" providerId="LiveId" clId="{42BEAAF6-0377-447C-A583-92EED0458285}" dt="2022-04-19T16:19:28.267" v="539" actId="1037"/>
          <ac:spMkLst>
            <pc:docMk/>
            <pc:sldMk cId="2099515025" sldId="281"/>
            <ac:spMk id="40" creationId="{207EA86E-6B9B-40DA-A025-96505C4D9185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41" creationId="{BD67C253-42E2-4313-B306-4D3B8AE5280B}"/>
          </ac:spMkLst>
        </pc:spChg>
        <pc:spChg chg="mod">
          <ac:chgData name="Koson Trachu" userId="8b674c4b66ffeb50" providerId="LiveId" clId="{42BEAAF6-0377-447C-A583-92EED0458285}" dt="2022-04-19T16:18:56.292" v="496" actId="14100"/>
          <ac:spMkLst>
            <pc:docMk/>
            <pc:sldMk cId="2099515025" sldId="281"/>
            <ac:spMk id="42" creationId="{31750100-8530-4897-9952-040A6085427E}"/>
          </ac:spMkLst>
        </pc:spChg>
        <pc:spChg chg="add mod">
          <ac:chgData name="Koson Trachu" userId="8b674c4b66ffeb50" providerId="LiveId" clId="{42BEAAF6-0377-447C-A583-92EED0458285}" dt="2022-04-19T16:20:10.955" v="561" actId="1076"/>
          <ac:spMkLst>
            <pc:docMk/>
            <pc:sldMk cId="2099515025" sldId="281"/>
            <ac:spMk id="44" creationId="{F8F8C927-6B9D-4077-B59A-87B0DF937CC4}"/>
          </ac:spMkLst>
        </pc:spChg>
        <pc:spChg chg="del mod">
          <ac:chgData name="Koson Trachu" userId="8b674c4b66ffeb50" providerId="LiveId" clId="{42BEAAF6-0377-447C-A583-92EED0458285}" dt="2022-04-19T16:20:29.589" v="563" actId="478"/>
          <ac:spMkLst>
            <pc:docMk/>
            <pc:sldMk cId="2099515025" sldId="281"/>
            <ac:spMk id="48" creationId="{528B480D-E983-49FC-9770-317EEDA16607}"/>
          </ac:spMkLst>
        </pc:spChg>
        <pc:spChg chg="add mod">
          <ac:chgData name="Koson Trachu" userId="8b674c4b66ffeb50" providerId="LiveId" clId="{42BEAAF6-0377-447C-A583-92EED0458285}" dt="2022-04-19T16:21:44.626" v="610" actId="14100"/>
          <ac:spMkLst>
            <pc:docMk/>
            <pc:sldMk cId="2099515025" sldId="281"/>
            <ac:spMk id="50" creationId="{078D1C60-C2A2-4CFB-A20C-3FFCD251356A}"/>
          </ac:spMkLst>
        </pc:spChg>
        <pc:spChg chg="add mod">
          <ac:chgData name="Koson Trachu" userId="8b674c4b66ffeb50" providerId="LiveId" clId="{42BEAAF6-0377-447C-A583-92EED0458285}" dt="2022-04-19T16:22:20.033" v="656" actId="20577"/>
          <ac:spMkLst>
            <pc:docMk/>
            <pc:sldMk cId="2099515025" sldId="281"/>
            <ac:spMk id="51" creationId="{151D1EBA-DE9B-48E4-BC79-47B6813A2AF2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54" creationId="{5612B263-3F06-4F8F-BBCB-229F0D5DB901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55" creationId="{F02EB731-B232-4858-8E89-B25255DAD9DD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81" creationId="{16DDB188-7C68-4900-B4C9-47E4AF45B707}"/>
          </ac:spMkLst>
        </pc:spChg>
        <pc:grpChg chg="del mod">
          <ac:chgData name="Koson Trachu" userId="8b674c4b66ffeb50" providerId="LiveId" clId="{42BEAAF6-0377-447C-A583-92EED0458285}" dt="2022-04-19T16:20:25.968" v="562" actId="478"/>
          <ac:grpSpMkLst>
            <pc:docMk/>
            <pc:sldMk cId="2099515025" sldId="281"/>
            <ac:grpSpMk id="78" creationId="{9266A594-FD1D-4664-A53C-363EA6958D16}"/>
          </ac:grpSpMkLst>
        </pc:grpChg>
        <pc:grpChg chg="del mod">
          <ac:chgData name="Koson Trachu" userId="8b674c4b66ffeb50" providerId="LiveId" clId="{42BEAAF6-0377-447C-A583-92EED0458285}" dt="2022-04-19T16:20:25.968" v="562" actId="478"/>
          <ac:grpSpMkLst>
            <pc:docMk/>
            <pc:sldMk cId="2099515025" sldId="281"/>
            <ac:grpSpMk id="79" creationId="{12811EB5-3710-430D-B5BD-96239AAA0CE8}"/>
          </ac:grpSpMkLst>
        </pc:grpChg>
        <pc:grpChg chg="del mod">
          <ac:chgData name="Koson Trachu" userId="8b674c4b66ffeb50" providerId="LiveId" clId="{42BEAAF6-0377-447C-A583-92EED0458285}" dt="2022-04-19T16:20:25.968" v="562" actId="478"/>
          <ac:grpSpMkLst>
            <pc:docMk/>
            <pc:sldMk cId="2099515025" sldId="281"/>
            <ac:grpSpMk id="80" creationId="{33514AE5-D19A-43CF-8222-C76F2F9FB27F}"/>
          </ac:grpSpMkLst>
        </pc:grpChg>
        <pc:picChg chg="add del mod">
          <ac:chgData name="Koson Trachu" userId="8b674c4b66ffeb50" providerId="LiveId" clId="{42BEAAF6-0377-447C-A583-92EED0458285}" dt="2022-04-19T16:17:10.697" v="466" actId="478"/>
          <ac:picMkLst>
            <pc:docMk/>
            <pc:sldMk cId="2099515025" sldId="281"/>
            <ac:picMk id="5" creationId="{3C959A26-717D-45C1-8CD7-5B3A1BF81302}"/>
          </ac:picMkLst>
        </pc:picChg>
        <pc:picChg chg="add del mod">
          <ac:chgData name="Koson Trachu" userId="8b674c4b66ffeb50" providerId="LiveId" clId="{42BEAAF6-0377-447C-A583-92EED0458285}" dt="2022-04-19T16:17:50.484" v="472" actId="478"/>
          <ac:picMkLst>
            <pc:docMk/>
            <pc:sldMk cId="2099515025" sldId="281"/>
            <ac:picMk id="7" creationId="{2DBB6B39-DCEC-45BD-BE94-ACA8BE040CC0}"/>
          </ac:picMkLst>
        </pc:picChg>
        <pc:picChg chg="add mod ord">
          <ac:chgData name="Koson Trachu" userId="8b674c4b66ffeb50" providerId="LiveId" clId="{42BEAAF6-0377-447C-A583-92EED0458285}" dt="2022-04-19T16:18:30.038" v="482" actId="1076"/>
          <ac:picMkLst>
            <pc:docMk/>
            <pc:sldMk cId="2099515025" sldId="281"/>
            <ac:picMk id="9" creationId="{8F5C6C26-8CF6-4BA3-AD30-7AE5216A1FDD}"/>
          </ac:picMkLst>
        </pc:picChg>
        <pc:picChg chg="del mod">
          <ac:chgData name="Koson Trachu" userId="8b674c4b66ffeb50" providerId="LiveId" clId="{42BEAAF6-0377-447C-A583-92EED0458285}" dt="2022-04-19T16:20:25.968" v="562" actId="478"/>
          <ac:picMkLst>
            <pc:docMk/>
            <pc:sldMk cId="2099515025" sldId="281"/>
            <ac:picMk id="38" creationId="{BE9EAF75-8FBF-4498-8109-3693B6E594F1}"/>
          </ac:picMkLst>
        </pc:picChg>
        <pc:cxnChg chg="mod">
          <ac:chgData name="Koson Trachu" userId="8b674c4b66ffeb50" providerId="LiveId" clId="{42BEAAF6-0377-447C-A583-92EED0458285}" dt="2022-04-19T16:18:56.292" v="496" actId="14100"/>
          <ac:cxnSpMkLst>
            <pc:docMk/>
            <pc:sldMk cId="2099515025" sldId="281"/>
            <ac:cxnSpMk id="43" creationId="{6FABD3CA-BA4A-4087-AC9D-70A79F793F2E}"/>
          </ac:cxnSpMkLst>
        </pc:cxnChg>
        <pc:cxnChg chg="add mod">
          <ac:chgData name="Koson Trachu" userId="8b674c4b66ffeb50" providerId="LiveId" clId="{42BEAAF6-0377-447C-A583-92EED0458285}" dt="2022-04-19T16:20:10.955" v="561" actId="1076"/>
          <ac:cxnSpMkLst>
            <pc:docMk/>
            <pc:sldMk cId="2099515025" sldId="281"/>
            <ac:cxnSpMk id="45" creationId="{3C1E2452-F096-4EDE-8E79-B569E92E9B4C}"/>
          </ac:cxnSpMkLst>
        </pc:cxnChg>
        <pc:cxnChg chg="del mod">
          <ac:chgData name="Koson Trachu" userId="8b674c4b66ffeb50" providerId="LiveId" clId="{42BEAAF6-0377-447C-A583-92EED0458285}" dt="2022-04-19T16:20:25.968" v="562" actId="478"/>
          <ac:cxnSpMkLst>
            <pc:docMk/>
            <pc:sldMk cId="2099515025" sldId="281"/>
            <ac:cxnSpMk id="49" creationId="{C6778900-BE4D-4728-B38D-3C18B4406D38}"/>
          </ac:cxnSpMkLst>
        </pc:cxnChg>
        <pc:cxnChg chg="del mod">
          <ac:chgData name="Koson Trachu" userId="8b674c4b66ffeb50" providerId="LiveId" clId="{42BEAAF6-0377-447C-A583-92EED0458285}" dt="2022-04-19T16:20:25.968" v="562" actId="478"/>
          <ac:cxnSpMkLst>
            <pc:docMk/>
            <pc:sldMk cId="2099515025" sldId="281"/>
            <ac:cxnSpMk id="56" creationId="{FCFD7E2E-2616-466B-8C13-EB07945195D7}"/>
          </ac:cxnSpMkLst>
        </pc:cxnChg>
      </pc:sldChg>
      <pc:sldChg chg="addSp delSp modSp mod ord delAnim">
        <pc:chgData name="Koson Trachu" userId="8b674c4b66ffeb50" providerId="LiveId" clId="{42BEAAF6-0377-447C-A583-92EED0458285}" dt="2022-04-19T19:24:14.347" v="1096"/>
        <pc:sldMkLst>
          <pc:docMk/>
          <pc:sldMk cId="569462467" sldId="283"/>
        </pc:sldMkLst>
        <pc:spChg chg="mod">
          <ac:chgData name="Koson Trachu" userId="8b674c4b66ffeb50" providerId="LiveId" clId="{42BEAAF6-0377-447C-A583-92EED0458285}" dt="2022-04-19T16:22:35.749" v="660" actId="27636"/>
          <ac:spMkLst>
            <pc:docMk/>
            <pc:sldMk cId="569462467" sldId="283"/>
            <ac:spMk id="2" creationId="{00000000-0000-0000-0000-000000000000}"/>
          </ac:spMkLst>
        </pc:spChg>
        <pc:spChg chg="add del mod">
          <ac:chgData name="Koson Trachu" userId="8b674c4b66ffeb50" providerId="LiveId" clId="{42BEAAF6-0377-447C-A583-92EED0458285}" dt="2022-04-19T19:04:38.873" v="756" actId="478"/>
          <ac:spMkLst>
            <pc:docMk/>
            <pc:sldMk cId="569462467" sldId="283"/>
            <ac:spMk id="11" creationId="{782347D9-EEC8-4C71-80AD-0060D2304369}"/>
          </ac:spMkLst>
        </pc:spChg>
        <pc:spChg chg="add del">
          <ac:chgData name="Koson Trachu" userId="8b674c4b66ffeb50" providerId="LiveId" clId="{42BEAAF6-0377-447C-A583-92EED0458285}" dt="2022-04-19T19:03:05.458" v="744" actId="11529"/>
          <ac:spMkLst>
            <pc:docMk/>
            <pc:sldMk cId="569462467" sldId="283"/>
            <ac:spMk id="13" creationId="{30CF9D4D-BD89-4A26-A470-61E2A140C93A}"/>
          </ac:spMkLst>
        </pc:spChg>
        <pc:spChg chg="add del mod">
          <ac:chgData name="Koson Trachu" userId="8b674c4b66ffeb50" providerId="LiveId" clId="{42BEAAF6-0377-447C-A583-92EED0458285}" dt="2022-04-19T19:03:36.453" v="748" actId="478"/>
          <ac:spMkLst>
            <pc:docMk/>
            <pc:sldMk cId="569462467" sldId="283"/>
            <ac:spMk id="15" creationId="{88D57059-502E-4DAF-A74E-341D14B9D019}"/>
          </ac:spMkLst>
        </pc:spChg>
        <pc:spChg chg="add del mod">
          <ac:chgData name="Koson Trachu" userId="8b674c4b66ffeb50" providerId="LiveId" clId="{42BEAAF6-0377-447C-A583-92EED0458285}" dt="2022-04-19T19:04:38.873" v="756" actId="478"/>
          <ac:spMkLst>
            <pc:docMk/>
            <pc:sldMk cId="569462467" sldId="283"/>
            <ac:spMk id="16" creationId="{C30F31FA-F3C4-423F-A785-3C4ECD89E3BC}"/>
          </ac:spMkLst>
        </pc:spChg>
        <pc:spChg chg="add del mod">
          <ac:chgData name="Koson Trachu" userId="8b674c4b66ffeb50" providerId="LiveId" clId="{42BEAAF6-0377-447C-A583-92EED0458285}" dt="2022-04-19T19:07:09.036" v="796" actId="11529"/>
          <ac:spMkLst>
            <pc:docMk/>
            <pc:sldMk cId="569462467" sldId="283"/>
            <ac:spMk id="19" creationId="{2CAD1D40-A40B-4A47-BB93-2CA142663DC5}"/>
          </ac:spMkLst>
        </pc:spChg>
        <pc:spChg chg="add del mod">
          <ac:chgData name="Koson Trachu" userId="8b674c4b66ffeb50" providerId="LiveId" clId="{42BEAAF6-0377-447C-A583-92EED0458285}" dt="2022-04-19T19:08:14.335" v="800" actId="478"/>
          <ac:spMkLst>
            <pc:docMk/>
            <pc:sldMk cId="569462467" sldId="283"/>
            <ac:spMk id="20" creationId="{B03396AC-1E7D-4D4C-BCCB-35E91DFB05BB}"/>
          </ac:spMkLst>
        </pc:spChg>
        <pc:spChg chg="add del">
          <ac:chgData name="Koson Trachu" userId="8b674c4b66ffeb50" providerId="LiveId" clId="{42BEAAF6-0377-447C-A583-92EED0458285}" dt="2022-04-19T19:08:22.364" v="802" actId="11529"/>
          <ac:spMkLst>
            <pc:docMk/>
            <pc:sldMk cId="569462467" sldId="283"/>
            <ac:spMk id="21" creationId="{39DF848D-26F0-4461-BD5D-C97A77D4F6BD}"/>
          </ac:spMkLst>
        </pc:spChg>
        <pc:spChg chg="add del mod">
          <ac:chgData name="Koson Trachu" userId="8b674c4b66ffeb50" providerId="LiveId" clId="{42BEAAF6-0377-447C-A583-92EED0458285}" dt="2022-04-19T19:14:02.089" v="943" actId="478"/>
          <ac:spMkLst>
            <pc:docMk/>
            <pc:sldMk cId="569462467" sldId="283"/>
            <ac:spMk id="22" creationId="{BBF3AD59-47DE-4B9E-A892-614547AED46A}"/>
          </ac:spMkLst>
        </pc:spChg>
        <pc:spChg chg="add mod">
          <ac:chgData name="Koson Trachu" userId="8b674c4b66ffeb50" providerId="LiveId" clId="{42BEAAF6-0377-447C-A583-92EED0458285}" dt="2022-04-19T19:14:45.430" v="965" actId="1076"/>
          <ac:spMkLst>
            <pc:docMk/>
            <pc:sldMk cId="569462467" sldId="283"/>
            <ac:spMk id="23" creationId="{8F3DACB9-8E0A-4CA7-BF24-B9EED486E46D}"/>
          </ac:spMkLst>
        </pc:spChg>
        <pc:picChg chg="del">
          <ac:chgData name="Koson Trachu" userId="8b674c4b66ffeb50" providerId="LiveId" clId="{42BEAAF6-0377-447C-A583-92EED0458285}" dt="2022-04-19T16:20:51.276" v="564" actId="478"/>
          <ac:picMkLst>
            <pc:docMk/>
            <pc:sldMk cId="569462467" sldId="283"/>
            <ac:picMk id="5" creationId="{C885B321-39BC-4372-9ED6-C12985EC3464}"/>
          </ac:picMkLst>
        </pc:picChg>
        <pc:picChg chg="add del mod">
          <ac:chgData name="Koson Trachu" userId="8b674c4b66ffeb50" providerId="LiveId" clId="{42BEAAF6-0377-447C-A583-92EED0458285}" dt="2022-04-19T18:57:36.018" v="666" actId="478"/>
          <ac:picMkLst>
            <pc:docMk/>
            <pc:sldMk cId="569462467" sldId="283"/>
            <ac:picMk id="6" creationId="{19380DE9-1E31-4B80-BAB0-BE65A2C127A6}"/>
          </ac:picMkLst>
        </pc:picChg>
        <pc:picChg chg="add mod modCrop">
          <ac:chgData name="Koson Trachu" userId="8b674c4b66ffeb50" providerId="LiveId" clId="{42BEAAF6-0377-447C-A583-92EED0458285}" dt="2022-04-19T19:14:12.274" v="945" actId="14100"/>
          <ac:picMkLst>
            <pc:docMk/>
            <pc:sldMk cId="569462467" sldId="283"/>
            <ac:picMk id="8" creationId="{41778342-D91E-44ED-9F3D-ADD164A2A8F8}"/>
          </ac:picMkLst>
        </pc:picChg>
        <pc:picChg chg="add del mod modCrop">
          <ac:chgData name="Koson Trachu" userId="8b674c4b66ffeb50" providerId="LiveId" clId="{42BEAAF6-0377-447C-A583-92EED0458285}" dt="2022-04-19T19:06:04.692" v="761" actId="478"/>
          <ac:picMkLst>
            <pc:docMk/>
            <pc:sldMk cId="569462467" sldId="283"/>
            <ac:picMk id="10" creationId="{A50E85C1-E8B2-4404-8384-5FA0CA2F52CB}"/>
          </ac:picMkLst>
        </pc:picChg>
        <pc:picChg chg="del">
          <ac:chgData name="Koson Trachu" userId="8b674c4b66ffeb50" providerId="LiveId" clId="{42BEAAF6-0377-447C-A583-92EED0458285}" dt="2022-04-19T16:20:51.276" v="564" actId="478"/>
          <ac:picMkLst>
            <pc:docMk/>
            <pc:sldMk cId="569462467" sldId="283"/>
            <ac:picMk id="12" creationId="{1FA6FBDB-81F7-4D37-8263-3992E1587161}"/>
          </ac:picMkLst>
        </pc:picChg>
        <pc:picChg chg="del">
          <ac:chgData name="Koson Trachu" userId="8b674c4b66ffeb50" providerId="LiveId" clId="{42BEAAF6-0377-447C-A583-92EED0458285}" dt="2022-04-19T16:20:51.276" v="564" actId="478"/>
          <ac:picMkLst>
            <pc:docMk/>
            <pc:sldMk cId="569462467" sldId="283"/>
            <ac:picMk id="14" creationId="{7081D1A6-F909-4C51-A68A-D7970BCABBC4}"/>
          </ac:picMkLst>
        </pc:picChg>
        <pc:picChg chg="add mod">
          <ac:chgData name="Koson Trachu" userId="8b674c4b66ffeb50" providerId="LiveId" clId="{42BEAAF6-0377-447C-A583-92EED0458285}" dt="2022-04-19T19:14:06.001" v="944" actId="1076"/>
          <ac:picMkLst>
            <pc:docMk/>
            <pc:sldMk cId="569462467" sldId="283"/>
            <ac:picMk id="18" creationId="{7E07BFF8-D783-4B32-9AE1-3671A4974372}"/>
          </ac:picMkLst>
        </pc:picChg>
      </pc:sldChg>
      <pc:sldChg chg="addSp delSp modSp mod ord delAnim modAnim">
        <pc:chgData name="Koson Trachu" userId="8b674c4b66ffeb50" providerId="LiveId" clId="{42BEAAF6-0377-447C-A583-92EED0458285}" dt="2022-04-19T20:21:26.499" v="3011"/>
        <pc:sldMkLst>
          <pc:docMk/>
          <pc:sldMk cId="1891763869" sldId="284"/>
        </pc:sldMkLst>
        <pc:spChg chg="mod">
          <ac:chgData name="Koson Trachu" userId="8b674c4b66ffeb50" providerId="LiveId" clId="{42BEAAF6-0377-447C-A583-92EED0458285}" dt="2022-04-19T19:12:36.001" v="927" actId="6549"/>
          <ac:spMkLst>
            <pc:docMk/>
            <pc:sldMk cId="1891763869" sldId="284"/>
            <ac:spMk id="2" creationId="{00000000-0000-0000-0000-000000000000}"/>
          </ac:spMkLst>
        </pc:spChg>
        <pc:spChg chg="del">
          <ac:chgData name="Koson Trachu" userId="8b674c4b66ffeb50" providerId="LiveId" clId="{42BEAAF6-0377-447C-A583-92EED0458285}" dt="2022-04-19T19:10:38.117" v="869" actId="478"/>
          <ac:spMkLst>
            <pc:docMk/>
            <pc:sldMk cId="1891763869" sldId="284"/>
            <ac:spMk id="6" creationId="{1704033B-9EB3-447E-BE28-DAD50C10F07F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8" creationId="{A803726B-486F-45FF-9154-0C146FCCE619}"/>
          </ac:spMkLst>
        </pc:spChg>
        <pc:spChg chg="del">
          <ac:chgData name="Koson Trachu" userId="8b674c4b66ffeb50" providerId="LiveId" clId="{42BEAAF6-0377-447C-A583-92EED0458285}" dt="2022-04-19T19:10:10.320" v="854" actId="478"/>
          <ac:spMkLst>
            <pc:docMk/>
            <pc:sldMk cId="1891763869" sldId="284"/>
            <ac:spMk id="9" creationId="{685836AF-75F9-4B0D-A75F-D06E9D1DDD4E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10" creationId="{84FD10F2-FEA3-4472-B9C5-F773773A6217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13" creationId="{4DDF23CF-EF55-4BEC-AF9C-758F64AB98A0}"/>
          </ac:spMkLst>
        </pc:spChg>
        <pc:spChg chg="del">
          <ac:chgData name="Koson Trachu" userId="8b674c4b66ffeb50" providerId="LiveId" clId="{42BEAAF6-0377-447C-A583-92EED0458285}" dt="2022-04-19T19:10:10.320" v="854" actId="478"/>
          <ac:spMkLst>
            <pc:docMk/>
            <pc:sldMk cId="1891763869" sldId="284"/>
            <ac:spMk id="15" creationId="{20F73E0F-284D-41F6-9219-51C5296E4A80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16" creationId="{6E0120F4-6D3B-4CBA-8B10-5459CE6D3C49}"/>
          </ac:spMkLst>
        </pc:spChg>
        <pc:spChg chg="del">
          <ac:chgData name="Koson Trachu" userId="8b674c4b66ffeb50" providerId="LiveId" clId="{42BEAAF6-0377-447C-A583-92EED0458285}" dt="2022-04-19T19:11:22.738" v="888" actId="478"/>
          <ac:spMkLst>
            <pc:docMk/>
            <pc:sldMk cId="1891763869" sldId="284"/>
            <ac:spMk id="17" creationId="{5551F7D6-4ADF-48F0-AA31-DF2F55EEE14A}"/>
          </ac:spMkLst>
        </pc:spChg>
        <pc:spChg chg="del">
          <ac:chgData name="Koson Trachu" userId="8b674c4b66ffeb50" providerId="LiveId" clId="{42BEAAF6-0377-447C-A583-92EED0458285}" dt="2022-04-19T19:10:38.117" v="869" actId="478"/>
          <ac:spMkLst>
            <pc:docMk/>
            <pc:sldMk cId="1891763869" sldId="284"/>
            <ac:spMk id="18" creationId="{7FBD76E0-CA25-4248-AF0F-17DD3FB55472}"/>
          </ac:spMkLst>
        </pc:spChg>
        <pc:spChg chg="del">
          <ac:chgData name="Koson Trachu" userId="8b674c4b66ffeb50" providerId="LiveId" clId="{42BEAAF6-0377-447C-A583-92EED0458285}" dt="2022-04-19T19:11:20.637" v="886" actId="478"/>
          <ac:spMkLst>
            <pc:docMk/>
            <pc:sldMk cId="1891763869" sldId="284"/>
            <ac:spMk id="19" creationId="{F0A0B7BC-B7CC-49E6-9845-ABB03FCD148C}"/>
          </ac:spMkLst>
        </pc:spChg>
        <pc:spChg chg="del">
          <ac:chgData name="Koson Trachu" userId="8b674c4b66ffeb50" providerId="LiveId" clId="{42BEAAF6-0377-447C-A583-92EED0458285}" dt="2022-04-19T19:10:33.490" v="868" actId="478"/>
          <ac:spMkLst>
            <pc:docMk/>
            <pc:sldMk cId="1891763869" sldId="284"/>
            <ac:spMk id="20" creationId="{1071E1C4-5EC4-406B-BFF2-96DD17802CFF}"/>
          </ac:spMkLst>
        </pc:spChg>
        <pc:spChg chg="del">
          <ac:chgData name="Koson Trachu" userId="8b674c4b66ffeb50" providerId="LiveId" clId="{42BEAAF6-0377-447C-A583-92EED0458285}" dt="2022-04-19T19:11:21.736" v="887" actId="478"/>
          <ac:spMkLst>
            <pc:docMk/>
            <pc:sldMk cId="1891763869" sldId="284"/>
            <ac:spMk id="21" creationId="{2B4D36AC-5A59-4CD2-9610-DD21AB59DDDD}"/>
          </ac:spMkLst>
        </pc:spChg>
        <pc:spChg chg="del">
          <ac:chgData name="Koson Trachu" userId="8b674c4b66ffeb50" providerId="LiveId" clId="{42BEAAF6-0377-447C-A583-92EED0458285}" dt="2022-04-19T19:10:33.490" v="868" actId="478"/>
          <ac:spMkLst>
            <pc:docMk/>
            <pc:sldMk cId="1891763869" sldId="284"/>
            <ac:spMk id="22" creationId="{3381F3B5-3CE3-4827-85AD-133CC5271FA2}"/>
          </ac:spMkLst>
        </pc:spChg>
        <pc:spChg chg="del mod">
          <ac:chgData name="Koson Trachu" userId="8b674c4b66ffeb50" providerId="LiveId" clId="{42BEAAF6-0377-447C-A583-92EED0458285}" dt="2022-04-19T19:11:16.495" v="885" actId="478"/>
          <ac:spMkLst>
            <pc:docMk/>
            <pc:sldMk cId="1891763869" sldId="284"/>
            <ac:spMk id="23" creationId="{208C59DC-2D59-4BA8-8467-BCC4D1A87596}"/>
          </ac:spMkLst>
        </pc:spChg>
        <pc:spChg chg="mod">
          <ac:chgData name="Koson Trachu" userId="8b674c4b66ffeb50" providerId="LiveId" clId="{42BEAAF6-0377-447C-A583-92EED0458285}" dt="2022-04-19T19:19:07.039" v="1044" actId="207"/>
          <ac:spMkLst>
            <pc:docMk/>
            <pc:sldMk cId="1891763869" sldId="284"/>
            <ac:spMk id="25" creationId="{F432EEBC-B94F-47FF-9E26-76896FE5D67D}"/>
          </ac:spMkLst>
        </pc:spChg>
        <pc:spChg chg="mod">
          <ac:chgData name="Koson Trachu" userId="8b674c4b66ffeb50" providerId="LiveId" clId="{42BEAAF6-0377-447C-A583-92EED0458285}" dt="2022-04-19T19:12:31.691" v="925"/>
          <ac:spMkLst>
            <pc:docMk/>
            <pc:sldMk cId="1891763869" sldId="284"/>
            <ac:spMk id="26" creationId="{16230763-7D6D-419E-93CE-7732C3E399D4}"/>
          </ac:spMkLst>
        </pc:spChg>
        <pc:spChg chg="mod">
          <ac:chgData name="Koson Trachu" userId="8b674c4b66ffeb50" providerId="LiveId" clId="{42BEAAF6-0377-447C-A583-92EED0458285}" dt="2022-04-19T19:12:31.691" v="925"/>
          <ac:spMkLst>
            <pc:docMk/>
            <pc:sldMk cId="1891763869" sldId="284"/>
            <ac:spMk id="27" creationId="{BA7CD4C1-299B-467C-BDB8-ED846ED3BD3D}"/>
          </ac:spMkLst>
        </pc:spChg>
        <pc:spChg chg="mod">
          <ac:chgData name="Koson Trachu" userId="8b674c4b66ffeb50" providerId="LiveId" clId="{42BEAAF6-0377-447C-A583-92EED0458285}" dt="2022-04-19T19:19:40.425" v="1048" actId="207"/>
          <ac:spMkLst>
            <pc:docMk/>
            <pc:sldMk cId="1891763869" sldId="284"/>
            <ac:spMk id="28" creationId="{54641E38-C589-4B3F-A3D9-55B86E6C97A2}"/>
          </ac:spMkLst>
        </pc:spChg>
        <pc:spChg chg="add del mod">
          <ac:chgData name="Koson Trachu" userId="8b674c4b66ffeb50" providerId="LiveId" clId="{42BEAAF6-0377-447C-A583-92EED0458285}" dt="2022-04-19T19:16:04.329" v="976" actId="478"/>
          <ac:spMkLst>
            <pc:docMk/>
            <pc:sldMk cId="1891763869" sldId="284"/>
            <ac:spMk id="29" creationId="{F6A46187-7AD7-4D37-9D74-3A9DC277E371}"/>
          </ac:spMkLst>
        </pc:spChg>
        <pc:spChg chg="add del mod">
          <ac:chgData name="Koson Trachu" userId="8b674c4b66ffeb50" providerId="LiveId" clId="{42BEAAF6-0377-447C-A583-92EED0458285}" dt="2022-04-19T19:16:04.329" v="976" actId="478"/>
          <ac:spMkLst>
            <pc:docMk/>
            <pc:sldMk cId="1891763869" sldId="284"/>
            <ac:spMk id="30" creationId="{044E81DB-C0BB-43ED-A132-4C9BDE7E9C07}"/>
          </ac:spMkLst>
        </pc:spChg>
        <pc:spChg chg="add del">
          <ac:chgData name="Koson Trachu" userId="8b674c4b66ffeb50" providerId="LiveId" clId="{42BEAAF6-0377-447C-A583-92EED0458285}" dt="2022-04-19T19:13:13.741" v="929" actId="478"/>
          <ac:spMkLst>
            <pc:docMk/>
            <pc:sldMk cId="1891763869" sldId="284"/>
            <ac:spMk id="31" creationId="{BDE1B2F3-EBED-48C9-97B9-759587C431E7}"/>
          </ac:spMkLst>
        </pc:spChg>
        <pc:spChg chg="add del mod">
          <ac:chgData name="Koson Trachu" userId="8b674c4b66ffeb50" providerId="LiveId" clId="{42BEAAF6-0377-447C-A583-92EED0458285}" dt="2022-04-19T19:16:06.713" v="977" actId="478"/>
          <ac:spMkLst>
            <pc:docMk/>
            <pc:sldMk cId="1891763869" sldId="284"/>
            <ac:spMk id="32" creationId="{3C13C3C6-4407-46F7-8183-6BF548F91A58}"/>
          </ac:spMkLst>
        </pc:spChg>
        <pc:spChg chg="add mod">
          <ac:chgData name="Koson Trachu" userId="8b674c4b66ffeb50" providerId="LiveId" clId="{42BEAAF6-0377-447C-A583-92EED0458285}" dt="2022-04-19T19:19:35.332" v="1047" actId="1582"/>
          <ac:spMkLst>
            <pc:docMk/>
            <pc:sldMk cId="1891763869" sldId="284"/>
            <ac:spMk id="37" creationId="{5A8D95C5-7F16-4CC3-9ACE-5D63D2BCBF06}"/>
          </ac:spMkLst>
        </pc:spChg>
        <pc:spChg chg="add mod">
          <ac:chgData name="Koson Trachu" userId="8b674c4b66ffeb50" providerId="LiveId" clId="{42BEAAF6-0377-447C-A583-92EED0458285}" dt="2022-04-19T19:18:48.552" v="1033" actId="1582"/>
          <ac:spMkLst>
            <pc:docMk/>
            <pc:sldMk cId="1891763869" sldId="284"/>
            <ac:spMk id="39" creationId="{4A1DBFDA-1FB6-457A-8C21-5BBFF33E97CA}"/>
          </ac:spMkLst>
        </pc:spChg>
        <pc:spChg chg="add mod">
          <ac:chgData name="Koson Trachu" userId="8b674c4b66ffeb50" providerId="LiveId" clId="{42BEAAF6-0377-447C-A583-92EED0458285}" dt="2022-04-19T19:18:57.472" v="1043" actId="1038"/>
          <ac:spMkLst>
            <pc:docMk/>
            <pc:sldMk cId="1891763869" sldId="284"/>
            <ac:spMk id="40" creationId="{5C7AAFB3-82A2-4888-BADF-D0C2BFC0D1E8}"/>
          </ac:spMkLst>
        </pc:spChg>
        <pc:spChg chg="add del">
          <ac:chgData name="Koson Trachu" userId="8b674c4b66ffeb50" providerId="LiveId" clId="{42BEAAF6-0377-447C-A583-92EED0458285}" dt="2022-04-19T19:21:46.712" v="1075" actId="478"/>
          <ac:spMkLst>
            <pc:docMk/>
            <pc:sldMk cId="1891763869" sldId="284"/>
            <ac:spMk id="43" creationId="{C9F8747B-17C0-4E71-B54E-D6382B01D0F6}"/>
          </ac:spMkLst>
        </pc:spChg>
        <pc:spChg chg="add mod">
          <ac:chgData name="Koson Trachu" userId="8b674c4b66ffeb50" providerId="LiveId" clId="{42BEAAF6-0377-447C-A583-92EED0458285}" dt="2022-04-19T19:22:37.512" v="1081" actId="1582"/>
          <ac:spMkLst>
            <pc:docMk/>
            <pc:sldMk cId="1891763869" sldId="284"/>
            <ac:spMk id="44" creationId="{9444268D-3A83-450A-8F5E-4B01C01E88FE}"/>
          </ac:spMkLst>
        </pc:spChg>
        <pc:spChg chg="add mod">
          <ac:chgData name="Koson Trachu" userId="8b674c4b66ffeb50" providerId="LiveId" clId="{42BEAAF6-0377-447C-A583-92EED0458285}" dt="2022-04-19T19:23:59.118" v="1092" actId="1582"/>
          <ac:spMkLst>
            <pc:docMk/>
            <pc:sldMk cId="1891763869" sldId="284"/>
            <ac:spMk id="45" creationId="{6B2B6763-909D-4F0E-ADC1-922B1D6E56FF}"/>
          </ac:spMkLst>
        </pc:spChg>
        <pc:grpChg chg="del">
          <ac:chgData name="Koson Trachu" userId="8b674c4b66ffeb50" providerId="LiveId" clId="{42BEAAF6-0377-447C-A583-92EED0458285}" dt="2022-04-19T19:11:09.698" v="883" actId="165"/>
          <ac:grpSpMkLst>
            <pc:docMk/>
            <pc:sldMk cId="1891763869" sldId="284"/>
            <ac:grpSpMk id="3" creationId="{ADF35472-6B9A-4287-93EA-2E6CF42688AB}"/>
          </ac:grpSpMkLst>
        </pc:grpChg>
        <pc:grpChg chg="mod">
          <ac:chgData name="Koson Trachu" userId="8b674c4b66ffeb50" providerId="LiveId" clId="{42BEAAF6-0377-447C-A583-92EED0458285}" dt="2022-04-19T19:11:54.373" v="891" actId="338"/>
          <ac:grpSpMkLst>
            <pc:docMk/>
            <pc:sldMk cId="1891763869" sldId="284"/>
            <ac:grpSpMk id="5" creationId="{4BC53EE6-79E7-4307-87D9-77FE6A12414C}"/>
          </ac:grpSpMkLst>
        </pc:grpChg>
        <pc:grpChg chg="del mod topLvl">
          <ac:chgData name="Koson Trachu" userId="8b674c4b66ffeb50" providerId="LiveId" clId="{42BEAAF6-0377-447C-A583-92EED0458285}" dt="2022-04-19T19:11:44.660" v="889" actId="165"/>
          <ac:grpSpMkLst>
            <pc:docMk/>
            <pc:sldMk cId="1891763869" sldId="284"/>
            <ac:grpSpMk id="7" creationId="{0043DC5E-2777-4BAC-A133-71DF3BC5514F}"/>
          </ac:grpSpMkLst>
        </pc:grpChg>
        <pc:grpChg chg="del mod topLvl">
          <ac:chgData name="Koson Trachu" userId="8b674c4b66ffeb50" providerId="LiveId" clId="{42BEAAF6-0377-447C-A583-92EED0458285}" dt="2022-04-19T19:11:59.646" v="892" actId="165"/>
          <ac:grpSpMkLst>
            <pc:docMk/>
            <pc:sldMk cId="1891763869" sldId="284"/>
            <ac:grpSpMk id="11" creationId="{2F23D28F-DC88-46C4-9472-DEE94CD6D335}"/>
          </ac:grpSpMkLst>
        </pc:grpChg>
        <pc:grpChg chg="add mod">
          <ac:chgData name="Koson Trachu" userId="8b674c4b66ffeb50" providerId="LiveId" clId="{42BEAAF6-0377-447C-A583-92EED0458285}" dt="2022-04-19T19:11:54.373" v="891" actId="338"/>
          <ac:grpSpMkLst>
            <pc:docMk/>
            <pc:sldMk cId="1891763869" sldId="284"/>
            <ac:grpSpMk id="14" creationId="{35F866C3-DE76-47FE-B4DA-8924A2DDB346}"/>
          </ac:grpSpMkLst>
        </pc:grpChg>
        <pc:grpChg chg="add mod">
          <ac:chgData name="Koson Trachu" userId="8b674c4b66ffeb50" providerId="LiveId" clId="{42BEAAF6-0377-447C-A583-92EED0458285}" dt="2022-04-19T19:16:30.155" v="980" actId="1076"/>
          <ac:grpSpMkLst>
            <pc:docMk/>
            <pc:sldMk cId="1891763869" sldId="284"/>
            <ac:grpSpMk id="24" creationId="{8142E7F8-40CE-486F-94FF-9D8BC9920518}"/>
          </ac:grpSpMkLst>
        </pc:grpChg>
        <pc:picChg chg="del">
          <ac:chgData name="Koson Trachu" userId="8b674c4b66ffeb50" providerId="LiveId" clId="{42BEAAF6-0377-447C-A583-92EED0458285}" dt="2022-04-19T19:10:03.736" v="853" actId="478"/>
          <ac:picMkLst>
            <pc:docMk/>
            <pc:sldMk cId="1891763869" sldId="284"/>
            <ac:picMk id="12" creationId="{1FA6FBDB-81F7-4D37-8263-3992E1587161}"/>
          </ac:picMkLst>
        </pc:picChg>
        <pc:picChg chg="add mod">
          <ac:chgData name="Koson Trachu" userId="8b674c4b66ffeb50" providerId="LiveId" clId="{42BEAAF6-0377-447C-A583-92EED0458285}" dt="2022-04-19T19:17:30.044" v="1018" actId="1037"/>
          <ac:picMkLst>
            <pc:docMk/>
            <pc:sldMk cId="1891763869" sldId="284"/>
            <ac:picMk id="34" creationId="{A307E9FF-1D2E-4BE8-A0E6-E1D5D4A8A735}"/>
          </ac:picMkLst>
        </pc:picChg>
        <pc:picChg chg="add mod">
          <ac:chgData name="Koson Trachu" userId="8b674c4b66ffeb50" providerId="LiveId" clId="{42BEAAF6-0377-447C-A583-92EED0458285}" dt="2022-04-19T19:17:12.670" v="993" actId="1036"/>
          <ac:picMkLst>
            <pc:docMk/>
            <pc:sldMk cId="1891763869" sldId="284"/>
            <ac:picMk id="36" creationId="{A803818F-9314-4139-B770-132D672A27D9}"/>
          </ac:picMkLst>
        </pc:picChg>
        <pc:picChg chg="add mod">
          <ac:chgData name="Koson Trachu" userId="8b674c4b66ffeb50" providerId="LiveId" clId="{42BEAAF6-0377-447C-A583-92EED0458285}" dt="2022-04-19T19:18:05.410" v="1024" actId="571"/>
          <ac:picMkLst>
            <pc:docMk/>
            <pc:sldMk cId="1891763869" sldId="284"/>
            <ac:picMk id="38" creationId="{3E029713-608B-4CE5-810A-36871CAF8EBA}"/>
          </ac:picMkLst>
        </pc:picChg>
        <pc:picChg chg="add mod">
          <ac:chgData name="Koson Trachu" userId="8b674c4b66ffeb50" providerId="LiveId" clId="{42BEAAF6-0377-447C-A583-92EED0458285}" dt="2022-04-19T19:21:34.930" v="1073" actId="1076"/>
          <ac:picMkLst>
            <pc:docMk/>
            <pc:sldMk cId="1891763869" sldId="284"/>
            <ac:picMk id="42" creationId="{255EA8CA-60D6-4688-B603-FBAB8CFA41AB}"/>
          </ac:picMkLst>
        </pc:picChg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030966415" sldId="285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842517328" sldId="286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348157335" sldId="287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851523812" sldId="288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339220471" sldId="289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1374186838" sldId="290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1663440736" sldId="291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159830996" sldId="292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4195156774" sldId="293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270186320" sldId="297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100511864" sldId="298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4014175983" sldId="299"/>
        </pc:sldMkLst>
      </pc:sldChg>
      <pc:sldChg chg="modSp mod">
        <pc:chgData name="Koson Trachu" userId="8b674c4b66ffeb50" providerId="LiveId" clId="{42BEAAF6-0377-447C-A583-92EED0458285}" dt="2022-04-19T20:18:21.758" v="3007" actId="6549"/>
        <pc:sldMkLst>
          <pc:docMk/>
          <pc:sldMk cId="3038724205" sldId="300"/>
        </pc:sldMkLst>
        <pc:spChg chg="mod">
          <ac:chgData name="Koson Trachu" userId="8b674c4b66ffeb50" providerId="LiveId" clId="{42BEAAF6-0377-447C-A583-92EED0458285}" dt="2022-04-19T20:18:21.758" v="3007" actId="6549"/>
          <ac:spMkLst>
            <pc:docMk/>
            <pc:sldMk cId="3038724205" sldId="300"/>
            <ac:spMk id="5" creationId="{DD0BE54E-99F4-4DD3-88F7-230D504ADD5F}"/>
          </ac:spMkLst>
        </pc:spChg>
        <pc:spChg chg="mod">
          <ac:chgData name="Koson Trachu" userId="8b674c4b66ffeb50" providerId="LiveId" clId="{42BEAAF6-0377-447C-A583-92EED0458285}" dt="2022-04-19T20:18:18.657" v="3006" actId="6549"/>
          <ac:spMkLst>
            <pc:docMk/>
            <pc:sldMk cId="3038724205" sldId="300"/>
            <ac:spMk id="6" creationId="{CA12C305-DE64-4EC4-AA03-692C653A9593}"/>
          </ac:spMkLst>
        </pc:spChg>
      </pc:sldChg>
      <pc:sldChg chg="addSp modSp add mod ord">
        <pc:chgData name="Koson Trachu" userId="8b674c4b66ffeb50" providerId="LiveId" clId="{42BEAAF6-0377-447C-A583-92EED0458285}" dt="2022-04-19T19:04:59.867" v="760" actId="1076"/>
        <pc:sldMkLst>
          <pc:docMk/>
          <pc:sldMk cId="807922575" sldId="301"/>
        </pc:sldMkLst>
        <pc:spChg chg="mod">
          <ac:chgData name="Koson Trachu" userId="8b674c4b66ffeb50" providerId="LiveId" clId="{42BEAAF6-0377-447C-A583-92EED0458285}" dt="2022-04-19T19:04:16.717" v="753" actId="6549"/>
          <ac:spMkLst>
            <pc:docMk/>
            <pc:sldMk cId="807922575" sldId="301"/>
            <ac:spMk id="2" creationId="{00000000-0000-0000-0000-000000000000}"/>
          </ac:spMkLst>
        </pc:spChg>
        <pc:picChg chg="add mod">
          <ac:chgData name="Koson Trachu" userId="8b674c4b66ffeb50" providerId="LiveId" clId="{42BEAAF6-0377-447C-A583-92EED0458285}" dt="2022-04-19T19:04:59.867" v="760" actId="1076"/>
          <ac:picMkLst>
            <pc:docMk/>
            <pc:sldMk cId="807922575" sldId="301"/>
            <ac:picMk id="5" creationId="{F649BBBC-3E45-474B-8366-108F764D96D2}"/>
          </ac:picMkLst>
        </pc:picChg>
      </pc:sldChg>
      <pc:sldChg chg="addSp delSp modSp add mod ord">
        <pc:chgData name="Koson Trachu" userId="8b674c4b66ffeb50" providerId="LiveId" clId="{42BEAAF6-0377-447C-A583-92EED0458285}" dt="2022-04-19T19:26:52.817" v="1124"/>
        <pc:sldMkLst>
          <pc:docMk/>
          <pc:sldMk cId="2071613691" sldId="302"/>
        </pc:sldMkLst>
        <pc:spChg chg="add del">
          <ac:chgData name="Koson Trachu" userId="8b674c4b66ffeb50" providerId="LiveId" clId="{42BEAAF6-0377-447C-A583-92EED0458285}" dt="2022-04-19T19:24:49.705" v="1103" actId="11529"/>
          <ac:spMkLst>
            <pc:docMk/>
            <pc:sldMk cId="2071613691" sldId="302"/>
            <ac:spMk id="3" creationId="{41AA365A-8E9C-49EB-9106-EB5AA8DB50A9}"/>
          </ac:spMkLst>
        </pc:spChg>
        <pc:spChg chg="add mod">
          <ac:chgData name="Koson Trachu" userId="8b674c4b66ffeb50" providerId="LiveId" clId="{42BEAAF6-0377-447C-A583-92EED0458285}" dt="2022-04-19T19:25:51.706" v="1116" actId="1582"/>
          <ac:spMkLst>
            <pc:docMk/>
            <pc:sldMk cId="2071613691" sldId="302"/>
            <ac:spMk id="5" creationId="{68826CA8-BE3B-4038-95B3-19A501B67EFC}"/>
          </ac:spMkLst>
        </pc:spChg>
        <pc:spChg chg="add del">
          <ac:chgData name="Koson Trachu" userId="8b674c4b66ffeb50" providerId="LiveId" clId="{42BEAAF6-0377-447C-A583-92EED0458285}" dt="2022-04-19T19:25:24.071" v="1110" actId="11529"/>
          <ac:spMkLst>
            <pc:docMk/>
            <pc:sldMk cId="2071613691" sldId="302"/>
            <ac:spMk id="6" creationId="{26832C07-FC19-4BB7-B31F-531F98248D7D}"/>
          </ac:spMkLst>
        </pc:spChg>
        <pc:spChg chg="add mod">
          <ac:chgData name="Koson Trachu" userId="8b674c4b66ffeb50" providerId="LiveId" clId="{42BEAAF6-0377-447C-A583-92EED0458285}" dt="2022-04-19T19:25:44.061" v="1115" actId="1582"/>
          <ac:spMkLst>
            <pc:docMk/>
            <pc:sldMk cId="2071613691" sldId="302"/>
            <ac:spMk id="7" creationId="{F99C6EC5-AB62-400C-ADC8-995B95BD7193}"/>
          </ac:spMkLst>
        </pc:spChg>
        <pc:spChg chg="add del">
          <ac:chgData name="Koson Trachu" userId="8b674c4b66ffeb50" providerId="LiveId" clId="{42BEAAF6-0377-447C-A583-92EED0458285}" dt="2022-04-19T19:26:16.167" v="1118" actId="478"/>
          <ac:spMkLst>
            <pc:docMk/>
            <pc:sldMk cId="2071613691" sldId="302"/>
            <ac:spMk id="9" creationId="{07718AA1-3D00-4CDD-93B3-5973A8AB7AB3}"/>
          </ac:spMkLst>
        </pc:spChg>
        <pc:spChg chg="add del">
          <ac:chgData name="Koson Trachu" userId="8b674c4b66ffeb50" providerId="LiveId" clId="{42BEAAF6-0377-447C-A583-92EED0458285}" dt="2022-04-19T19:26:29.674" v="1120" actId="11529"/>
          <ac:spMkLst>
            <pc:docMk/>
            <pc:sldMk cId="2071613691" sldId="302"/>
            <ac:spMk id="10" creationId="{631D4115-D33C-41BC-9345-C16372F78A9A}"/>
          </ac:spMkLst>
        </pc:spChg>
        <pc:spChg chg="add mod">
          <ac:chgData name="Koson Trachu" userId="8b674c4b66ffeb50" providerId="LiveId" clId="{42BEAAF6-0377-447C-A583-92EED0458285}" dt="2022-04-19T19:26:52.817" v="1124"/>
          <ac:spMkLst>
            <pc:docMk/>
            <pc:sldMk cId="2071613691" sldId="302"/>
            <ac:spMk id="11" creationId="{5E3124FD-6DC4-45A3-B150-16B7B1914607}"/>
          </ac:spMkLst>
        </pc:spChg>
        <pc:spChg chg="del mod">
          <ac:chgData name="Koson Trachu" userId="8b674c4b66ffeb50" providerId="LiveId" clId="{42BEAAF6-0377-447C-A583-92EED0458285}" dt="2022-04-19T19:24:30.333" v="1101" actId="478"/>
          <ac:spMkLst>
            <pc:docMk/>
            <pc:sldMk cId="2071613691" sldId="302"/>
            <ac:spMk id="23" creationId="{8F3DACB9-8E0A-4CA7-BF24-B9EED486E46D}"/>
          </ac:spMkLst>
        </pc:spChg>
      </pc:sldChg>
      <pc:sldChg chg="modSp add mod ord">
        <pc:chgData name="Koson Trachu" userId="8b674c4b66ffeb50" providerId="LiveId" clId="{42BEAAF6-0377-447C-A583-92EED0458285}" dt="2022-04-19T19:45:49.330" v="2352" actId="207"/>
        <pc:sldMkLst>
          <pc:docMk/>
          <pc:sldMk cId="3075785657" sldId="303"/>
        </pc:sldMkLst>
        <pc:spChg chg="mod">
          <ac:chgData name="Koson Trachu" userId="8b674c4b66ffeb50" providerId="LiveId" clId="{42BEAAF6-0377-447C-A583-92EED0458285}" dt="2022-04-19T19:35:18.671" v="1651" actId="27636"/>
          <ac:spMkLst>
            <pc:docMk/>
            <pc:sldMk cId="3075785657" sldId="303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19:45:49.330" v="2352" actId="207"/>
          <ac:spMkLst>
            <pc:docMk/>
            <pc:sldMk cId="3075785657" sldId="303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2BEAAF6-0377-447C-A583-92EED0458285}" dt="2022-04-19T19:53:07.244" v="2389" actId="1076"/>
        <pc:sldMkLst>
          <pc:docMk/>
          <pc:sldMk cId="1522902094" sldId="304"/>
        </pc:sldMkLst>
        <pc:spChg chg="del">
          <ac:chgData name="Koson Trachu" userId="8b674c4b66ffeb50" providerId="LiveId" clId="{42BEAAF6-0377-447C-A583-92EED0458285}" dt="2022-04-19T19:51:10.823" v="2360" actId="478"/>
          <ac:spMkLst>
            <pc:docMk/>
            <pc:sldMk cId="1522902094" sldId="304"/>
            <ac:spMk id="11" creationId="{782347D9-EEC8-4C71-80AD-0060D2304369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2" creationId="{627BC792-B712-4859-85DD-C87836917232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3" creationId="{98E404CD-C8A7-4142-B782-9C0E87139F08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4" creationId="{2F408C36-79A4-4315-B3B0-BEEC2FB3C9F1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5" creationId="{AE0CEE24-656E-43D6-8150-11DDC9ACC8C6}"/>
          </ac:spMkLst>
        </pc:spChg>
        <pc:spChg chg="del">
          <ac:chgData name="Koson Trachu" userId="8b674c4b66ffeb50" providerId="LiveId" clId="{42BEAAF6-0377-447C-A583-92EED0458285}" dt="2022-04-19T19:51:10.823" v="2360" actId="478"/>
          <ac:spMkLst>
            <pc:docMk/>
            <pc:sldMk cId="1522902094" sldId="304"/>
            <ac:spMk id="16" creationId="{C30F31FA-F3C4-423F-A785-3C4ECD89E3BC}"/>
          </ac:spMkLst>
        </pc:spChg>
        <pc:spChg chg="add mod ord">
          <ac:chgData name="Koson Trachu" userId="8b674c4b66ffeb50" providerId="LiveId" clId="{42BEAAF6-0377-447C-A583-92EED0458285}" dt="2022-04-19T19:52:44.214" v="2388" actId="207"/>
          <ac:spMkLst>
            <pc:docMk/>
            <pc:sldMk cId="1522902094" sldId="304"/>
            <ac:spMk id="17" creationId="{9910E574-2B3B-4906-B94E-CFA1CB694358}"/>
          </ac:spMkLst>
        </pc:spChg>
        <pc:spChg chg="add mod">
          <ac:chgData name="Koson Trachu" userId="8b674c4b66ffeb50" providerId="LiveId" clId="{42BEAAF6-0377-447C-A583-92EED0458285}" dt="2022-04-19T19:52:35.366" v="2387" actId="571"/>
          <ac:spMkLst>
            <pc:docMk/>
            <pc:sldMk cId="1522902094" sldId="304"/>
            <ac:spMk id="18" creationId="{0AC1B325-8DF9-4EC6-BBF4-7EE1F01CC821}"/>
          </ac:spMkLst>
        </pc:spChg>
        <pc:picChg chg="del">
          <ac:chgData name="Koson Trachu" userId="8b674c4b66ffeb50" providerId="LiveId" clId="{42BEAAF6-0377-447C-A583-92EED0458285}" dt="2022-04-19T19:51:13.689" v="2361" actId="478"/>
          <ac:picMkLst>
            <pc:docMk/>
            <pc:sldMk cId="1522902094" sldId="304"/>
            <ac:picMk id="5" creationId="{F649BBBC-3E45-474B-8366-108F764D96D2}"/>
          </ac:picMkLst>
        </pc:picChg>
        <pc:picChg chg="add mod">
          <ac:chgData name="Koson Trachu" userId="8b674c4b66ffeb50" providerId="LiveId" clId="{42BEAAF6-0377-447C-A583-92EED0458285}" dt="2022-04-19T19:53:07.244" v="2389" actId="1076"/>
          <ac:picMkLst>
            <pc:docMk/>
            <pc:sldMk cId="1522902094" sldId="304"/>
            <ac:picMk id="6" creationId="{D0FF49C5-AB11-4D54-8836-ED076FBC548F}"/>
          </ac:picMkLst>
        </pc:picChg>
        <pc:picChg chg="del">
          <ac:chgData name="Koson Trachu" userId="8b674c4b66ffeb50" providerId="LiveId" clId="{42BEAAF6-0377-447C-A583-92EED0458285}" dt="2022-04-19T19:51:13.689" v="2361" actId="478"/>
          <ac:picMkLst>
            <pc:docMk/>
            <pc:sldMk cId="1522902094" sldId="304"/>
            <ac:picMk id="8" creationId="{41778342-D91E-44ED-9F3D-ADD164A2A8F8}"/>
          </ac:picMkLst>
        </pc:picChg>
        <pc:picChg chg="del">
          <ac:chgData name="Koson Trachu" userId="8b674c4b66ffeb50" providerId="LiveId" clId="{42BEAAF6-0377-447C-A583-92EED0458285}" dt="2022-04-19T19:51:13.689" v="2361" actId="478"/>
          <ac:picMkLst>
            <pc:docMk/>
            <pc:sldMk cId="1522902094" sldId="304"/>
            <ac:picMk id="10" creationId="{A50E85C1-E8B2-4404-8384-5FA0CA2F52CB}"/>
          </ac:picMkLst>
        </pc:picChg>
      </pc:sldChg>
      <pc:sldChg chg="new">
        <pc:chgData name="Koson Trachu" userId="8b674c4b66ffeb50" providerId="LiveId" clId="{42BEAAF6-0377-447C-A583-92EED0458285}" dt="2022-04-19T19:50:50.202" v="2358" actId="680"/>
        <pc:sldMkLst>
          <pc:docMk/>
          <pc:sldMk cId="2616049952" sldId="305"/>
        </pc:sldMkLst>
      </pc:sldChg>
      <pc:sldChg chg="new del">
        <pc:chgData name="Koson Trachu" userId="8b674c4b66ffeb50" providerId="LiveId" clId="{42BEAAF6-0377-447C-A583-92EED0458285}" dt="2022-04-19T20:18:14.736" v="3005" actId="47"/>
        <pc:sldMkLst>
          <pc:docMk/>
          <pc:sldMk cId="879573287" sldId="306"/>
        </pc:sldMkLst>
      </pc:sldChg>
      <pc:sldChg chg="addSp delSp modSp add mod modAnim">
        <pc:chgData name="Koson Trachu" userId="8b674c4b66ffeb50" providerId="LiveId" clId="{42BEAAF6-0377-447C-A583-92EED0458285}" dt="2022-04-19T20:21:21.325" v="3010"/>
        <pc:sldMkLst>
          <pc:docMk/>
          <pc:sldMk cId="1919001028" sldId="307"/>
        </pc:sldMkLst>
        <pc:spChg chg="add mod">
          <ac:chgData name="Koson Trachu" userId="8b674c4b66ffeb50" providerId="LiveId" clId="{42BEAAF6-0377-447C-A583-92EED0458285}" dt="2022-04-19T19:56:50.373" v="2423" actId="208"/>
          <ac:spMkLst>
            <pc:docMk/>
            <pc:sldMk cId="1919001028" sldId="307"/>
            <ac:spMk id="7" creationId="{BEE17DA4-1300-4D60-AE2D-9256C3B8D804}"/>
          </ac:spMkLst>
        </pc:spChg>
        <pc:spChg chg="add mod">
          <ac:chgData name="Koson Trachu" userId="8b674c4b66ffeb50" providerId="LiveId" clId="{42BEAAF6-0377-447C-A583-92EED0458285}" dt="2022-04-19T19:57:38.803" v="2431" actId="693"/>
          <ac:spMkLst>
            <pc:docMk/>
            <pc:sldMk cId="1919001028" sldId="307"/>
            <ac:spMk id="8" creationId="{B618C254-B333-461F-AB3F-9153FB37735C}"/>
          </ac:spMkLst>
        </pc:spChg>
        <pc:spChg chg="add mod">
          <ac:chgData name="Koson Trachu" userId="8b674c4b66ffeb50" providerId="LiveId" clId="{42BEAAF6-0377-447C-A583-92EED0458285}" dt="2022-04-19T19:58:04.954" v="2436" actId="693"/>
          <ac:spMkLst>
            <pc:docMk/>
            <pc:sldMk cId="1919001028" sldId="307"/>
            <ac:spMk id="9" creationId="{0FFE3744-52CB-46AD-B2F6-5D46320DBD6D}"/>
          </ac:spMkLst>
        </pc:spChg>
        <pc:spChg chg="add mod">
          <ac:chgData name="Koson Trachu" userId="8b674c4b66ffeb50" providerId="LiveId" clId="{42BEAAF6-0377-447C-A583-92EED0458285}" dt="2022-04-19T19:58:56.362" v="2442" actId="693"/>
          <ac:spMkLst>
            <pc:docMk/>
            <pc:sldMk cId="1919001028" sldId="307"/>
            <ac:spMk id="10" creationId="{346DE80E-30F8-4852-93B1-8A430A1D3255}"/>
          </ac:spMkLst>
        </pc:spChg>
        <pc:spChg chg="add mod">
          <ac:chgData name="Koson Trachu" userId="8b674c4b66ffeb50" providerId="LiveId" clId="{42BEAAF6-0377-447C-A583-92EED0458285}" dt="2022-04-19T19:59:27.770" v="2447"/>
          <ac:spMkLst>
            <pc:docMk/>
            <pc:sldMk cId="1919001028" sldId="307"/>
            <ac:spMk id="11" creationId="{9F8079ED-E2C6-44A1-A571-E476D416036D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2" creationId="{627BC792-B712-4859-85DD-C87836917232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3" creationId="{98E404CD-C8A7-4142-B782-9C0E87139F08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4" creationId="{2F408C36-79A4-4315-B3B0-BEEC2FB3C9F1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5" creationId="{AE0CEE24-656E-43D6-8150-11DDC9ACC8C6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7" creationId="{9910E574-2B3B-4906-B94E-CFA1CB694358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8" creationId="{0AC1B325-8DF9-4EC6-BBF4-7EE1F01CC821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19" creationId="{61DEB009-2E5E-4348-99D9-546B8637FBAE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20" creationId="{359BEFA1-AD02-43F9-AA7F-FD7939BE3599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21" creationId="{1073F91A-FFFD-4B1F-B69A-095D9F8FE929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22" creationId="{7051252B-6529-4D3B-9EFD-3710C4ADACC7}"/>
          </ac:spMkLst>
        </pc:spChg>
        <pc:spChg chg="add del mod">
          <ac:chgData name="Koson Trachu" userId="8b674c4b66ffeb50" providerId="LiveId" clId="{42BEAAF6-0377-447C-A583-92EED0458285}" dt="2022-04-19T19:56:53.121" v="2424" actId="478"/>
          <ac:spMkLst>
            <pc:docMk/>
            <pc:sldMk cId="1919001028" sldId="307"/>
            <ac:spMk id="24" creationId="{B3905891-8E5E-418F-B802-B92577326EA1}"/>
          </ac:spMkLst>
        </pc:spChg>
        <pc:spChg chg="add mod">
          <ac:chgData name="Koson Trachu" userId="8b674c4b66ffeb50" providerId="LiveId" clId="{42BEAAF6-0377-447C-A583-92EED0458285}" dt="2022-04-19T19:56:33.596" v="2418" actId="14100"/>
          <ac:spMkLst>
            <pc:docMk/>
            <pc:sldMk cId="1919001028" sldId="307"/>
            <ac:spMk id="25" creationId="{BF31857E-AC53-48F8-8F48-F26F4E17ED85}"/>
          </ac:spMkLst>
        </pc:spChg>
        <pc:spChg chg="add mod">
          <ac:chgData name="Koson Trachu" userId="8b674c4b66ffeb50" providerId="LiveId" clId="{42BEAAF6-0377-447C-A583-92EED0458285}" dt="2022-04-19T20:00:03.471" v="2453" actId="14100"/>
          <ac:spMkLst>
            <pc:docMk/>
            <pc:sldMk cId="1919001028" sldId="307"/>
            <ac:spMk id="26" creationId="{2F4ABBE7-4E60-4FA1-8467-2A04457D285F}"/>
          </ac:spMkLst>
        </pc:spChg>
        <pc:spChg chg="add mod">
          <ac:chgData name="Koson Trachu" userId="8b674c4b66ffeb50" providerId="LiveId" clId="{42BEAAF6-0377-447C-A583-92EED0458285}" dt="2022-04-19T20:00:29.021" v="2458"/>
          <ac:spMkLst>
            <pc:docMk/>
            <pc:sldMk cId="1919001028" sldId="307"/>
            <ac:spMk id="27" creationId="{29E5EC96-A158-4BE7-A1E9-AFABA6A8AFA5}"/>
          </ac:spMkLst>
        </pc:spChg>
        <pc:spChg chg="add mod">
          <ac:chgData name="Koson Trachu" userId="8b674c4b66ffeb50" providerId="LiveId" clId="{42BEAAF6-0377-447C-A583-92EED0458285}" dt="2022-04-19T20:01:01.964" v="2460" actId="108"/>
          <ac:spMkLst>
            <pc:docMk/>
            <pc:sldMk cId="1919001028" sldId="307"/>
            <ac:spMk id="28" creationId="{0C00CFAD-ED31-471F-B04D-D9C203B43BA5}"/>
          </ac:spMkLst>
        </pc:spChg>
        <pc:spChg chg="add mod">
          <ac:chgData name="Koson Trachu" userId="8b674c4b66ffeb50" providerId="LiveId" clId="{42BEAAF6-0377-447C-A583-92EED0458285}" dt="2022-04-19T20:01:13.027" v="2463"/>
          <ac:spMkLst>
            <pc:docMk/>
            <pc:sldMk cId="1919001028" sldId="307"/>
            <ac:spMk id="29" creationId="{6FEE83FD-3773-4A00-805A-EC6639420C05}"/>
          </ac:spMkLst>
        </pc:spChg>
        <pc:spChg chg="add mod">
          <ac:chgData name="Koson Trachu" userId="8b674c4b66ffeb50" providerId="LiveId" clId="{42BEAAF6-0377-447C-A583-92EED0458285}" dt="2022-04-19T20:02:18.266" v="2472" actId="1076"/>
          <ac:spMkLst>
            <pc:docMk/>
            <pc:sldMk cId="1919001028" sldId="307"/>
            <ac:spMk id="32" creationId="{19D7D3E9-28D4-421C-9E9E-36404104CAC0}"/>
          </ac:spMkLst>
        </pc:spChg>
        <pc:grpChg chg="add mod">
          <ac:chgData name="Koson Trachu" userId="8b674c4b66ffeb50" providerId="LiveId" clId="{42BEAAF6-0377-447C-A583-92EED0458285}" dt="2022-04-19T19:54:59.606" v="2403" actId="1076"/>
          <ac:grpSpMkLst>
            <pc:docMk/>
            <pc:sldMk cId="1919001028" sldId="307"/>
            <ac:grpSpMk id="16" creationId="{2C379138-3223-4D34-8A73-AFF3ED5A7D92}"/>
          </ac:grpSpMkLst>
        </pc:grpChg>
        <pc:picChg chg="add mod">
          <ac:chgData name="Koson Trachu" userId="8b674c4b66ffeb50" providerId="LiveId" clId="{42BEAAF6-0377-447C-A583-92EED0458285}" dt="2022-04-19T19:54:22.689" v="2401" actId="14861"/>
          <ac:picMkLst>
            <pc:docMk/>
            <pc:sldMk cId="1919001028" sldId="307"/>
            <ac:picMk id="5" creationId="{ACC57D9E-78D2-4623-B6C2-5D261CB7290F}"/>
          </ac:picMkLst>
        </pc:picChg>
        <pc:picChg chg="del">
          <ac:chgData name="Koson Trachu" userId="8b674c4b66ffeb50" providerId="LiveId" clId="{42BEAAF6-0377-447C-A583-92EED0458285}" dt="2022-04-19T19:53:50.207" v="2391" actId="478"/>
          <ac:picMkLst>
            <pc:docMk/>
            <pc:sldMk cId="1919001028" sldId="307"/>
            <ac:picMk id="6" creationId="{D0FF49C5-AB11-4D54-8836-ED076FBC548F}"/>
          </ac:picMkLst>
        </pc:picChg>
        <pc:picChg chg="add mod">
          <ac:chgData name="Koson Trachu" userId="8b674c4b66ffeb50" providerId="LiveId" clId="{42BEAAF6-0377-447C-A583-92EED0458285}" dt="2022-04-19T19:56:07.470" v="2412" actId="571"/>
          <ac:picMkLst>
            <pc:docMk/>
            <pc:sldMk cId="1919001028" sldId="307"/>
            <ac:picMk id="23" creationId="{7973E123-DAA0-4046-8D22-9B766784BD9E}"/>
          </ac:picMkLst>
        </pc:picChg>
        <pc:picChg chg="add mod">
          <ac:chgData name="Koson Trachu" userId="8b674c4b66ffeb50" providerId="LiveId" clId="{42BEAAF6-0377-447C-A583-92EED0458285}" dt="2022-04-19T20:05:00.341" v="2505" actId="14861"/>
          <ac:picMkLst>
            <pc:docMk/>
            <pc:sldMk cId="1919001028" sldId="307"/>
            <ac:picMk id="31" creationId="{35628F72-61E6-4F7B-9066-75F5A82EC506}"/>
          </ac:picMkLst>
        </pc:picChg>
      </pc:sldChg>
      <pc:sldChg chg="addSp delSp modSp add mod ord">
        <pc:chgData name="Koson Trachu" userId="8b674c4b66ffeb50" providerId="LiveId" clId="{42BEAAF6-0377-447C-A583-92EED0458285}" dt="2022-04-19T20:04:01.548" v="2491" actId="1076"/>
        <pc:sldMkLst>
          <pc:docMk/>
          <pc:sldMk cId="390049287" sldId="308"/>
        </pc:sldMkLst>
        <pc:spChg chg="mod">
          <ac:chgData name="Koson Trachu" userId="8b674c4b66ffeb50" providerId="LiveId" clId="{42BEAAF6-0377-447C-A583-92EED0458285}" dt="2022-04-19T20:03:31.657" v="2480" actId="6549"/>
          <ac:spMkLst>
            <pc:docMk/>
            <pc:sldMk cId="390049287" sldId="308"/>
            <ac:spMk id="18" creationId="{0AC1B325-8DF9-4EC6-BBF4-7EE1F01CC821}"/>
          </ac:spMkLst>
        </pc:spChg>
        <pc:picChg chg="add del mod">
          <ac:chgData name="Koson Trachu" userId="8b674c4b66ffeb50" providerId="LiveId" clId="{42BEAAF6-0377-447C-A583-92EED0458285}" dt="2022-04-19T20:03:28.371" v="2479" actId="478"/>
          <ac:picMkLst>
            <pc:docMk/>
            <pc:sldMk cId="390049287" sldId="308"/>
            <ac:picMk id="5" creationId="{68FAF778-A4B9-4656-BCD5-E9709739AC5C}"/>
          </ac:picMkLst>
        </pc:picChg>
        <pc:picChg chg="del">
          <ac:chgData name="Koson Trachu" userId="8b674c4b66ffeb50" providerId="LiveId" clId="{42BEAAF6-0377-447C-A583-92EED0458285}" dt="2022-04-19T20:03:28.371" v="2479" actId="478"/>
          <ac:picMkLst>
            <pc:docMk/>
            <pc:sldMk cId="390049287" sldId="308"/>
            <ac:picMk id="6" creationId="{D0FF49C5-AB11-4D54-8836-ED076FBC548F}"/>
          </ac:picMkLst>
        </pc:picChg>
        <pc:picChg chg="add mod">
          <ac:chgData name="Koson Trachu" userId="8b674c4b66ffeb50" providerId="LiveId" clId="{42BEAAF6-0377-447C-A583-92EED0458285}" dt="2022-04-19T20:04:01.548" v="2491" actId="1076"/>
          <ac:picMkLst>
            <pc:docMk/>
            <pc:sldMk cId="390049287" sldId="308"/>
            <ac:picMk id="8" creationId="{D3202C3B-1125-44C4-8A41-14F80951AA41}"/>
          </ac:picMkLst>
        </pc:picChg>
      </pc:sldChg>
      <pc:sldChg chg="addSp delSp modSp add mod ord modAnim">
        <pc:chgData name="Koson Trachu" userId="8b674c4b66ffeb50" providerId="LiveId" clId="{42BEAAF6-0377-447C-A583-92EED0458285}" dt="2022-04-19T20:21:16.036" v="3009"/>
        <pc:sldMkLst>
          <pc:docMk/>
          <pc:sldMk cId="2265607562" sldId="309"/>
        </pc:sldMkLst>
        <pc:spChg chg="mod">
          <ac:chgData name="Koson Trachu" userId="8b674c4b66ffeb50" providerId="LiveId" clId="{42BEAAF6-0377-447C-A583-92EED0458285}" dt="2022-04-19T20:04:24.305" v="2496" actId="6549"/>
          <ac:spMkLst>
            <pc:docMk/>
            <pc:sldMk cId="2265607562" sldId="309"/>
            <ac:spMk id="18" creationId="{0AC1B325-8DF9-4EC6-BBF4-7EE1F01CC821}"/>
          </ac:spMkLst>
        </pc:spChg>
        <pc:spChg chg="del">
          <ac:chgData name="Koson Trachu" userId="8b674c4b66ffeb50" providerId="LiveId" clId="{42BEAAF6-0377-447C-A583-92EED0458285}" dt="2022-04-19T20:04:20.783" v="2495" actId="478"/>
          <ac:spMkLst>
            <pc:docMk/>
            <pc:sldMk cId="2265607562" sldId="309"/>
            <ac:spMk id="29" creationId="{6FEE83FD-3773-4A00-805A-EC6639420C05}"/>
          </ac:spMkLst>
        </pc:spChg>
        <pc:picChg chg="add mod">
          <ac:chgData name="Koson Trachu" userId="8b674c4b66ffeb50" providerId="LiveId" clId="{42BEAAF6-0377-447C-A583-92EED0458285}" dt="2022-04-19T20:04:52.929" v="2503" actId="14861"/>
          <ac:picMkLst>
            <pc:docMk/>
            <pc:sldMk cId="2265607562" sldId="309"/>
            <ac:picMk id="6" creationId="{704933CA-70A3-40AD-86D9-6CACFCD69D22}"/>
          </ac:picMkLst>
        </pc:picChg>
        <pc:picChg chg="del">
          <ac:chgData name="Koson Trachu" userId="8b674c4b66ffeb50" providerId="LiveId" clId="{42BEAAF6-0377-447C-A583-92EED0458285}" dt="2022-04-19T20:04:36.377" v="2497" actId="478"/>
          <ac:picMkLst>
            <pc:docMk/>
            <pc:sldMk cId="2265607562" sldId="309"/>
            <ac:picMk id="31" creationId="{35628F72-61E6-4F7B-9066-75F5A82EC506}"/>
          </ac:picMkLst>
        </pc:picChg>
      </pc:sldChg>
      <pc:sldChg chg="modSp add mod ord">
        <pc:chgData name="Koson Trachu" userId="8b674c4b66ffeb50" providerId="LiveId" clId="{42BEAAF6-0377-447C-A583-92EED0458285}" dt="2022-04-19T20:12:33.943" v="2975" actId="20577"/>
        <pc:sldMkLst>
          <pc:docMk/>
          <pc:sldMk cId="1016837127" sldId="310"/>
        </pc:sldMkLst>
        <pc:spChg chg="mod">
          <ac:chgData name="Koson Trachu" userId="8b674c4b66ffeb50" providerId="LiveId" clId="{42BEAAF6-0377-447C-A583-92EED0458285}" dt="2022-04-19T20:07:46.536" v="2543" actId="20577"/>
          <ac:spMkLst>
            <pc:docMk/>
            <pc:sldMk cId="1016837127" sldId="310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20:12:33.943" v="2975" actId="20577"/>
          <ac:spMkLst>
            <pc:docMk/>
            <pc:sldMk cId="1016837127" sldId="310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2BEAAF6-0377-447C-A583-92EED0458285}" dt="2022-04-19T20:13:52.687" v="2995" actId="14861"/>
        <pc:sldMkLst>
          <pc:docMk/>
          <pc:sldMk cId="1863683456" sldId="311"/>
        </pc:sldMkLst>
        <pc:spChg chg="mod">
          <ac:chgData name="Koson Trachu" userId="8b674c4b66ffeb50" providerId="LiveId" clId="{42BEAAF6-0377-447C-A583-92EED0458285}" dt="2022-04-19T20:13:26.191" v="2985" actId="20577"/>
          <ac:spMkLst>
            <pc:docMk/>
            <pc:sldMk cId="1863683456" sldId="311"/>
            <ac:spMk id="18" creationId="{0AC1B325-8DF9-4EC6-BBF4-7EE1F01CC821}"/>
          </ac:spMkLst>
        </pc:spChg>
        <pc:picChg chg="add mod">
          <ac:chgData name="Koson Trachu" userId="8b674c4b66ffeb50" providerId="LiveId" clId="{42BEAAF6-0377-447C-A583-92EED0458285}" dt="2022-04-19T20:13:52.687" v="2995" actId="14861"/>
          <ac:picMkLst>
            <pc:docMk/>
            <pc:sldMk cId="1863683456" sldId="311"/>
            <ac:picMk id="5" creationId="{8B29EA41-2A34-4B4F-A10F-306008174269}"/>
          </ac:picMkLst>
        </pc:picChg>
        <pc:picChg chg="del">
          <ac:chgData name="Koson Trachu" userId="8b674c4b66ffeb50" providerId="LiveId" clId="{42BEAAF6-0377-447C-A583-92EED0458285}" dt="2022-04-19T20:13:13.526" v="2979" actId="478"/>
          <ac:picMkLst>
            <pc:docMk/>
            <pc:sldMk cId="1863683456" sldId="311"/>
            <ac:picMk id="8" creationId="{D3202C3B-1125-44C4-8A41-14F80951AA41}"/>
          </ac:picMkLst>
        </pc:picChg>
      </pc:sldChg>
      <pc:sldChg chg="modSp add mod ord modAnim">
        <pc:chgData name="Koson Trachu" userId="8b674c4b66ffeb50" providerId="LiveId" clId="{42BEAAF6-0377-447C-A583-92EED0458285}" dt="2022-04-19T20:21:10.423" v="3008"/>
        <pc:sldMkLst>
          <pc:docMk/>
          <pc:sldMk cId="940624702" sldId="312"/>
        </pc:sldMkLst>
        <pc:spChg chg="mod">
          <ac:chgData name="Koson Trachu" userId="8b674c4b66ffeb50" providerId="LiveId" clId="{42BEAAF6-0377-447C-A583-92EED0458285}" dt="2022-04-19T20:14:47.999" v="3004" actId="20577"/>
          <ac:spMkLst>
            <pc:docMk/>
            <pc:sldMk cId="940624702" sldId="312"/>
            <ac:spMk id="18" creationId="{0AC1B325-8DF9-4EC6-BBF4-7EE1F01CC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– Part 2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8838930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FF49C5-AB11-4D54-8836-ED076FBC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8" y="1311909"/>
            <a:ext cx="6265408" cy="5409566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8907150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7774031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8961115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7774030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7774031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</p:spTree>
    <p:extLst>
      <p:ext uri="{BB962C8B-B14F-4D97-AF65-F5344CB8AC3E}">
        <p14:creationId xmlns:p14="http://schemas.microsoft.com/office/powerpoint/2010/main" val="152290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9210123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9278343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8145224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9332308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8145223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8145224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57D9E-78D2-4623-B6C2-5D261CB7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" y="1580860"/>
            <a:ext cx="7250827" cy="322653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C379138-3223-4D34-8A73-AFF3ED5A7D92}"/>
              </a:ext>
            </a:extLst>
          </p:cNvPr>
          <p:cNvGrpSpPr/>
          <p:nvPr/>
        </p:nvGrpSpPr>
        <p:grpSpPr>
          <a:xfrm>
            <a:off x="5701797" y="3835808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EB009-2E5E-4348-99D9-546B8637FBAE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9BEFA1-AD02-43F9-AA7F-FD7939BE3599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3F91A-FFFD-4B1F-B69A-095D9F8FE92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1252B-6529-4D3B-9EFD-3710C4ADACC7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E17DA4-1300-4D60-AE2D-9256C3B8D804}"/>
              </a:ext>
            </a:extLst>
          </p:cNvPr>
          <p:cNvSpPr/>
          <p:nvPr/>
        </p:nvSpPr>
        <p:spPr>
          <a:xfrm>
            <a:off x="2580238" y="3003576"/>
            <a:ext cx="923453" cy="332252"/>
          </a:xfrm>
          <a:prstGeom prst="roundRect">
            <a:avLst/>
          </a:prstGeom>
          <a:noFill/>
          <a:ln w="28575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31857E-AC53-48F8-8F48-F26F4E17ED85}"/>
              </a:ext>
            </a:extLst>
          </p:cNvPr>
          <p:cNvSpPr/>
          <p:nvPr/>
        </p:nvSpPr>
        <p:spPr>
          <a:xfrm>
            <a:off x="3576119" y="2743200"/>
            <a:ext cx="769544" cy="332252"/>
          </a:xfrm>
          <a:prstGeom prst="roundRect">
            <a:avLst/>
          </a:prstGeom>
          <a:noFill/>
          <a:ln w="28575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18C254-B333-461F-AB3F-9153FB37735C}"/>
              </a:ext>
            </a:extLst>
          </p:cNvPr>
          <p:cNvSpPr/>
          <p:nvPr/>
        </p:nvSpPr>
        <p:spPr>
          <a:xfrm>
            <a:off x="4035913" y="3075451"/>
            <a:ext cx="1658718" cy="2257039"/>
          </a:xfrm>
          <a:custGeom>
            <a:avLst/>
            <a:gdLst>
              <a:gd name="connsiteX0" fmla="*/ 0 w 1339913"/>
              <a:gd name="connsiteY0" fmla="*/ 0 h 2308634"/>
              <a:gd name="connsiteX1" fmla="*/ 371192 w 1339913"/>
              <a:gd name="connsiteY1" fmla="*/ 1647731 h 2308634"/>
              <a:gd name="connsiteX2" fmla="*/ 1339913 w 1339913"/>
              <a:gd name="connsiteY2" fmla="*/ 2308634 h 2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913" h="2308634">
                <a:moveTo>
                  <a:pt x="0" y="0"/>
                </a:moveTo>
                <a:cubicBezTo>
                  <a:pt x="73936" y="631479"/>
                  <a:pt x="147873" y="1262959"/>
                  <a:pt x="371192" y="1647731"/>
                </a:cubicBezTo>
                <a:cubicBezTo>
                  <a:pt x="594511" y="2032503"/>
                  <a:pt x="967212" y="2170568"/>
                  <a:pt x="1339913" y="2308634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FE3744-52CB-46AD-B2F6-5D46320DBD6D}"/>
              </a:ext>
            </a:extLst>
          </p:cNvPr>
          <p:cNvSpPr/>
          <p:nvPr/>
        </p:nvSpPr>
        <p:spPr>
          <a:xfrm>
            <a:off x="3213980" y="3358836"/>
            <a:ext cx="2480650" cy="1421394"/>
          </a:xfrm>
          <a:custGeom>
            <a:avLst/>
            <a:gdLst>
              <a:gd name="connsiteX0" fmla="*/ 0 w 2480650"/>
              <a:gd name="connsiteY0" fmla="*/ 0 h 1421394"/>
              <a:gd name="connsiteX1" fmla="*/ 679010 w 2480650"/>
              <a:gd name="connsiteY1" fmla="*/ 1068309 h 1421394"/>
              <a:gd name="connsiteX2" fmla="*/ 2480650 w 2480650"/>
              <a:gd name="connsiteY2" fmla="*/ 1421394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50" h="1421394">
                <a:moveTo>
                  <a:pt x="0" y="0"/>
                </a:moveTo>
                <a:cubicBezTo>
                  <a:pt x="132784" y="415705"/>
                  <a:pt x="265568" y="831410"/>
                  <a:pt x="679010" y="1068309"/>
                </a:cubicBezTo>
                <a:cubicBezTo>
                  <a:pt x="1092452" y="1305208"/>
                  <a:pt x="1786551" y="1363301"/>
                  <a:pt x="2480650" y="1421394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DE80E-30F8-4852-93B1-8A430A1D3255}"/>
              </a:ext>
            </a:extLst>
          </p:cNvPr>
          <p:cNvSpPr/>
          <p:nvPr/>
        </p:nvSpPr>
        <p:spPr>
          <a:xfrm>
            <a:off x="1312752" y="3429000"/>
            <a:ext cx="1894062" cy="40680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079ED-E2C6-44A1-A571-E476D416036D}"/>
              </a:ext>
            </a:extLst>
          </p:cNvPr>
          <p:cNvSpPr/>
          <p:nvPr/>
        </p:nvSpPr>
        <p:spPr>
          <a:xfrm>
            <a:off x="3195873" y="2833735"/>
            <a:ext cx="5341545" cy="805758"/>
          </a:xfrm>
          <a:custGeom>
            <a:avLst/>
            <a:gdLst>
              <a:gd name="connsiteX0" fmla="*/ 0 w 5341545"/>
              <a:gd name="connsiteY0" fmla="*/ 805758 h 805758"/>
              <a:gd name="connsiteX1" fmla="*/ 2661719 w 5341545"/>
              <a:gd name="connsiteY1" fmla="*/ 778598 h 805758"/>
              <a:gd name="connsiteX2" fmla="*/ 4336610 w 5341545"/>
              <a:gd name="connsiteY2" fmla="*/ 497940 h 805758"/>
              <a:gd name="connsiteX3" fmla="*/ 5341545 w 5341545"/>
              <a:gd name="connsiteY3" fmla="*/ 0 h 8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545" h="805758">
                <a:moveTo>
                  <a:pt x="0" y="805758"/>
                </a:moveTo>
                <a:lnTo>
                  <a:pt x="2661719" y="778598"/>
                </a:lnTo>
                <a:cubicBezTo>
                  <a:pt x="3384487" y="727295"/>
                  <a:pt x="3889972" y="627706"/>
                  <a:pt x="4336610" y="497940"/>
                </a:cubicBezTo>
                <a:cubicBezTo>
                  <a:pt x="4783248" y="368174"/>
                  <a:pt x="5062396" y="184087"/>
                  <a:pt x="534154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4ABBE7-4E60-4FA1-8467-2A04457D285F}"/>
              </a:ext>
            </a:extLst>
          </p:cNvPr>
          <p:cNvSpPr/>
          <p:nvPr/>
        </p:nvSpPr>
        <p:spPr>
          <a:xfrm>
            <a:off x="1403287" y="3922877"/>
            <a:ext cx="2036581" cy="40680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E5EC96-A158-4BE7-A1E9-AFABA6A8AFA5}"/>
              </a:ext>
            </a:extLst>
          </p:cNvPr>
          <p:cNvSpPr/>
          <p:nvPr/>
        </p:nvSpPr>
        <p:spPr>
          <a:xfrm>
            <a:off x="2426329" y="4363770"/>
            <a:ext cx="6491334" cy="2339800"/>
          </a:xfrm>
          <a:custGeom>
            <a:avLst/>
            <a:gdLst>
              <a:gd name="connsiteX0" fmla="*/ 0 w 6491334"/>
              <a:gd name="connsiteY0" fmla="*/ 0 h 2339800"/>
              <a:gd name="connsiteX1" fmla="*/ 1711105 w 6491334"/>
              <a:gd name="connsiteY1" fmla="*/ 2009870 h 2339800"/>
              <a:gd name="connsiteX2" fmla="*/ 5124261 w 6491334"/>
              <a:gd name="connsiteY2" fmla="*/ 2236206 h 2339800"/>
              <a:gd name="connsiteX3" fmla="*/ 6491334 w 6491334"/>
              <a:gd name="connsiteY3" fmla="*/ 959668 h 23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334" h="2339800">
                <a:moveTo>
                  <a:pt x="0" y="0"/>
                </a:moveTo>
                <a:cubicBezTo>
                  <a:pt x="428531" y="818584"/>
                  <a:pt x="857062" y="1637169"/>
                  <a:pt x="1711105" y="2009870"/>
                </a:cubicBezTo>
                <a:cubicBezTo>
                  <a:pt x="2565148" y="2382571"/>
                  <a:pt x="4327556" y="2411240"/>
                  <a:pt x="5124261" y="2236206"/>
                </a:cubicBezTo>
                <a:cubicBezTo>
                  <a:pt x="5920966" y="2061172"/>
                  <a:pt x="6206150" y="1510420"/>
                  <a:pt x="6491334" y="959668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00CFAD-ED31-471F-B04D-D9C203B43BA5}"/>
              </a:ext>
            </a:extLst>
          </p:cNvPr>
          <p:cNvSpPr/>
          <p:nvPr/>
        </p:nvSpPr>
        <p:spPr>
          <a:xfrm>
            <a:off x="10239469" y="3902044"/>
            <a:ext cx="799623" cy="1312752"/>
          </a:xfrm>
          <a:custGeom>
            <a:avLst/>
            <a:gdLst>
              <a:gd name="connsiteX0" fmla="*/ 90535 w 799623"/>
              <a:gd name="connsiteY0" fmla="*/ 1312752 h 1312752"/>
              <a:gd name="connsiteX1" fmla="*/ 760491 w 799623"/>
              <a:gd name="connsiteY1" fmla="*/ 923453 h 1312752"/>
              <a:gd name="connsiteX2" fmla="*/ 642796 w 799623"/>
              <a:gd name="connsiteY2" fmla="*/ 226336 h 1312752"/>
              <a:gd name="connsiteX3" fmla="*/ 0 w 799623"/>
              <a:gd name="connsiteY3" fmla="*/ 0 h 131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623" h="1312752">
                <a:moveTo>
                  <a:pt x="90535" y="1312752"/>
                </a:moveTo>
                <a:cubicBezTo>
                  <a:pt x="379491" y="1208637"/>
                  <a:pt x="668447" y="1104522"/>
                  <a:pt x="760491" y="923453"/>
                </a:cubicBezTo>
                <a:cubicBezTo>
                  <a:pt x="852535" y="742384"/>
                  <a:pt x="769544" y="380245"/>
                  <a:pt x="642796" y="226336"/>
                </a:cubicBezTo>
                <a:cubicBezTo>
                  <a:pt x="516048" y="72427"/>
                  <a:pt x="258024" y="36213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FEE83FD-3773-4A00-805A-EC6639420C05}"/>
              </a:ext>
            </a:extLst>
          </p:cNvPr>
          <p:cNvSpPr/>
          <p:nvPr/>
        </p:nvSpPr>
        <p:spPr>
          <a:xfrm>
            <a:off x="10239469" y="2670772"/>
            <a:ext cx="639910" cy="1131683"/>
          </a:xfrm>
          <a:custGeom>
            <a:avLst/>
            <a:gdLst>
              <a:gd name="connsiteX0" fmla="*/ 0 w 639910"/>
              <a:gd name="connsiteY0" fmla="*/ 1131683 h 1131683"/>
              <a:gd name="connsiteX1" fmla="*/ 588476 w 639910"/>
              <a:gd name="connsiteY1" fmla="*/ 823866 h 1131683"/>
              <a:gd name="connsiteX2" fmla="*/ 543208 w 639910"/>
              <a:gd name="connsiteY2" fmla="*/ 235390 h 1131683"/>
              <a:gd name="connsiteX3" fmla="*/ 0 w 639910"/>
              <a:gd name="connsiteY3" fmla="*/ 0 h 113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910" h="1131683">
                <a:moveTo>
                  <a:pt x="0" y="1131683"/>
                </a:moveTo>
                <a:cubicBezTo>
                  <a:pt x="248970" y="1052465"/>
                  <a:pt x="497941" y="973248"/>
                  <a:pt x="588476" y="823866"/>
                </a:cubicBezTo>
                <a:cubicBezTo>
                  <a:pt x="679011" y="674484"/>
                  <a:pt x="641287" y="372701"/>
                  <a:pt x="543208" y="235390"/>
                </a:cubicBezTo>
                <a:cubicBezTo>
                  <a:pt x="445129" y="98079"/>
                  <a:pt x="222564" y="49039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35628F72-61E6-4F7B-9066-75F5A82EC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9" y="507042"/>
            <a:ext cx="2867425" cy="88594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19D7D3E9-28D4-421C-9E9E-36404104CAC0}"/>
              </a:ext>
            </a:extLst>
          </p:cNvPr>
          <p:cNvSpPr/>
          <p:nvPr/>
        </p:nvSpPr>
        <p:spPr>
          <a:xfrm>
            <a:off x="6790099" y="606498"/>
            <a:ext cx="1883875" cy="842815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0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8838930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8907150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7774031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8961115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7774030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7774031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Print()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02C3B-1125-44C4-8A41-14F80951A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9" y="1328037"/>
            <a:ext cx="6682734" cy="532188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4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9210123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9278343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8145224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9332308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8145223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8145224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57D9E-78D2-4623-B6C2-5D261CB7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" y="1580860"/>
            <a:ext cx="7250827" cy="322653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C379138-3223-4D34-8A73-AFF3ED5A7D92}"/>
              </a:ext>
            </a:extLst>
          </p:cNvPr>
          <p:cNvGrpSpPr/>
          <p:nvPr/>
        </p:nvGrpSpPr>
        <p:grpSpPr>
          <a:xfrm>
            <a:off x="5701797" y="3835808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EB009-2E5E-4348-99D9-546B8637FBAE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9BEFA1-AD02-43F9-AA7F-FD7939BE3599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3F91A-FFFD-4B1F-B69A-095D9F8FE92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1252B-6529-4D3B-9EFD-3710C4ADACC7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E17DA4-1300-4D60-AE2D-9256C3B8D804}"/>
              </a:ext>
            </a:extLst>
          </p:cNvPr>
          <p:cNvSpPr/>
          <p:nvPr/>
        </p:nvSpPr>
        <p:spPr>
          <a:xfrm>
            <a:off x="2580238" y="3003576"/>
            <a:ext cx="923453" cy="332252"/>
          </a:xfrm>
          <a:prstGeom prst="roundRect">
            <a:avLst/>
          </a:prstGeom>
          <a:noFill/>
          <a:ln w="28575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31857E-AC53-48F8-8F48-F26F4E17ED85}"/>
              </a:ext>
            </a:extLst>
          </p:cNvPr>
          <p:cNvSpPr/>
          <p:nvPr/>
        </p:nvSpPr>
        <p:spPr>
          <a:xfrm>
            <a:off x="3576119" y="2743200"/>
            <a:ext cx="769544" cy="332252"/>
          </a:xfrm>
          <a:prstGeom prst="roundRect">
            <a:avLst/>
          </a:prstGeom>
          <a:noFill/>
          <a:ln w="28575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18C254-B333-461F-AB3F-9153FB37735C}"/>
              </a:ext>
            </a:extLst>
          </p:cNvPr>
          <p:cNvSpPr/>
          <p:nvPr/>
        </p:nvSpPr>
        <p:spPr>
          <a:xfrm>
            <a:off x="4035913" y="3075451"/>
            <a:ext cx="1658718" cy="2257039"/>
          </a:xfrm>
          <a:custGeom>
            <a:avLst/>
            <a:gdLst>
              <a:gd name="connsiteX0" fmla="*/ 0 w 1339913"/>
              <a:gd name="connsiteY0" fmla="*/ 0 h 2308634"/>
              <a:gd name="connsiteX1" fmla="*/ 371192 w 1339913"/>
              <a:gd name="connsiteY1" fmla="*/ 1647731 h 2308634"/>
              <a:gd name="connsiteX2" fmla="*/ 1339913 w 1339913"/>
              <a:gd name="connsiteY2" fmla="*/ 2308634 h 2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913" h="2308634">
                <a:moveTo>
                  <a:pt x="0" y="0"/>
                </a:moveTo>
                <a:cubicBezTo>
                  <a:pt x="73936" y="631479"/>
                  <a:pt x="147873" y="1262959"/>
                  <a:pt x="371192" y="1647731"/>
                </a:cubicBezTo>
                <a:cubicBezTo>
                  <a:pt x="594511" y="2032503"/>
                  <a:pt x="967212" y="2170568"/>
                  <a:pt x="1339913" y="2308634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FE3744-52CB-46AD-B2F6-5D46320DBD6D}"/>
              </a:ext>
            </a:extLst>
          </p:cNvPr>
          <p:cNvSpPr/>
          <p:nvPr/>
        </p:nvSpPr>
        <p:spPr>
          <a:xfrm>
            <a:off x="3213980" y="3358836"/>
            <a:ext cx="2480650" cy="1421394"/>
          </a:xfrm>
          <a:custGeom>
            <a:avLst/>
            <a:gdLst>
              <a:gd name="connsiteX0" fmla="*/ 0 w 2480650"/>
              <a:gd name="connsiteY0" fmla="*/ 0 h 1421394"/>
              <a:gd name="connsiteX1" fmla="*/ 679010 w 2480650"/>
              <a:gd name="connsiteY1" fmla="*/ 1068309 h 1421394"/>
              <a:gd name="connsiteX2" fmla="*/ 2480650 w 2480650"/>
              <a:gd name="connsiteY2" fmla="*/ 1421394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50" h="1421394">
                <a:moveTo>
                  <a:pt x="0" y="0"/>
                </a:moveTo>
                <a:cubicBezTo>
                  <a:pt x="132784" y="415705"/>
                  <a:pt x="265568" y="831410"/>
                  <a:pt x="679010" y="1068309"/>
                </a:cubicBezTo>
                <a:cubicBezTo>
                  <a:pt x="1092452" y="1305208"/>
                  <a:pt x="1786551" y="1363301"/>
                  <a:pt x="2480650" y="1421394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DE80E-30F8-4852-93B1-8A430A1D3255}"/>
              </a:ext>
            </a:extLst>
          </p:cNvPr>
          <p:cNvSpPr/>
          <p:nvPr/>
        </p:nvSpPr>
        <p:spPr>
          <a:xfrm>
            <a:off x="1312752" y="3429000"/>
            <a:ext cx="1894062" cy="40680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079ED-E2C6-44A1-A571-E476D416036D}"/>
              </a:ext>
            </a:extLst>
          </p:cNvPr>
          <p:cNvSpPr/>
          <p:nvPr/>
        </p:nvSpPr>
        <p:spPr>
          <a:xfrm>
            <a:off x="3195873" y="2833735"/>
            <a:ext cx="5341545" cy="805758"/>
          </a:xfrm>
          <a:custGeom>
            <a:avLst/>
            <a:gdLst>
              <a:gd name="connsiteX0" fmla="*/ 0 w 5341545"/>
              <a:gd name="connsiteY0" fmla="*/ 805758 h 805758"/>
              <a:gd name="connsiteX1" fmla="*/ 2661719 w 5341545"/>
              <a:gd name="connsiteY1" fmla="*/ 778598 h 805758"/>
              <a:gd name="connsiteX2" fmla="*/ 4336610 w 5341545"/>
              <a:gd name="connsiteY2" fmla="*/ 497940 h 805758"/>
              <a:gd name="connsiteX3" fmla="*/ 5341545 w 5341545"/>
              <a:gd name="connsiteY3" fmla="*/ 0 h 8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545" h="805758">
                <a:moveTo>
                  <a:pt x="0" y="805758"/>
                </a:moveTo>
                <a:lnTo>
                  <a:pt x="2661719" y="778598"/>
                </a:lnTo>
                <a:cubicBezTo>
                  <a:pt x="3384487" y="727295"/>
                  <a:pt x="3889972" y="627706"/>
                  <a:pt x="4336610" y="497940"/>
                </a:cubicBezTo>
                <a:cubicBezTo>
                  <a:pt x="4783248" y="368174"/>
                  <a:pt x="5062396" y="184087"/>
                  <a:pt x="534154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4ABBE7-4E60-4FA1-8467-2A04457D285F}"/>
              </a:ext>
            </a:extLst>
          </p:cNvPr>
          <p:cNvSpPr/>
          <p:nvPr/>
        </p:nvSpPr>
        <p:spPr>
          <a:xfrm>
            <a:off x="1403287" y="3922877"/>
            <a:ext cx="2036581" cy="40680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E5EC96-A158-4BE7-A1E9-AFABA6A8AFA5}"/>
              </a:ext>
            </a:extLst>
          </p:cNvPr>
          <p:cNvSpPr/>
          <p:nvPr/>
        </p:nvSpPr>
        <p:spPr>
          <a:xfrm>
            <a:off x="2426329" y="4363770"/>
            <a:ext cx="6491334" cy="2339800"/>
          </a:xfrm>
          <a:custGeom>
            <a:avLst/>
            <a:gdLst>
              <a:gd name="connsiteX0" fmla="*/ 0 w 6491334"/>
              <a:gd name="connsiteY0" fmla="*/ 0 h 2339800"/>
              <a:gd name="connsiteX1" fmla="*/ 1711105 w 6491334"/>
              <a:gd name="connsiteY1" fmla="*/ 2009870 h 2339800"/>
              <a:gd name="connsiteX2" fmla="*/ 5124261 w 6491334"/>
              <a:gd name="connsiteY2" fmla="*/ 2236206 h 2339800"/>
              <a:gd name="connsiteX3" fmla="*/ 6491334 w 6491334"/>
              <a:gd name="connsiteY3" fmla="*/ 959668 h 23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334" h="2339800">
                <a:moveTo>
                  <a:pt x="0" y="0"/>
                </a:moveTo>
                <a:cubicBezTo>
                  <a:pt x="428531" y="818584"/>
                  <a:pt x="857062" y="1637169"/>
                  <a:pt x="1711105" y="2009870"/>
                </a:cubicBezTo>
                <a:cubicBezTo>
                  <a:pt x="2565148" y="2382571"/>
                  <a:pt x="4327556" y="2411240"/>
                  <a:pt x="5124261" y="2236206"/>
                </a:cubicBezTo>
                <a:cubicBezTo>
                  <a:pt x="5920966" y="2061172"/>
                  <a:pt x="6206150" y="1510420"/>
                  <a:pt x="6491334" y="959668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00CFAD-ED31-471F-B04D-D9C203B43BA5}"/>
              </a:ext>
            </a:extLst>
          </p:cNvPr>
          <p:cNvSpPr/>
          <p:nvPr/>
        </p:nvSpPr>
        <p:spPr>
          <a:xfrm>
            <a:off x="10239469" y="3902044"/>
            <a:ext cx="799623" cy="1312752"/>
          </a:xfrm>
          <a:custGeom>
            <a:avLst/>
            <a:gdLst>
              <a:gd name="connsiteX0" fmla="*/ 90535 w 799623"/>
              <a:gd name="connsiteY0" fmla="*/ 1312752 h 1312752"/>
              <a:gd name="connsiteX1" fmla="*/ 760491 w 799623"/>
              <a:gd name="connsiteY1" fmla="*/ 923453 h 1312752"/>
              <a:gd name="connsiteX2" fmla="*/ 642796 w 799623"/>
              <a:gd name="connsiteY2" fmla="*/ 226336 h 1312752"/>
              <a:gd name="connsiteX3" fmla="*/ 0 w 799623"/>
              <a:gd name="connsiteY3" fmla="*/ 0 h 131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623" h="1312752">
                <a:moveTo>
                  <a:pt x="90535" y="1312752"/>
                </a:moveTo>
                <a:cubicBezTo>
                  <a:pt x="379491" y="1208637"/>
                  <a:pt x="668447" y="1104522"/>
                  <a:pt x="760491" y="923453"/>
                </a:cubicBezTo>
                <a:cubicBezTo>
                  <a:pt x="852535" y="742384"/>
                  <a:pt x="769544" y="380245"/>
                  <a:pt x="642796" y="226336"/>
                </a:cubicBezTo>
                <a:cubicBezTo>
                  <a:pt x="516048" y="72427"/>
                  <a:pt x="258024" y="36213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9D7D3E9-28D4-421C-9E9E-36404104CAC0}"/>
              </a:ext>
            </a:extLst>
          </p:cNvPr>
          <p:cNvSpPr/>
          <p:nvPr/>
        </p:nvSpPr>
        <p:spPr>
          <a:xfrm>
            <a:off x="6790099" y="606498"/>
            <a:ext cx="1883875" cy="842815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4933CA-70A3-40AD-86D9-6CACFCD69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19" y="455135"/>
            <a:ext cx="2829320" cy="94310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60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override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การสืบทอด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ในห่วงโซ่ของการ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จะเรียก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ตรงกันตลอดไปจนคลาสลำดับสุดท้ายในการสืบทอด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เราสามารถใช้คำสั่ง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override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จะไม่แจ้งเตือนว่ามีการทับการกระทำโดย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ในห่วงโซ่ของการสืบทอดจะสิ้นสุดในระดับก่อนคลาสที่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เทียบได้กับการตั้งนามสกุลใหม่ที่จะมีผลต่อรุ่นลูกหลาน แต่ไม่ส่งผลถึงบรรพบุรุษ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683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8838930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8907150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7774031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8961115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7774030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7774031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new Print()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29EA41-2A34-4B4F-A10F-30600817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0" y="1310064"/>
            <a:ext cx="6648895" cy="542951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68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9210123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9278343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8145224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9332308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8145223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8145224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new Print()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57D9E-78D2-4623-B6C2-5D261CB7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" y="1580860"/>
            <a:ext cx="7250827" cy="322653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C379138-3223-4D34-8A73-AFF3ED5A7D92}"/>
              </a:ext>
            </a:extLst>
          </p:cNvPr>
          <p:cNvGrpSpPr/>
          <p:nvPr/>
        </p:nvGrpSpPr>
        <p:grpSpPr>
          <a:xfrm>
            <a:off x="5701797" y="3835808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EB009-2E5E-4348-99D9-546B8637FBAE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9BEFA1-AD02-43F9-AA7F-FD7939BE3599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3F91A-FFFD-4B1F-B69A-095D9F8FE92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1252B-6529-4D3B-9EFD-3710C4ADACC7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E17DA4-1300-4D60-AE2D-9256C3B8D804}"/>
              </a:ext>
            </a:extLst>
          </p:cNvPr>
          <p:cNvSpPr/>
          <p:nvPr/>
        </p:nvSpPr>
        <p:spPr>
          <a:xfrm>
            <a:off x="2580238" y="3003576"/>
            <a:ext cx="923453" cy="332252"/>
          </a:xfrm>
          <a:prstGeom prst="roundRect">
            <a:avLst/>
          </a:prstGeom>
          <a:noFill/>
          <a:ln w="28575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31857E-AC53-48F8-8F48-F26F4E17ED85}"/>
              </a:ext>
            </a:extLst>
          </p:cNvPr>
          <p:cNvSpPr/>
          <p:nvPr/>
        </p:nvSpPr>
        <p:spPr>
          <a:xfrm>
            <a:off x="3576119" y="2743200"/>
            <a:ext cx="769544" cy="332252"/>
          </a:xfrm>
          <a:prstGeom prst="roundRect">
            <a:avLst/>
          </a:prstGeom>
          <a:noFill/>
          <a:ln w="28575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18C254-B333-461F-AB3F-9153FB37735C}"/>
              </a:ext>
            </a:extLst>
          </p:cNvPr>
          <p:cNvSpPr/>
          <p:nvPr/>
        </p:nvSpPr>
        <p:spPr>
          <a:xfrm>
            <a:off x="4035913" y="3075451"/>
            <a:ext cx="1658718" cy="2257039"/>
          </a:xfrm>
          <a:custGeom>
            <a:avLst/>
            <a:gdLst>
              <a:gd name="connsiteX0" fmla="*/ 0 w 1339913"/>
              <a:gd name="connsiteY0" fmla="*/ 0 h 2308634"/>
              <a:gd name="connsiteX1" fmla="*/ 371192 w 1339913"/>
              <a:gd name="connsiteY1" fmla="*/ 1647731 h 2308634"/>
              <a:gd name="connsiteX2" fmla="*/ 1339913 w 1339913"/>
              <a:gd name="connsiteY2" fmla="*/ 2308634 h 2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913" h="2308634">
                <a:moveTo>
                  <a:pt x="0" y="0"/>
                </a:moveTo>
                <a:cubicBezTo>
                  <a:pt x="73936" y="631479"/>
                  <a:pt x="147873" y="1262959"/>
                  <a:pt x="371192" y="1647731"/>
                </a:cubicBezTo>
                <a:cubicBezTo>
                  <a:pt x="594511" y="2032503"/>
                  <a:pt x="967212" y="2170568"/>
                  <a:pt x="1339913" y="2308634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FE3744-52CB-46AD-B2F6-5D46320DBD6D}"/>
              </a:ext>
            </a:extLst>
          </p:cNvPr>
          <p:cNvSpPr/>
          <p:nvPr/>
        </p:nvSpPr>
        <p:spPr>
          <a:xfrm>
            <a:off x="3213980" y="3358836"/>
            <a:ext cx="2480650" cy="1421394"/>
          </a:xfrm>
          <a:custGeom>
            <a:avLst/>
            <a:gdLst>
              <a:gd name="connsiteX0" fmla="*/ 0 w 2480650"/>
              <a:gd name="connsiteY0" fmla="*/ 0 h 1421394"/>
              <a:gd name="connsiteX1" fmla="*/ 679010 w 2480650"/>
              <a:gd name="connsiteY1" fmla="*/ 1068309 h 1421394"/>
              <a:gd name="connsiteX2" fmla="*/ 2480650 w 2480650"/>
              <a:gd name="connsiteY2" fmla="*/ 1421394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50" h="1421394">
                <a:moveTo>
                  <a:pt x="0" y="0"/>
                </a:moveTo>
                <a:cubicBezTo>
                  <a:pt x="132784" y="415705"/>
                  <a:pt x="265568" y="831410"/>
                  <a:pt x="679010" y="1068309"/>
                </a:cubicBezTo>
                <a:cubicBezTo>
                  <a:pt x="1092452" y="1305208"/>
                  <a:pt x="1786551" y="1363301"/>
                  <a:pt x="2480650" y="1421394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DE80E-30F8-4852-93B1-8A430A1D3255}"/>
              </a:ext>
            </a:extLst>
          </p:cNvPr>
          <p:cNvSpPr/>
          <p:nvPr/>
        </p:nvSpPr>
        <p:spPr>
          <a:xfrm>
            <a:off x="1312752" y="3429000"/>
            <a:ext cx="1894062" cy="40680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079ED-E2C6-44A1-A571-E476D416036D}"/>
              </a:ext>
            </a:extLst>
          </p:cNvPr>
          <p:cNvSpPr/>
          <p:nvPr/>
        </p:nvSpPr>
        <p:spPr>
          <a:xfrm>
            <a:off x="3195873" y="2833735"/>
            <a:ext cx="5341545" cy="805758"/>
          </a:xfrm>
          <a:custGeom>
            <a:avLst/>
            <a:gdLst>
              <a:gd name="connsiteX0" fmla="*/ 0 w 5341545"/>
              <a:gd name="connsiteY0" fmla="*/ 805758 h 805758"/>
              <a:gd name="connsiteX1" fmla="*/ 2661719 w 5341545"/>
              <a:gd name="connsiteY1" fmla="*/ 778598 h 805758"/>
              <a:gd name="connsiteX2" fmla="*/ 4336610 w 5341545"/>
              <a:gd name="connsiteY2" fmla="*/ 497940 h 805758"/>
              <a:gd name="connsiteX3" fmla="*/ 5341545 w 5341545"/>
              <a:gd name="connsiteY3" fmla="*/ 0 h 8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545" h="805758">
                <a:moveTo>
                  <a:pt x="0" y="805758"/>
                </a:moveTo>
                <a:lnTo>
                  <a:pt x="2661719" y="778598"/>
                </a:lnTo>
                <a:cubicBezTo>
                  <a:pt x="3384487" y="727295"/>
                  <a:pt x="3889972" y="627706"/>
                  <a:pt x="4336610" y="497940"/>
                </a:cubicBezTo>
                <a:cubicBezTo>
                  <a:pt x="4783248" y="368174"/>
                  <a:pt x="5062396" y="184087"/>
                  <a:pt x="534154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4ABBE7-4E60-4FA1-8467-2A04457D285F}"/>
              </a:ext>
            </a:extLst>
          </p:cNvPr>
          <p:cNvSpPr/>
          <p:nvPr/>
        </p:nvSpPr>
        <p:spPr>
          <a:xfrm>
            <a:off x="1403287" y="3922877"/>
            <a:ext cx="2036581" cy="40680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E5EC96-A158-4BE7-A1E9-AFABA6A8AFA5}"/>
              </a:ext>
            </a:extLst>
          </p:cNvPr>
          <p:cNvSpPr/>
          <p:nvPr/>
        </p:nvSpPr>
        <p:spPr>
          <a:xfrm>
            <a:off x="2426329" y="4363770"/>
            <a:ext cx="6491334" cy="2339800"/>
          </a:xfrm>
          <a:custGeom>
            <a:avLst/>
            <a:gdLst>
              <a:gd name="connsiteX0" fmla="*/ 0 w 6491334"/>
              <a:gd name="connsiteY0" fmla="*/ 0 h 2339800"/>
              <a:gd name="connsiteX1" fmla="*/ 1711105 w 6491334"/>
              <a:gd name="connsiteY1" fmla="*/ 2009870 h 2339800"/>
              <a:gd name="connsiteX2" fmla="*/ 5124261 w 6491334"/>
              <a:gd name="connsiteY2" fmla="*/ 2236206 h 2339800"/>
              <a:gd name="connsiteX3" fmla="*/ 6491334 w 6491334"/>
              <a:gd name="connsiteY3" fmla="*/ 959668 h 23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334" h="2339800">
                <a:moveTo>
                  <a:pt x="0" y="0"/>
                </a:moveTo>
                <a:cubicBezTo>
                  <a:pt x="428531" y="818584"/>
                  <a:pt x="857062" y="1637169"/>
                  <a:pt x="1711105" y="2009870"/>
                </a:cubicBezTo>
                <a:cubicBezTo>
                  <a:pt x="2565148" y="2382571"/>
                  <a:pt x="4327556" y="2411240"/>
                  <a:pt x="5124261" y="2236206"/>
                </a:cubicBezTo>
                <a:cubicBezTo>
                  <a:pt x="5920966" y="2061172"/>
                  <a:pt x="6206150" y="1510420"/>
                  <a:pt x="6491334" y="959668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00CFAD-ED31-471F-B04D-D9C203B43BA5}"/>
              </a:ext>
            </a:extLst>
          </p:cNvPr>
          <p:cNvSpPr/>
          <p:nvPr/>
        </p:nvSpPr>
        <p:spPr>
          <a:xfrm>
            <a:off x="10239469" y="3902044"/>
            <a:ext cx="799623" cy="1312752"/>
          </a:xfrm>
          <a:custGeom>
            <a:avLst/>
            <a:gdLst>
              <a:gd name="connsiteX0" fmla="*/ 90535 w 799623"/>
              <a:gd name="connsiteY0" fmla="*/ 1312752 h 1312752"/>
              <a:gd name="connsiteX1" fmla="*/ 760491 w 799623"/>
              <a:gd name="connsiteY1" fmla="*/ 923453 h 1312752"/>
              <a:gd name="connsiteX2" fmla="*/ 642796 w 799623"/>
              <a:gd name="connsiteY2" fmla="*/ 226336 h 1312752"/>
              <a:gd name="connsiteX3" fmla="*/ 0 w 799623"/>
              <a:gd name="connsiteY3" fmla="*/ 0 h 131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623" h="1312752">
                <a:moveTo>
                  <a:pt x="90535" y="1312752"/>
                </a:moveTo>
                <a:cubicBezTo>
                  <a:pt x="379491" y="1208637"/>
                  <a:pt x="668447" y="1104522"/>
                  <a:pt x="760491" y="923453"/>
                </a:cubicBezTo>
                <a:cubicBezTo>
                  <a:pt x="852535" y="742384"/>
                  <a:pt x="769544" y="380245"/>
                  <a:pt x="642796" y="226336"/>
                </a:cubicBezTo>
                <a:cubicBezTo>
                  <a:pt x="516048" y="72427"/>
                  <a:pt x="258024" y="36213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9D7D3E9-28D4-421C-9E9E-36404104CAC0}"/>
              </a:ext>
            </a:extLst>
          </p:cNvPr>
          <p:cNvSpPr/>
          <p:nvPr/>
        </p:nvSpPr>
        <p:spPr>
          <a:xfrm>
            <a:off x="6790099" y="606498"/>
            <a:ext cx="1883875" cy="842815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4933CA-70A3-40AD-86D9-6CACFCD69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19" y="455135"/>
            <a:ext cx="2829320" cy="94310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62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8712-E5FB-4F10-AAF1-E17CB86E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B3FE6-1475-4D77-B0DA-97574134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Methods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ในหัวข้อที่ผ่านมา เราสามารถใช้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โดใช้คำสั่ง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base.&lt;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methodName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()&gt;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ในทางกลับกัน เราสามารถใช้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 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5C6C26-8CF6-4BA3-AD30-7AE5216A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49" y="1751489"/>
            <a:ext cx="5915851" cy="454405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-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31367C-6089-4973-BF77-63EA3F49443B}"/>
              </a:ext>
            </a:extLst>
          </p:cNvPr>
          <p:cNvSpPr/>
          <p:nvPr/>
        </p:nvSpPr>
        <p:spPr>
          <a:xfrm>
            <a:off x="3498850" y="2482193"/>
            <a:ext cx="1041400" cy="254657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750100-8530-4897-9952-040A6085427E}"/>
              </a:ext>
            </a:extLst>
          </p:cNvPr>
          <p:cNvSpPr txBox="1"/>
          <p:nvPr/>
        </p:nvSpPr>
        <p:spPr>
          <a:xfrm>
            <a:off x="1506385" y="2190260"/>
            <a:ext cx="10209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Virtual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BD3CA-BA4A-4087-AC9D-70A79F793F2E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2527300" y="2421093"/>
            <a:ext cx="971550" cy="18842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07EA86E-6B9B-40DA-A025-96505C4D9185}"/>
              </a:ext>
            </a:extLst>
          </p:cNvPr>
          <p:cNvSpPr/>
          <p:nvPr/>
        </p:nvSpPr>
        <p:spPr>
          <a:xfrm>
            <a:off x="3554730" y="4799943"/>
            <a:ext cx="1145540" cy="254657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8C927-6B9D-4077-B59A-87B0DF937CC4}"/>
              </a:ext>
            </a:extLst>
          </p:cNvPr>
          <p:cNvSpPr txBox="1"/>
          <p:nvPr/>
        </p:nvSpPr>
        <p:spPr>
          <a:xfrm>
            <a:off x="1158036" y="4696439"/>
            <a:ext cx="146878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Override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1E2452-F096-4EDE-8E79-B569E92E9B4C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>
            <a:off x="2626816" y="4927272"/>
            <a:ext cx="927914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78D1C60-C2A2-4CFB-A20C-3FFCD251356A}"/>
              </a:ext>
            </a:extLst>
          </p:cNvPr>
          <p:cNvSpPr txBox="1"/>
          <p:nvPr/>
        </p:nvSpPr>
        <p:spPr>
          <a:xfrm>
            <a:off x="7651752" y="2253697"/>
            <a:ext cx="287337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1D1EBA-DE9B-48E4-BC79-47B6813A2AF2}"/>
              </a:ext>
            </a:extLst>
          </p:cNvPr>
          <p:cNvSpPr txBox="1"/>
          <p:nvPr/>
        </p:nvSpPr>
        <p:spPr>
          <a:xfrm>
            <a:off x="7692391" y="4634884"/>
            <a:ext cx="393763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209951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778342-D91E-44ED-9F3D-ADD164A2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747" r="1914" b="-2747"/>
          <a:stretch/>
        </p:blipFill>
        <p:spPr>
          <a:xfrm>
            <a:off x="40437" y="2620675"/>
            <a:ext cx="6288237" cy="414320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50E85C1-E8B2-4404-8384-5FA0CA2F5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r="3107"/>
          <a:stretch/>
        </p:blipFill>
        <p:spPr>
          <a:xfrm>
            <a:off x="5956300" y="1358612"/>
            <a:ext cx="6042863" cy="313718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2347D9-EEC8-4C71-80AD-0060D2304369}"/>
              </a:ext>
            </a:extLst>
          </p:cNvPr>
          <p:cNvSpPr/>
          <p:nvPr/>
        </p:nvSpPr>
        <p:spPr>
          <a:xfrm>
            <a:off x="3771900" y="3178774"/>
            <a:ext cx="3048000" cy="529626"/>
          </a:xfrm>
          <a:custGeom>
            <a:avLst/>
            <a:gdLst>
              <a:gd name="connsiteX0" fmla="*/ 3048000 w 3048000"/>
              <a:gd name="connsiteY0" fmla="*/ 529626 h 529626"/>
              <a:gd name="connsiteX1" fmla="*/ 1841500 w 3048000"/>
              <a:gd name="connsiteY1" fmla="*/ 59726 h 529626"/>
              <a:gd name="connsiteX2" fmla="*/ 0 w 3048000"/>
              <a:gd name="connsiteY2" fmla="*/ 21626 h 5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529626">
                <a:moveTo>
                  <a:pt x="3048000" y="529626"/>
                </a:moveTo>
                <a:cubicBezTo>
                  <a:pt x="2698750" y="337009"/>
                  <a:pt x="2349500" y="144393"/>
                  <a:pt x="1841500" y="59726"/>
                </a:cubicBezTo>
                <a:cubicBezTo>
                  <a:pt x="1333500" y="-24941"/>
                  <a:pt x="666750" y="-1658"/>
                  <a:pt x="0" y="216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0F31FA-F3C4-423F-A785-3C4ECD89E3BC}"/>
              </a:ext>
            </a:extLst>
          </p:cNvPr>
          <p:cNvSpPr/>
          <p:nvPr/>
        </p:nvSpPr>
        <p:spPr>
          <a:xfrm>
            <a:off x="3886200" y="3314700"/>
            <a:ext cx="5879086" cy="2095500"/>
          </a:xfrm>
          <a:custGeom>
            <a:avLst/>
            <a:gdLst>
              <a:gd name="connsiteX0" fmla="*/ 5219700 w 5879086"/>
              <a:gd name="connsiteY0" fmla="*/ 0 h 2095500"/>
              <a:gd name="connsiteX1" fmla="*/ 5740400 w 5879086"/>
              <a:gd name="connsiteY1" fmla="*/ 215900 h 2095500"/>
              <a:gd name="connsiteX2" fmla="*/ 5727700 w 5879086"/>
              <a:gd name="connsiteY2" fmla="*/ 1231900 h 2095500"/>
              <a:gd name="connsiteX3" fmla="*/ 4038600 w 5879086"/>
              <a:gd name="connsiteY3" fmla="*/ 1739900 h 2095500"/>
              <a:gd name="connsiteX4" fmla="*/ 0 w 5879086"/>
              <a:gd name="connsiteY4" fmla="*/ 20955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9086" h="2095500">
                <a:moveTo>
                  <a:pt x="5219700" y="0"/>
                </a:moveTo>
                <a:cubicBezTo>
                  <a:pt x="5437716" y="5291"/>
                  <a:pt x="5655733" y="10583"/>
                  <a:pt x="5740400" y="215900"/>
                </a:cubicBezTo>
                <a:cubicBezTo>
                  <a:pt x="5825067" y="421217"/>
                  <a:pt x="6011333" y="977900"/>
                  <a:pt x="5727700" y="1231900"/>
                </a:cubicBezTo>
                <a:cubicBezTo>
                  <a:pt x="5444067" y="1485900"/>
                  <a:pt x="4993217" y="1595967"/>
                  <a:pt x="4038600" y="1739900"/>
                </a:cubicBezTo>
                <a:cubicBezTo>
                  <a:pt x="3083983" y="1883833"/>
                  <a:pt x="1541991" y="1989666"/>
                  <a:pt x="0" y="2095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49BBBC-3E45-474B-8366-108F764D9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3" y="5567855"/>
            <a:ext cx="291505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-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778342-D91E-44ED-9F3D-ADD164A2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747" r="1914" b="-2747"/>
          <a:stretch/>
        </p:blipFill>
        <p:spPr>
          <a:xfrm>
            <a:off x="40437" y="2728793"/>
            <a:ext cx="6124143" cy="40350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7E07BFF8-D783-4B32-9AE1-3671A4974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78" y="1389539"/>
            <a:ext cx="6199418" cy="31699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3DACB9-8E0A-4CA7-BF24-B9EED486E46D}"/>
              </a:ext>
            </a:extLst>
          </p:cNvPr>
          <p:cNvSpPr txBox="1"/>
          <p:nvPr/>
        </p:nvSpPr>
        <p:spPr>
          <a:xfrm>
            <a:off x="8135537" y="5468461"/>
            <a:ext cx="17145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= ??????</a:t>
            </a:r>
          </a:p>
        </p:txBody>
      </p:sp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การเข้าถึงสมาชิกโดย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override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3726B-486F-45FF-9154-0C146FCCE619}"/>
              </a:ext>
            </a:extLst>
          </p:cNvPr>
          <p:cNvSpPr/>
          <p:nvPr/>
        </p:nvSpPr>
        <p:spPr>
          <a:xfrm>
            <a:off x="9361149" y="2639163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D10F2-FEA3-4472-B9C5-F773773A6217}"/>
              </a:ext>
            </a:extLst>
          </p:cNvPr>
          <p:cNvSpPr/>
          <p:nvPr/>
        </p:nvSpPr>
        <p:spPr>
          <a:xfrm>
            <a:off x="8228030" y="3275230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F23CF-EF55-4BEC-AF9C-758F64AB98A0}"/>
              </a:ext>
            </a:extLst>
          </p:cNvPr>
          <p:cNvSpPr/>
          <p:nvPr/>
        </p:nvSpPr>
        <p:spPr>
          <a:xfrm>
            <a:off x="9415114" y="3993649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0120F4-6D3B-4CBA-8B10-5459CE6D3C49}"/>
              </a:ext>
            </a:extLst>
          </p:cNvPr>
          <p:cNvSpPr/>
          <p:nvPr/>
        </p:nvSpPr>
        <p:spPr>
          <a:xfrm>
            <a:off x="8228029" y="4552740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42E7F8-40CE-486F-94FF-9D8BC9920518}"/>
              </a:ext>
            </a:extLst>
          </p:cNvPr>
          <p:cNvGrpSpPr/>
          <p:nvPr/>
        </p:nvGrpSpPr>
        <p:grpSpPr>
          <a:xfrm>
            <a:off x="5804246" y="2678410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32EEBC-B94F-47FF-9E26-76896FE5D67D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230763-7D6D-419E-93CE-7732C3E399D4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7CD4C1-299B-467C-BDB8-ED846ED3BD3D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641E38-C589-4B3F-A3D9-55B86E6C97A2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307E9FF-1D2E-4BE8-A0E6-E1D5D4A8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5" y="3972741"/>
            <a:ext cx="5474460" cy="3570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03818F-9314-4139-B770-132D672A2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7" y="3510729"/>
            <a:ext cx="5430008" cy="33342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A8D95C5-7F16-4CC3-9ACE-5D63D2BCBF06}"/>
              </a:ext>
            </a:extLst>
          </p:cNvPr>
          <p:cNvSpPr/>
          <p:nvPr/>
        </p:nvSpPr>
        <p:spPr>
          <a:xfrm>
            <a:off x="1615440" y="3510729"/>
            <a:ext cx="899160" cy="323267"/>
          </a:xfrm>
          <a:prstGeom prst="rect">
            <a:avLst/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1DBFDA-1FB6-457A-8C21-5BBFF33E97CA}"/>
              </a:ext>
            </a:extLst>
          </p:cNvPr>
          <p:cNvSpPr/>
          <p:nvPr/>
        </p:nvSpPr>
        <p:spPr>
          <a:xfrm>
            <a:off x="1866900" y="3984032"/>
            <a:ext cx="1287780" cy="3232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7AAFB3-82A2-4888-BADF-D0C2BFC0D1E8}"/>
              </a:ext>
            </a:extLst>
          </p:cNvPr>
          <p:cNvSpPr/>
          <p:nvPr/>
        </p:nvSpPr>
        <p:spPr>
          <a:xfrm>
            <a:off x="4336999" y="3530394"/>
            <a:ext cx="1287780" cy="3232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55EA8CA-60D6-4688-B603-FBAB8CFA4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085"/>
            <a:ext cx="1758517" cy="257916"/>
          </a:xfrm>
          <a:prstGeom prst="rect">
            <a:avLst/>
          </a:prstGeom>
          <a:ln w="19050">
            <a:solidFill>
              <a:srgbClr val="FF9999"/>
            </a:solidFill>
          </a:ln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444268D-3A83-450A-8F5E-4B01C01E88FE}"/>
              </a:ext>
            </a:extLst>
          </p:cNvPr>
          <p:cNvSpPr/>
          <p:nvPr/>
        </p:nvSpPr>
        <p:spPr>
          <a:xfrm>
            <a:off x="7696202" y="3729038"/>
            <a:ext cx="590957" cy="1028700"/>
          </a:xfrm>
          <a:custGeom>
            <a:avLst/>
            <a:gdLst>
              <a:gd name="connsiteX0" fmla="*/ 176211 w 590957"/>
              <a:gd name="connsiteY0" fmla="*/ 0 h 1028700"/>
              <a:gd name="connsiteX1" fmla="*/ 571498 w 590957"/>
              <a:gd name="connsiteY1" fmla="*/ 233362 h 1028700"/>
              <a:gd name="connsiteX2" fmla="*/ 476248 w 590957"/>
              <a:gd name="connsiteY2" fmla="*/ 385762 h 1028700"/>
              <a:gd name="connsiteX3" fmla="*/ 9523 w 590957"/>
              <a:gd name="connsiteY3" fmla="*/ 585787 h 1028700"/>
              <a:gd name="connsiteX4" fmla="*/ 190498 w 590957"/>
              <a:gd name="connsiteY4" fmla="*/ 942975 h 1028700"/>
              <a:gd name="connsiteX5" fmla="*/ 528636 w 590957"/>
              <a:gd name="connsiteY5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957" h="1028700">
                <a:moveTo>
                  <a:pt x="176211" y="0"/>
                </a:moveTo>
                <a:cubicBezTo>
                  <a:pt x="348851" y="84534"/>
                  <a:pt x="521492" y="169068"/>
                  <a:pt x="571498" y="233362"/>
                </a:cubicBezTo>
                <a:cubicBezTo>
                  <a:pt x="621504" y="297656"/>
                  <a:pt x="569910" y="327025"/>
                  <a:pt x="476248" y="385762"/>
                </a:cubicBezTo>
                <a:cubicBezTo>
                  <a:pt x="382586" y="444499"/>
                  <a:pt x="57148" y="492918"/>
                  <a:pt x="9523" y="585787"/>
                </a:cubicBezTo>
                <a:cubicBezTo>
                  <a:pt x="-38102" y="678656"/>
                  <a:pt x="103979" y="869156"/>
                  <a:pt x="190498" y="942975"/>
                </a:cubicBezTo>
                <a:cubicBezTo>
                  <a:pt x="277017" y="1016794"/>
                  <a:pt x="402826" y="1022747"/>
                  <a:pt x="528636" y="1028700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2B6763-909D-4F0E-ADC1-922B1D6E56FF}"/>
              </a:ext>
            </a:extLst>
          </p:cNvPr>
          <p:cNvSpPr/>
          <p:nvPr/>
        </p:nvSpPr>
        <p:spPr>
          <a:xfrm>
            <a:off x="10315575" y="3362423"/>
            <a:ext cx="833400" cy="1414646"/>
          </a:xfrm>
          <a:custGeom>
            <a:avLst/>
            <a:gdLst>
              <a:gd name="connsiteX0" fmla="*/ 52388 w 823875"/>
              <a:gd name="connsiteY0" fmla="*/ 1344568 h 1364687"/>
              <a:gd name="connsiteX1" fmla="*/ 657225 w 823875"/>
              <a:gd name="connsiteY1" fmla="*/ 1258843 h 1364687"/>
              <a:gd name="connsiteX2" fmla="*/ 819150 w 823875"/>
              <a:gd name="connsiteY2" fmla="*/ 525418 h 1364687"/>
              <a:gd name="connsiteX3" fmla="*/ 704850 w 823875"/>
              <a:gd name="connsiteY3" fmla="*/ 63455 h 1364687"/>
              <a:gd name="connsiteX4" fmla="*/ 0 w 823875"/>
              <a:gd name="connsiteY4" fmla="*/ 15830 h 1364687"/>
              <a:gd name="connsiteX0" fmla="*/ 52388 w 823875"/>
              <a:gd name="connsiteY0" fmla="*/ 1377700 h 1390094"/>
              <a:gd name="connsiteX1" fmla="*/ 657225 w 823875"/>
              <a:gd name="connsiteY1" fmla="*/ 1258843 h 1390094"/>
              <a:gd name="connsiteX2" fmla="*/ 819150 w 823875"/>
              <a:gd name="connsiteY2" fmla="*/ 525418 h 1390094"/>
              <a:gd name="connsiteX3" fmla="*/ 704850 w 823875"/>
              <a:gd name="connsiteY3" fmla="*/ 63455 h 1390094"/>
              <a:gd name="connsiteX4" fmla="*/ 0 w 823875"/>
              <a:gd name="connsiteY4" fmla="*/ 15830 h 1390094"/>
              <a:gd name="connsiteX0" fmla="*/ 52388 w 823875"/>
              <a:gd name="connsiteY0" fmla="*/ 1377700 h 1383899"/>
              <a:gd name="connsiteX1" fmla="*/ 657225 w 823875"/>
              <a:gd name="connsiteY1" fmla="*/ 1258843 h 1383899"/>
              <a:gd name="connsiteX2" fmla="*/ 819150 w 823875"/>
              <a:gd name="connsiteY2" fmla="*/ 525418 h 1383899"/>
              <a:gd name="connsiteX3" fmla="*/ 704850 w 823875"/>
              <a:gd name="connsiteY3" fmla="*/ 63455 h 1383899"/>
              <a:gd name="connsiteX4" fmla="*/ 0 w 823875"/>
              <a:gd name="connsiteY4" fmla="*/ 15830 h 1383899"/>
              <a:gd name="connsiteX0" fmla="*/ 61913 w 833400"/>
              <a:gd name="connsiteY0" fmla="*/ 1406258 h 1412457"/>
              <a:gd name="connsiteX1" fmla="*/ 666750 w 833400"/>
              <a:gd name="connsiteY1" fmla="*/ 1287401 h 1412457"/>
              <a:gd name="connsiteX2" fmla="*/ 828675 w 833400"/>
              <a:gd name="connsiteY2" fmla="*/ 553976 h 1412457"/>
              <a:gd name="connsiteX3" fmla="*/ 714375 w 833400"/>
              <a:gd name="connsiteY3" fmla="*/ 92013 h 1412457"/>
              <a:gd name="connsiteX4" fmla="*/ 0 w 833400"/>
              <a:gd name="connsiteY4" fmla="*/ 6523 h 1412457"/>
              <a:gd name="connsiteX0" fmla="*/ 61913 w 833400"/>
              <a:gd name="connsiteY0" fmla="*/ 1399735 h 1405934"/>
              <a:gd name="connsiteX1" fmla="*/ 666750 w 833400"/>
              <a:gd name="connsiteY1" fmla="*/ 1280878 h 1405934"/>
              <a:gd name="connsiteX2" fmla="*/ 828675 w 833400"/>
              <a:gd name="connsiteY2" fmla="*/ 547453 h 1405934"/>
              <a:gd name="connsiteX3" fmla="*/ 714375 w 833400"/>
              <a:gd name="connsiteY3" fmla="*/ 85490 h 1405934"/>
              <a:gd name="connsiteX4" fmla="*/ 0 w 833400"/>
              <a:gd name="connsiteY4" fmla="*/ 0 h 140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400" h="1405934">
                <a:moveTo>
                  <a:pt x="61913" y="1399735"/>
                </a:moveTo>
                <a:cubicBezTo>
                  <a:pt x="348059" y="1410935"/>
                  <a:pt x="538956" y="1422925"/>
                  <a:pt x="666750" y="1280878"/>
                </a:cubicBezTo>
                <a:cubicBezTo>
                  <a:pt x="794544" y="1138831"/>
                  <a:pt x="820738" y="746684"/>
                  <a:pt x="828675" y="547453"/>
                </a:cubicBezTo>
                <a:cubicBezTo>
                  <a:pt x="836613" y="348222"/>
                  <a:pt x="850900" y="170421"/>
                  <a:pt x="714375" y="85490"/>
                </a:cubicBezTo>
                <a:cubicBezTo>
                  <a:pt x="577850" y="559"/>
                  <a:pt x="374649" y="5014"/>
                  <a:pt x="0" y="0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6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-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778342-D91E-44ED-9F3D-ADD164A2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747" r="1914" b="-2747"/>
          <a:stretch/>
        </p:blipFill>
        <p:spPr>
          <a:xfrm>
            <a:off x="40437" y="2728793"/>
            <a:ext cx="6124143" cy="40350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7E07BFF8-D783-4B32-9AE1-3671A4974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78" y="1389539"/>
            <a:ext cx="6199418" cy="31699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8826CA8-BE3B-4038-95B3-19A501B67EFC}"/>
              </a:ext>
            </a:extLst>
          </p:cNvPr>
          <p:cNvSpPr/>
          <p:nvPr/>
        </p:nvSpPr>
        <p:spPr>
          <a:xfrm>
            <a:off x="3730028" y="3440318"/>
            <a:ext cx="6165523" cy="1964602"/>
          </a:xfrm>
          <a:custGeom>
            <a:avLst/>
            <a:gdLst>
              <a:gd name="connsiteX0" fmla="*/ 5350598 w 6165523"/>
              <a:gd name="connsiteY0" fmla="*/ 0 h 2038725"/>
              <a:gd name="connsiteX1" fmla="*/ 6083928 w 6165523"/>
              <a:gd name="connsiteY1" fmla="*/ 470780 h 2038725"/>
              <a:gd name="connsiteX2" fmla="*/ 5902859 w 6165523"/>
              <a:gd name="connsiteY2" fmla="*/ 1611517 h 2038725"/>
              <a:gd name="connsiteX3" fmla="*/ 3911097 w 6165523"/>
              <a:gd name="connsiteY3" fmla="*/ 1973655 h 2038725"/>
              <a:gd name="connsiteX4" fmla="*/ 0 w 6165523"/>
              <a:gd name="connsiteY4" fmla="*/ 2037030 h 2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5523" h="2038725">
                <a:moveTo>
                  <a:pt x="5350598" y="0"/>
                </a:moveTo>
                <a:cubicBezTo>
                  <a:pt x="5671241" y="101097"/>
                  <a:pt x="5991885" y="202194"/>
                  <a:pt x="6083928" y="470780"/>
                </a:cubicBezTo>
                <a:cubicBezTo>
                  <a:pt x="6175971" y="739366"/>
                  <a:pt x="6264998" y="1361038"/>
                  <a:pt x="5902859" y="1611517"/>
                </a:cubicBezTo>
                <a:cubicBezTo>
                  <a:pt x="5540721" y="1861996"/>
                  <a:pt x="4894907" y="1902736"/>
                  <a:pt x="3911097" y="1973655"/>
                </a:cubicBezTo>
                <a:cubicBezTo>
                  <a:pt x="2927287" y="2044574"/>
                  <a:pt x="1463643" y="2040802"/>
                  <a:pt x="0" y="203703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9C6EC5-AB62-400C-ADC8-995B95BD7193}"/>
              </a:ext>
            </a:extLst>
          </p:cNvPr>
          <p:cNvSpPr/>
          <p:nvPr/>
        </p:nvSpPr>
        <p:spPr>
          <a:xfrm>
            <a:off x="3648547" y="3292616"/>
            <a:ext cx="3123445" cy="618481"/>
          </a:xfrm>
          <a:custGeom>
            <a:avLst/>
            <a:gdLst>
              <a:gd name="connsiteX0" fmla="*/ 3123445 w 3123445"/>
              <a:gd name="connsiteY0" fmla="*/ 618481 h 618481"/>
              <a:gd name="connsiteX1" fmla="*/ 2444435 w 3123445"/>
              <a:gd name="connsiteY1" fmla="*/ 93380 h 618481"/>
              <a:gd name="connsiteX2" fmla="*/ 0 w 3123445"/>
              <a:gd name="connsiteY2" fmla="*/ 2845 h 6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3445" h="618481">
                <a:moveTo>
                  <a:pt x="3123445" y="618481"/>
                </a:moveTo>
                <a:cubicBezTo>
                  <a:pt x="3044227" y="407233"/>
                  <a:pt x="2965009" y="195986"/>
                  <a:pt x="2444435" y="93380"/>
                </a:cubicBezTo>
                <a:cubicBezTo>
                  <a:pt x="1923861" y="-9226"/>
                  <a:pt x="961930" y="-3191"/>
                  <a:pt x="0" y="2845"/>
                </a:cubicBezTo>
              </a:path>
            </a:pathLst>
          </a:custGeom>
          <a:ln w="28575">
            <a:solidFill>
              <a:srgbClr val="FF9999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124FD-6DC4-45A3-B150-16B7B1914607}"/>
              </a:ext>
            </a:extLst>
          </p:cNvPr>
          <p:cNvSpPr/>
          <p:nvPr/>
        </p:nvSpPr>
        <p:spPr>
          <a:xfrm>
            <a:off x="255160" y="3259248"/>
            <a:ext cx="4014888" cy="2064190"/>
          </a:xfrm>
          <a:custGeom>
            <a:avLst/>
            <a:gdLst>
              <a:gd name="connsiteX0" fmla="*/ 152246 w 4014888"/>
              <a:gd name="connsiteY0" fmla="*/ 0 h 2064190"/>
              <a:gd name="connsiteX1" fmla="*/ 16444 w 4014888"/>
              <a:gd name="connsiteY1" fmla="*/ 217283 h 2064190"/>
              <a:gd name="connsiteX2" fmla="*/ 25497 w 4014888"/>
              <a:gd name="connsiteY2" fmla="*/ 832918 h 2064190"/>
              <a:gd name="connsiteX3" fmla="*/ 224674 w 4014888"/>
              <a:gd name="connsiteY3" fmla="*/ 1176950 h 2064190"/>
              <a:gd name="connsiteX4" fmla="*/ 1637014 w 4014888"/>
              <a:gd name="connsiteY4" fmla="*/ 1330859 h 2064190"/>
              <a:gd name="connsiteX5" fmla="*/ 3547295 w 4014888"/>
              <a:gd name="connsiteY5" fmla="*/ 1294645 h 2064190"/>
              <a:gd name="connsiteX6" fmla="*/ 3954701 w 4014888"/>
              <a:gd name="connsiteY6" fmla="*/ 1602463 h 2064190"/>
              <a:gd name="connsiteX7" fmla="*/ 3981862 w 4014888"/>
              <a:gd name="connsiteY7" fmla="*/ 1910281 h 2064190"/>
              <a:gd name="connsiteX8" fmla="*/ 3655937 w 4014888"/>
              <a:gd name="connsiteY8" fmla="*/ 2064190 h 206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4888" h="2064190">
                <a:moveTo>
                  <a:pt x="152246" y="0"/>
                </a:moveTo>
                <a:cubicBezTo>
                  <a:pt x="94907" y="39231"/>
                  <a:pt x="37569" y="78463"/>
                  <a:pt x="16444" y="217283"/>
                </a:cubicBezTo>
                <a:cubicBezTo>
                  <a:pt x="-4681" y="356103"/>
                  <a:pt x="-9208" y="672974"/>
                  <a:pt x="25497" y="832918"/>
                </a:cubicBezTo>
                <a:cubicBezTo>
                  <a:pt x="60202" y="992862"/>
                  <a:pt x="-43912" y="1093960"/>
                  <a:pt x="224674" y="1176950"/>
                </a:cubicBezTo>
                <a:cubicBezTo>
                  <a:pt x="493260" y="1259940"/>
                  <a:pt x="1083244" y="1311243"/>
                  <a:pt x="1637014" y="1330859"/>
                </a:cubicBezTo>
                <a:cubicBezTo>
                  <a:pt x="2190784" y="1350475"/>
                  <a:pt x="3161014" y="1249378"/>
                  <a:pt x="3547295" y="1294645"/>
                </a:cubicBezTo>
                <a:cubicBezTo>
                  <a:pt x="3933576" y="1339912"/>
                  <a:pt x="3882273" y="1499857"/>
                  <a:pt x="3954701" y="1602463"/>
                </a:cubicBezTo>
                <a:cubicBezTo>
                  <a:pt x="4027129" y="1705069"/>
                  <a:pt x="4031656" y="1833327"/>
                  <a:pt x="3981862" y="1910281"/>
                </a:cubicBezTo>
                <a:cubicBezTo>
                  <a:pt x="3932068" y="1987236"/>
                  <a:pt x="3794002" y="2025713"/>
                  <a:pt x="3655937" y="2064190"/>
                </a:cubicBezTo>
              </a:path>
            </a:pathLst>
          </a:custGeom>
          <a:noFill/>
          <a:ln w="28575">
            <a:solidFill>
              <a:srgbClr val="FF99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Override Method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ที่ผ่านการ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overridden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overridden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ได้หลายระดับ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ในห่วงโซ่ของการ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จะถูกเรียกไปจนคลาสลำดับสุดท้ายในการสืบทอด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ตรงกับของ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base class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แต่ไม่มีการระบุ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ก็จะไม่เข้าข่ายกระบวนการ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virtual-override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จะแจ้งเตือนว่ามีการทับการกระทำโดย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แต่ไม่ถือเป็น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578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5AA4-360E-417B-A64C-4E8D7B17BE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C829EA-DDBA-4EC7-94D8-59B5BFFFC3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899C10-1859-4E00-838C-5084DAE81F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861e8e-0047-4445-9467-b3712011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410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Office Theme</vt:lpstr>
      <vt:lpstr>การเขียนโปรแกรม ด้วยภาษา C#</vt:lpstr>
      <vt:lpstr>Virtual and Override Methods</vt:lpstr>
      <vt:lpstr>Virtual and Override Methods</vt:lpstr>
      <vt:lpstr>รูปแบบการเขียน Virtual - Override Methods</vt:lpstr>
      <vt:lpstr>ตัวอย่าง</vt:lpstr>
      <vt:lpstr>ตัวอย่างการเขียน Virtual - Override Methods</vt:lpstr>
      <vt:lpstr>การเข้าถึงสมาชิกโดย virtual และ override</vt:lpstr>
      <vt:lpstr>ตัวอย่างการเขียน Virtual - Override Methods</vt:lpstr>
      <vt:lpstr>การ Override Method ที่ผ่านการ overridden</vt:lpstr>
      <vt:lpstr>ตัวอย่าง</vt:lpstr>
      <vt:lpstr>ตัวอย่าง</vt:lpstr>
      <vt:lpstr>ตัวอย่าง</vt:lpstr>
      <vt:lpstr>ตัวอย่าง</vt:lpstr>
      <vt:lpstr>การ override ด้วยคำสั่ง new</vt:lpstr>
      <vt:lpstr>ตัวอย่าง</vt:lpstr>
      <vt:lpstr>ตัวอย่าง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 ด้วยภาษา C#</dc:title>
  <dc:creator>Koson Trachu</dc:creator>
  <cp:lastModifiedBy>Koson Trachu</cp:lastModifiedBy>
  <cp:revision>6</cp:revision>
  <dcterms:created xsi:type="dcterms:W3CDTF">2022-03-29T08:21:02Z</dcterms:created>
  <dcterms:modified xsi:type="dcterms:W3CDTF">2024-02-15T03:49:07Z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