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6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3"/>
  </p:sldMasterIdLst>
  <p:notesMasterIdLst>
    <p:notesMasterId r:id="rId38"/>
  </p:notesMasterIdLst>
  <p:handoutMasterIdLst>
    <p:handoutMasterId r:id="rId39"/>
  </p:handoutMasterIdLst>
  <p:sldIdLst>
    <p:sldId id="294" r:id="rId4"/>
    <p:sldId id="295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72" r:id="rId17"/>
    <p:sldId id="273" r:id="rId18"/>
    <p:sldId id="268" r:id="rId19"/>
    <p:sldId id="269" r:id="rId20"/>
    <p:sldId id="270" r:id="rId21"/>
    <p:sldId id="274" r:id="rId22"/>
    <p:sldId id="275" r:id="rId23"/>
    <p:sldId id="276" r:id="rId24"/>
    <p:sldId id="277" r:id="rId25"/>
    <p:sldId id="271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8" r:id="rId34"/>
    <p:sldId id="289" r:id="rId35"/>
    <p:sldId id="286" r:id="rId36"/>
    <p:sldId id="290" r:id="rId37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F0C59-2825-4170-8BCE-2B6BE21AFC5E}" v="39" dt="2023-04-10T15:56:36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6" autoAdjust="0"/>
  </p:normalViewPr>
  <p:slideViewPr>
    <p:cSldViewPr>
      <p:cViewPr varScale="1">
        <p:scale>
          <a:sx n="100" d="100"/>
          <a:sy n="100" d="100"/>
        </p:scale>
        <p:origin x="8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144F0C59-2825-4170-8BCE-2B6BE21AFC5E}"/>
    <pc:docChg chg="undo custSel addSld delSld modSld addMainMaster delMainMaster modMainMaster modNotesMaster">
      <pc:chgData name="Koson Trachu" userId="8b674c4b66ffeb50" providerId="LiveId" clId="{144F0C59-2825-4170-8BCE-2B6BE21AFC5E}" dt="2023-04-10T15:58:02.142" v="174" actId="6549"/>
      <pc:docMkLst>
        <pc:docMk/>
      </pc:docMkLst>
      <pc:sldChg chg="del">
        <pc:chgData name="Koson Trachu" userId="8b674c4b66ffeb50" providerId="LiveId" clId="{144F0C59-2825-4170-8BCE-2B6BE21AFC5E}" dt="2023-04-10T15:53:28.636" v="17" actId="47"/>
        <pc:sldMkLst>
          <pc:docMk/>
          <pc:sldMk cId="2905361603" sldId="256"/>
        </pc:sldMkLst>
      </pc:sldChg>
      <pc:sldChg chg="modSp mod setBg">
        <pc:chgData name="Koson Trachu" userId="8b674c4b66ffeb50" providerId="LiveId" clId="{144F0C59-2825-4170-8BCE-2B6BE21AFC5E}" dt="2023-04-10T15:57:37.870" v="149"/>
        <pc:sldMkLst>
          <pc:docMk/>
          <pc:sldMk cId="1292365547" sldId="257"/>
        </pc:sldMkLst>
        <pc:spChg chg="mod">
          <ac:chgData name="Koson Trachu" userId="8b674c4b66ffeb50" providerId="LiveId" clId="{144F0C59-2825-4170-8BCE-2B6BE21AFC5E}" dt="2023-04-10T15:54:24.640" v="53"/>
          <ac:spMkLst>
            <pc:docMk/>
            <pc:sldMk cId="1292365547" sldId="257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7:37.870" v="149"/>
          <ac:spMkLst>
            <pc:docMk/>
            <pc:sldMk cId="1292365547" sldId="257"/>
            <ac:spMk id="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41.360" v="19"/>
          <ac:spMkLst>
            <pc:docMk/>
            <pc:sldMk cId="1292365547" sldId="257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6:36.212" v="135" actId="1076"/>
          <ac:picMkLst>
            <pc:docMk/>
            <pc:sldMk cId="1292365547" sldId="257"/>
            <ac:picMk id="102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4:31.021" v="56" actId="14100"/>
        <pc:sldMkLst>
          <pc:docMk/>
          <pc:sldMk cId="2806626682" sldId="258"/>
        </pc:sldMkLst>
        <pc:spChg chg="mod">
          <ac:chgData name="Koson Trachu" userId="8b674c4b66ffeb50" providerId="LiveId" clId="{144F0C59-2825-4170-8BCE-2B6BE21AFC5E}" dt="2023-04-10T15:54:31.021" v="56" actId="14100"/>
          <ac:spMkLst>
            <pc:docMk/>
            <pc:sldMk cId="2806626682" sldId="258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48.149" v="20"/>
          <ac:spMkLst>
            <pc:docMk/>
            <pc:sldMk cId="2806626682" sldId="258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9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0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1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5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6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7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8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19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20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21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2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2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06626682" sldId="258"/>
            <ac:spMk id="26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2806626682" sldId="258"/>
            <ac:picMk id="5" creationId="{00000000-0000-0000-0000-000000000000}"/>
          </ac:picMkLst>
        </pc:pic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2806626682" sldId="258"/>
            <ac:picMk id="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4:35.097" v="59" actId="14100"/>
        <pc:sldMkLst>
          <pc:docMk/>
          <pc:sldMk cId="2689599700" sldId="259"/>
        </pc:sldMkLst>
        <pc:spChg chg="mod">
          <ac:chgData name="Koson Trachu" userId="8b674c4b66ffeb50" providerId="LiveId" clId="{144F0C59-2825-4170-8BCE-2B6BE21AFC5E}" dt="2023-04-10T15:54:35.097" v="59" actId="14100"/>
          <ac:spMkLst>
            <pc:docMk/>
            <pc:sldMk cId="2689599700" sldId="259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0.628" v="21"/>
          <ac:spMkLst>
            <pc:docMk/>
            <pc:sldMk cId="2689599700" sldId="259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3:50.628" v="21"/>
          <ac:picMkLst>
            <pc:docMk/>
            <pc:sldMk cId="2689599700" sldId="259"/>
            <ac:picMk id="2050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4:38.398" v="62" actId="14100"/>
        <pc:sldMkLst>
          <pc:docMk/>
          <pc:sldMk cId="2107415544" sldId="260"/>
        </pc:sldMkLst>
        <pc:spChg chg="mod">
          <ac:chgData name="Koson Trachu" userId="8b674c4b66ffeb50" providerId="LiveId" clId="{144F0C59-2825-4170-8BCE-2B6BE21AFC5E}" dt="2023-04-10T15:54:38.398" v="62" actId="14100"/>
          <ac:spMkLst>
            <pc:docMk/>
            <pc:sldMk cId="2107415544" sldId="260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1.218" v="22"/>
          <ac:spMkLst>
            <pc:docMk/>
            <pc:sldMk cId="2107415544" sldId="260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107415544" sldId="260"/>
            <ac:spMk id="5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3:51.218" v="22"/>
          <ac:picMkLst>
            <pc:docMk/>
            <pc:sldMk cId="2107415544" sldId="260"/>
            <ac:picMk id="3074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4:43.548" v="66" actId="14100"/>
        <pc:sldMkLst>
          <pc:docMk/>
          <pc:sldMk cId="3081083247" sldId="261"/>
        </pc:sldMkLst>
        <pc:spChg chg="mod">
          <ac:chgData name="Koson Trachu" userId="8b674c4b66ffeb50" providerId="LiveId" clId="{144F0C59-2825-4170-8BCE-2B6BE21AFC5E}" dt="2023-04-10T15:54:43.548" v="66" actId="14100"/>
          <ac:spMkLst>
            <pc:docMk/>
            <pc:sldMk cId="3081083247" sldId="261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1.755" v="23"/>
          <ac:spMkLst>
            <pc:docMk/>
            <pc:sldMk cId="3081083247" sldId="261"/>
            <ac:spMk id="4" creationId="{00000000-0000-0000-0000-000000000000}"/>
          </ac:spMkLst>
        </pc:spChg>
        <pc:graphicFrameChg chg="mod">
          <ac:chgData name="Koson Trachu" userId="8b674c4b66ffeb50" providerId="LiveId" clId="{144F0C59-2825-4170-8BCE-2B6BE21AFC5E}" dt="2023-04-10T15:52:32.657" v="6"/>
          <ac:graphicFrameMkLst>
            <pc:docMk/>
            <pc:sldMk cId="3081083247" sldId="261"/>
            <ac:graphicFrameMk id="5" creationId="{00000000-0000-0000-0000-000000000000}"/>
          </ac:graphicFrameMkLst>
        </pc:graphicFrameChg>
      </pc:sldChg>
      <pc:sldChg chg="modSp mod setBg">
        <pc:chgData name="Koson Trachu" userId="8b674c4b66ffeb50" providerId="LiveId" clId="{144F0C59-2825-4170-8BCE-2B6BE21AFC5E}" dt="2023-04-10T15:54:51.460" v="69" actId="1076"/>
        <pc:sldMkLst>
          <pc:docMk/>
          <pc:sldMk cId="2823036585" sldId="262"/>
        </pc:sldMkLst>
        <pc:spChg chg="mod">
          <ac:chgData name="Koson Trachu" userId="8b674c4b66ffeb50" providerId="LiveId" clId="{144F0C59-2825-4170-8BCE-2B6BE21AFC5E}" dt="2023-04-10T15:54:48.920" v="68"/>
          <ac:spMkLst>
            <pc:docMk/>
            <pc:sldMk cId="2823036585" sldId="262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3.187" v="24"/>
          <ac:spMkLst>
            <pc:docMk/>
            <pc:sldMk cId="2823036585" sldId="262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823036585" sldId="262"/>
            <ac:spMk id="7" creationId="{00000000-0000-0000-0000-000000000000}"/>
          </ac:spMkLst>
        </pc:spChg>
        <pc:graphicFrameChg chg="mod">
          <ac:chgData name="Koson Trachu" userId="8b674c4b66ffeb50" providerId="LiveId" clId="{144F0C59-2825-4170-8BCE-2B6BE21AFC5E}" dt="2023-04-10T15:52:32.657" v="6"/>
          <ac:graphicFrameMkLst>
            <pc:docMk/>
            <pc:sldMk cId="2823036585" sldId="262"/>
            <ac:graphicFrameMk id="6" creationId="{00000000-0000-0000-0000-000000000000}"/>
          </ac:graphicFrameMkLst>
        </pc:graphicFrameChg>
        <pc:picChg chg="mod">
          <ac:chgData name="Koson Trachu" userId="8b674c4b66ffeb50" providerId="LiveId" clId="{144F0C59-2825-4170-8BCE-2B6BE21AFC5E}" dt="2023-04-10T15:54:51.460" v="69" actId="1076"/>
          <ac:picMkLst>
            <pc:docMk/>
            <pc:sldMk cId="2823036585" sldId="262"/>
            <ac:picMk id="4098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6:47.895" v="138" actId="1076"/>
        <pc:sldMkLst>
          <pc:docMk/>
          <pc:sldMk cId="1316217385" sldId="263"/>
        </pc:sldMkLst>
        <pc:spChg chg="mod">
          <ac:chgData name="Koson Trachu" userId="8b674c4b66ffeb50" providerId="LiveId" clId="{144F0C59-2825-4170-8BCE-2B6BE21AFC5E}" dt="2023-04-10T15:54:53.869" v="71"/>
          <ac:spMkLst>
            <pc:docMk/>
            <pc:sldMk cId="1316217385" sldId="263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6:45.962" v="137"/>
          <ac:spMkLst>
            <pc:docMk/>
            <pc:sldMk cId="1316217385" sldId="263"/>
            <ac:spMk id="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3.872" v="26"/>
          <ac:spMkLst>
            <pc:docMk/>
            <pc:sldMk cId="1316217385" sldId="263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6:47.895" v="138" actId="1076"/>
          <ac:picMkLst>
            <pc:docMk/>
            <pc:sldMk cId="1316217385" sldId="263"/>
            <ac:picMk id="614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8:02.142" v="174" actId="6549"/>
        <pc:sldMkLst>
          <pc:docMk/>
          <pc:sldMk cId="2786380424" sldId="264"/>
        </pc:sldMkLst>
        <pc:spChg chg="mod">
          <ac:chgData name="Koson Trachu" userId="8b674c4b66ffeb50" providerId="LiveId" clId="{144F0C59-2825-4170-8BCE-2B6BE21AFC5E}" dt="2023-04-10T15:54:57.187" v="73"/>
          <ac:spMkLst>
            <pc:docMk/>
            <pc:sldMk cId="2786380424" sldId="264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8:02.142" v="174" actId="6549"/>
          <ac:spMkLst>
            <pc:docMk/>
            <pc:sldMk cId="2786380424" sldId="264"/>
            <ac:spMk id="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4.227" v="27"/>
          <ac:spMkLst>
            <pc:docMk/>
            <pc:sldMk cId="2786380424" sldId="264"/>
            <ac:spMk id="4" creationId="{00000000-0000-0000-0000-000000000000}"/>
          </ac:spMkLst>
        </pc:spChg>
      </pc:sldChg>
      <pc:sldChg chg="modSp setBg">
        <pc:chgData name="Koson Trachu" userId="8b674c4b66ffeb50" providerId="LiveId" clId="{144F0C59-2825-4170-8BCE-2B6BE21AFC5E}" dt="2023-04-10T15:53:53.519" v="25"/>
        <pc:sldMkLst>
          <pc:docMk/>
          <pc:sldMk cId="2811761586" sldId="265"/>
        </pc:sldMkLst>
        <pc:spChg chg="mod">
          <ac:chgData name="Koson Trachu" userId="8b674c4b66ffeb50" providerId="LiveId" clId="{144F0C59-2825-4170-8BCE-2B6BE21AFC5E}" dt="2023-04-10T15:53:53.519" v="25"/>
          <ac:spMkLst>
            <pc:docMk/>
            <pc:sldMk cId="2811761586" sldId="265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3.519" v="25"/>
          <ac:spMkLst>
            <pc:docMk/>
            <pc:sldMk cId="2811761586" sldId="265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2811761586" sldId="265"/>
            <ac:picMk id="5122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4:59.340" v="75"/>
        <pc:sldMkLst>
          <pc:docMk/>
          <pc:sldMk cId="3860446696" sldId="266"/>
        </pc:sldMkLst>
        <pc:spChg chg="mod">
          <ac:chgData name="Koson Trachu" userId="8b674c4b66ffeb50" providerId="LiveId" clId="{144F0C59-2825-4170-8BCE-2B6BE21AFC5E}" dt="2023-04-10T15:54:59.340" v="75"/>
          <ac:spMkLst>
            <pc:docMk/>
            <pc:sldMk cId="3860446696" sldId="266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5.678" v="28"/>
          <ac:spMkLst>
            <pc:docMk/>
            <pc:sldMk cId="3860446696" sldId="266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3860446696" sldId="266"/>
            <ac:picMk id="7170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01.339" v="77"/>
        <pc:sldMkLst>
          <pc:docMk/>
          <pc:sldMk cId="3665921461" sldId="267"/>
        </pc:sldMkLst>
        <pc:spChg chg="mod">
          <ac:chgData name="Koson Trachu" userId="8b674c4b66ffeb50" providerId="LiveId" clId="{144F0C59-2825-4170-8BCE-2B6BE21AFC5E}" dt="2023-04-10T15:55:01.339" v="77"/>
          <ac:spMkLst>
            <pc:docMk/>
            <pc:sldMk cId="3665921461" sldId="267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6.089" v="29"/>
          <ac:spMkLst>
            <pc:docMk/>
            <pc:sldMk cId="3665921461" sldId="267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3665921461" sldId="267"/>
            <ac:spMk id="6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3665921461" sldId="267"/>
            <ac:spMk id="7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3:56.089" v="29"/>
          <ac:picMkLst>
            <pc:docMk/>
            <pc:sldMk cId="3665921461" sldId="267"/>
            <ac:picMk id="819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08.934" v="83"/>
        <pc:sldMkLst>
          <pc:docMk/>
          <pc:sldMk cId="727654232" sldId="268"/>
        </pc:sldMkLst>
        <pc:spChg chg="mod">
          <ac:chgData name="Koson Trachu" userId="8b674c4b66ffeb50" providerId="LiveId" clId="{144F0C59-2825-4170-8BCE-2B6BE21AFC5E}" dt="2023-04-10T15:55:08.934" v="83"/>
          <ac:spMkLst>
            <pc:docMk/>
            <pc:sldMk cId="727654232" sldId="268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7.596" v="32"/>
          <ac:spMkLst>
            <pc:docMk/>
            <pc:sldMk cId="727654232" sldId="268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727654232" sldId="268"/>
            <ac:picMk id="1126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13.510" v="86" actId="1076"/>
        <pc:sldMkLst>
          <pc:docMk/>
          <pc:sldMk cId="759777450" sldId="269"/>
        </pc:sldMkLst>
        <pc:spChg chg="mod">
          <ac:chgData name="Koson Trachu" userId="8b674c4b66ffeb50" providerId="LiveId" clId="{144F0C59-2825-4170-8BCE-2B6BE21AFC5E}" dt="2023-04-10T15:55:11.346" v="85"/>
          <ac:spMkLst>
            <pc:docMk/>
            <pc:sldMk cId="759777450" sldId="269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9.190" v="33"/>
          <ac:spMkLst>
            <pc:docMk/>
            <pc:sldMk cId="759777450" sldId="269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5:13.510" v="86" actId="1076"/>
          <ac:picMkLst>
            <pc:docMk/>
            <pc:sldMk cId="759777450" sldId="269"/>
            <ac:picMk id="12290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17.351" v="89" actId="1076"/>
        <pc:sldMkLst>
          <pc:docMk/>
          <pc:sldMk cId="1004007553" sldId="270"/>
        </pc:sldMkLst>
        <pc:spChg chg="mod">
          <ac:chgData name="Koson Trachu" userId="8b674c4b66ffeb50" providerId="LiveId" clId="{144F0C59-2825-4170-8BCE-2B6BE21AFC5E}" dt="2023-04-10T15:55:15.998" v="88"/>
          <ac:spMkLst>
            <pc:docMk/>
            <pc:sldMk cId="1004007553" sldId="270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9.573" v="34"/>
          <ac:spMkLst>
            <pc:docMk/>
            <pc:sldMk cId="1004007553" sldId="270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5:17.351" v="89" actId="1076"/>
          <ac:picMkLst>
            <pc:docMk/>
            <pc:sldMk cId="1004007553" sldId="270"/>
            <ac:picMk id="13314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38.410" v="101" actId="1076"/>
        <pc:sldMkLst>
          <pc:docMk/>
          <pc:sldMk cId="3182314587" sldId="271"/>
        </pc:sldMkLst>
        <pc:spChg chg="mod">
          <ac:chgData name="Koson Trachu" userId="8b674c4b66ffeb50" providerId="LiveId" clId="{144F0C59-2825-4170-8BCE-2B6BE21AFC5E}" dt="2023-04-10T15:55:38.410" v="101" actId="1076"/>
          <ac:spMkLst>
            <pc:docMk/>
            <pc:sldMk cId="3182314587" sldId="271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2.955" v="39"/>
          <ac:spMkLst>
            <pc:docMk/>
            <pc:sldMk cId="3182314587" sldId="271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3182314587" sldId="271"/>
            <ac:spMk id="6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3182314587" sldId="271"/>
            <ac:picMk id="17411" creationId="{00000000-0000-0000-0000-000000000000}"/>
          </ac:picMkLst>
        </pc:pic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3182314587" sldId="271"/>
            <ac:picMk id="17412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03.644" v="79"/>
        <pc:sldMkLst>
          <pc:docMk/>
          <pc:sldMk cId="1028860034" sldId="272"/>
        </pc:sldMkLst>
        <pc:spChg chg="mod">
          <ac:chgData name="Koson Trachu" userId="8b674c4b66ffeb50" providerId="LiveId" clId="{144F0C59-2825-4170-8BCE-2B6BE21AFC5E}" dt="2023-04-10T15:55:03.644" v="79"/>
          <ac:spMkLst>
            <pc:docMk/>
            <pc:sldMk cId="1028860034" sldId="272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6.496" v="30"/>
          <ac:spMkLst>
            <pc:docMk/>
            <pc:sldMk cId="1028860034" sldId="272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1028860034" sldId="272"/>
            <ac:spMk id="5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1028860034" sldId="272"/>
            <ac:spMk id="6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1028860034" sldId="272"/>
            <ac:picMk id="9218" creationId="{00000000-0000-0000-0000-000000000000}"/>
          </ac:picMkLst>
        </pc:pic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1028860034" sldId="272"/>
            <ac:picMk id="9219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06.092" v="81"/>
        <pc:sldMkLst>
          <pc:docMk/>
          <pc:sldMk cId="2909614832" sldId="273"/>
        </pc:sldMkLst>
        <pc:spChg chg="mod">
          <ac:chgData name="Koson Trachu" userId="8b674c4b66ffeb50" providerId="LiveId" clId="{144F0C59-2825-4170-8BCE-2B6BE21AFC5E}" dt="2023-04-10T15:55:06.092" v="81"/>
          <ac:spMkLst>
            <pc:docMk/>
            <pc:sldMk cId="2909614832" sldId="273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909614832" sldId="273"/>
            <ac:spMk id="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6.865" v="31"/>
          <ac:spMkLst>
            <pc:docMk/>
            <pc:sldMk cId="2909614832" sldId="273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909614832" sldId="273"/>
            <ac:spMk id="5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909614832" sldId="273"/>
            <ac:spMk id="6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909614832" sldId="273"/>
            <ac:spMk id="15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2909614832" sldId="273"/>
            <ac:picMk id="10242" creationId="{00000000-0000-0000-0000-000000000000}"/>
          </ac:picMkLst>
        </pc:picChg>
        <pc:cxnChg chg="mod">
          <ac:chgData name="Koson Trachu" userId="8b674c4b66ffeb50" providerId="LiveId" clId="{144F0C59-2825-4170-8BCE-2B6BE21AFC5E}" dt="2023-04-10T15:52:32.657" v="6"/>
          <ac:cxnSpMkLst>
            <pc:docMk/>
            <pc:sldMk cId="2909614832" sldId="273"/>
            <ac:cxnSpMk id="8" creationId="{00000000-0000-0000-0000-000000000000}"/>
          </ac:cxnSpMkLst>
        </pc:cxnChg>
        <pc:cxnChg chg="mod">
          <ac:chgData name="Koson Trachu" userId="8b674c4b66ffeb50" providerId="LiveId" clId="{144F0C59-2825-4170-8BCE-2B6BE21AFC5E}" dt="2023-04-10T15:52:32.657" v="6"/>
          <ac:cxnSpMkLst>
            <pc:docMk/>
            <pc:sldMk cId="2909614832" sldId="273"/>
            <ac:cxnSpMk id="12" creationId="{00000000-0000-0000-0000-000000000000}"/>
          </ac:cxnSpMkLst>
        </pc:cxnChg>
      </pc:sldChg>
      <pc:sldChg chg="modSp mod setBg">
        <pc:chgData name="Koson Trachu" userId="8b674c4b66ffeb50" providerId="LiveId" clId="{144F0C59-2825-4170-8BCE-2B6BE21AFC5E}" dt="2023-04-10T15:55:20.005" v="91"/>
        <pc:sldMkLst>
          <pc:docMk/>
          <pc:sldMk cId="948110663" sldId="274"/>
        </pc:sldMkLst>
        <pc:spChg chg="mod">
          <ac:chgData name="Koson Trachu" userId="8b674c4b66ffeb50" providerId="LiveId" clId="{144F0C59-2825-4170-8BCE-2B6BE21AFC5E}" dt="2023-04-10T15:55:20.005" v="91"/>
          <ac:spMkLst>
            <pc:docMk/>
            <pc:sldMk cId="948110663" sldId="274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3:59.998" v="35"/>
          <ac:spMkLst>
            <pc:docMk/>
            <pc:sldMk cId="948110663" sldId="274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948110663" sldId="274"/>
            <ac:picMk id="14338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24.323" v="94" actId="1076"/>
        <pc:sldMkLst>
          <pc:docMk/>
          <pc:sldMk cId="4034914423" sldId="275"/>
        </pc:sldMkLst>
        <pc:spChg chg="mod">
          <ac:chgData name="Koson Trachu" userId="8b674c4b66ffeb50" providerId="LiveId" clId="{144F0C59-2825-4170-8BCE-2B6BE21AFC5E}" dt="2023-04-10T15:55:22.867" v="93"/>
          <ac:spMkLst>
            <pc:docMk/>
            <pc:sldMk cId="4034914423" sldId="275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0.359" v="36"/>
          <ac:spMkLst>
            <pc:docMk/>
            <pc:sldMk cId="4034914423" sldId="275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5:24.323" v="94" actId="1076"/>
          <ac:picMkLst>
            <pc:docMk/>
            <pc:sldMk cId="4034914423" sldId="275"/>
            <ac:picMk id="15362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27.261" v="96"/>
        <pc:sldMkLst>
          <pc:docMk/>
          <pc:sldMk cId="1223647126" sldId="276"/>
        </pc:sldMkLst>
        <pc:spChg chg="mod">
          <ac:chgData name="Koson Trachu" userId="8b674c4b66ffeb50" providerId="LiveId" clId="{144F0C59-2825-4170-8BCE-2B6BE21AFC5E}" dt="2023-04-10T15:55:27.261" v="96"/>
          <ac:spMkLst>
            <pc:docMk/>
            <pc:sldMk cId="1223647126" sldId="276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0.831" v="37"/>
          <ac:spMkLst>
            <pc:docMk/>
            <pc:sldMk cId="1223647126" sldId="276"/>
            <ac:spMk id="4" creationId="{00000000-0000-0000-0000-000000000000}"/>
          </ac:spMkLst>
        </pc:spChg>
        <pc:graphicFrameChg chg="mod">
          <ac:chgData name="Koson Trachu" userId="8b674c4b66ffeb50" providerId="LiveId" clId="{144F0C59-2825-4170-8BCE-2B6BE21AFC5E}" dt="2023-04-10T15:52:32.657" v="6"/>
          <ac:graphicFrameMkLst>
            <pc:docMk/>
            <pc:sldMk cId="1223647126" sldId="276"/>
            <ac:graphicFrameMk id="8" creationId="{00000000-0000-0000-0000-000000000000}"/>
          </ac:graphicFrameMkLst>
        </pc:graphicFrameChg>
      </pc:sldChg>
      <pc:sldChg chg="modSp mod setBg">
        <pc:chgData name="Koson Trachu" userId="8b674c4b66ffeb50" providerId="LiveId" clId="{144F0C59-2825-4170-8BCE-2B6BE21AFC5E}" dt="2023-04-10T15:55:30.018" v="98"/>
        <pc:sldMkLst>
          <pc:docMk/>
          <pc:sldMk cId="1929910198" sldId="277"/>
        </pc:sldMkLst>
        <pc:spChg chg="mod">
          <ac:chgData name="Koson Trachu" userId="8b674c4b66ffeb50" providerId="LiveId" clId="{144F0C59-2825-4170-8BCE-2B6BE21AFC5E}" dt="2023-04-10T15:55:30.018" v="98"/>
          <ac:spMkLst>
            <pc:docMk/>
            <pc:sldMk cId="1929910198" sldId="277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1.396" v="38"/>
          <ac:spMkLst>
            <pc:docMk/>
            <pc:sldMk cId="1929910198" sldId="277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1929910198" sldId="277"/>
            <ac:picMk id="1638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42.655" v="104" actId="1076"/>
        <pc:sldMkLst>
          <pc:docMk/>
          <pc:sldMk cId="2329872554" sldId="278"/>
        </pc:sldMkLst>
        <pc:spChg chg="mod">
          <ac:chgData name="Koson Trachu" userId="8b674c4b66ffeb50" providerId="LiveId" clId="{144F0C59-2825-4170-8BCE-2B6BE21AFC5E}" dt="2023-04-10T15:55:42.655" v="104" actId="1076"/>
          <ac:spMkLst>
            <pc:docMk/>
            <pc:sldMk cId="2329872554" sldId="278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3.346" v="40"/>
          <ac:spMkLst>
            <pc:docMk/>
            <pc:sldMk cId="2329872554" sldId="278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329872554" sldId="278"/>
            <ac:spMk id="5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2329872554" sldId="278"/>
            <ac:picMk id="18434" creationId="{00000000-0000-0000-0000-000000000000}"/>
          </ac:picMkLst>
        </pc:picChg>
      </pc:sldChg>
      <pc:sldChg chg="modSp setBg">
        <pc:chgData name="Koson Trachu" userId="8b674c4b66ffeb50" providerId="LiveId" clId="{144F0C59-2825-4170-8BCE-2B6BE21AFC5E}" dt="2023-04-10T15:54:03.732" v="41"/>
        <pc:sldMkLst>
          <pc:docMk/>
          <pc:sldMk cId="3661824103" sldId="279"/>
        </pc:sldMkLst>
        <pc:spChg chg="mod">
          <ac:chgData name="Koson Trachu" userId="8b674c4b66ffeb50" providerId="LiveId" clId="{144F0C59-2825-4170-8BCE-2B6BE21AFC5E}" dt="2023-04-10T15:54:03.732" v="41"/>
          <ac:spMkLst>
            <pc:docMk/>
            <pc:sldMk cId="3661824103" sldId="279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3.732" v="41"/>
          <ac:spMkLst>
            <pc:docMk/>
            <pc:sldMk cId="3661824103" sldId="279"/>
            <ac:spMk id="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3.732" v="41"/>
          <ac:spMkLst>
            <pc:docMk/>
            <pc:sldMk cId="3661824103" sldId="279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3661824103" sldId="279"/>
            <ac:spMk id="5" creationId="{00000000-0000-0000-0000-000000000000}"/>
          </ac:spMkLst>
        </pc:spChg>
        <pc:grpChg chg="mod">
          <ac:chgData name="Koson Trachu" userId="8b674c4b66ffeb50" providerId="LiveId" clId="{144F0C59-2825-4170-8BCE-2B6BE21AFC5E}" dt="2023-04-10T15:52:32.657" v="6"/>
          <ac:grpSpMkLst>
            <pc:docMk/>
            <pc:sldMk cId="3661824103" sldId="279"/>
            <ac:grpSpMk id="6" creationId="{00000000-0000-0000-0000-000000000000}"/>
          </ac:grpSpMkLst>
        </pc:gr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3661824103" sldId="279"/>
            <ac:picMk id="19458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48.233" v="107" actId="1076"/>
        <pc:sldMkLst>
          <pc:docMk/>
          <pc:sldMk cId="3103454983" sldId="280"/>
        </pc:sldMkLst>
        <pc:spChg chg="mod">
          <ac:chgData name="Koson Trachu" userId="8b674c4b66ffeb50" providerId="LiveId" clId="{144F0C59-2825-4170-8BCE-2B6BE21AFC5E}" dt="2023-04-10T15:55:47.035" v="106"/>
          <ac:spMkLst>
            <pc:docMk/>
            <pc:sldMk cId="3103454983" sldId="280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4.099" v="42"/>
          <ac:spMkLst>
            <pc:docMk/>
            <pc:sldMk cId="3103454983" sldId="280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5:48.233" v="107" actId="1076"/>
          <ac:picMkLst>
            <pc:docMk/>
            <pc:sldMk cId="3103454983" sldId="280"/>
            <ac:picMk id="20482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50.702" v="109"/>
        <pc:sldMkLst>
          <pc:docMk/>
          <pc:sldMk cId="2534850737" sldId="281"/>
        </pc:sldMkLst>
        <pc:spChg chg="mod">
          <ac:chgData name="Koson Trachu" userId="8b674c4b66ffeb50" providerId="LiveId" clId="{144F0C59-2825-4170-8BCE-2B6BE21AFC5E}" dt="2023-04-10T15:55:50.702" v="109"/>
          <ac:spMkLst>
            <pc:docMk/>
            <pc:sldMk cId="2534850737" sldId="281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4.437" v="43"/>
          <ac:spMkLst>
            <pc:docMk/>
            <pc:sldMk cId="2534850737" sldId="281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2:32.657" v="6"/>
          <ac:picMkLst>
            <pc:docMk/>
            <pc:sldMk cId="2534850737" sldId="281"/>
            <ac:picMk id="2150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5:54.404" v="112" actId="1076"/>
        <pc:sldMkLst>
          <pc:docMk/>
          <pc:sldMk cId="1798549559" sldId="282"/>
        </pc:sldMkLst>
        <pc:spChg chg="mod">
          <ac:chgData name="Koson Trachu" userId="8b674c4b66ffeb50" providerId="LiveId" clId="{144F0C59-2825-4170-8BCE-2B6BE21AFC5E}" dt="2023-04-10T15:55:53.415" v="111"/>
          <ac:spMkLst>
            <pc:docMk/>
            <pc:sldMk cId="1798549559" sldId="282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5.917" v="44"/>
          <ac:spMkLst>
            <pc:docMk/>
            <pc:sldMk cId="1798549559" sldId="282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5:54.404" v="112" actId="1076"/>
          <ac:picMkLst>
            <pc:docMk/>
            <pc:sldMk cId="1798549559" sldId="282"/>
            <ac:picMk id="22530" creationId="{00000000-0000-0000-0000-000000000000}"/>
          </ac:picMkLst>
        </pc:picChg>
      </pc:sldChg>
      <pc:sldChg chg="del">
        <pc:chgData name="Koson Trachu" userId="8b674c4b66ffeb50" providerId="LiveId" clId="{144F0C59-2825-4170-8BCE-2B6BE21AFC5E}" dt="2023-04-10T15:56:19.389" v="132" actId="47"/>
        <pc:sldMkLst>
          <pc:docMk/>
          <pc:sldMk cId="3435787846" sldId="283"/>
        </pc:sldMkLst>
      </pc:sldChg>
      <pc:sldChg chg="modSp mod setBg">
        <pc:chgData name="Koson Trachu" userId="8b674c4b66ffeb50" providerId="LiveId" clId="{144F0C59-2825-4170-8BCE-2B6BE21AFC5E}" dt="2023-04-10T15:55:57.958" v="116" actId="1076"/>
        <pc:sldMkLst>
          <pc:docMk/>
          <pc:sldMk cId="345857442" sldId="284"/>
        </pc:sldMkLst>
        <pc:spChg chg="mod">
          <ac:chgData name="Koson Trachu" userId="8b674c4b66ffeb50" providerId="LiveId" clId="{144F0C59-2825-4170-8BCE-2B6BE21AFC5E}" dt="2023-04-10T15:55:56.792" v="114"/>
          <ac:spMkLst>
            <pc:docMk/>
            <pc:sldMk cId="345857442" sldId="284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6.306" v="45"/>
          <ac:spMkLst>
            <pc:docMk/>
            <pc:sldMk cId="345857442" sldId="284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5:57.958" v="116" actId="1076"/>
          <ac:picMkLst>
            <pc:docMk/>
            <pc:sldMk cId="345857442" sldId="284"/>
            <ac:picMk id="23554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7:18.039" v="147" actId="1076"/>
        <pc:sldMkLst>
          <pc:docMk/>
          <pc:sldMk cId="2025202870" sldId="285"/>
        </pc:sldMkLst>
        <pc:spChg chg="mod">
          <ac:chgData name="Koson Trachu" userId="8b674c4b66ffeb50" providerId="LiveId" clId="{144F0C59-2825-4170-8BCE-2B6BE21AFC5E}" dt="2023-04-10T15:56:00.519" v="118"/>
          <ac:spMkLst>
            <pc:docMk/>
            <pc:sldMk cId="2025202870" sldId="285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7:16.721" v="146"/>
          <ac:spMkLst>
            <pc:docMk/>
            <pc:sldMk cId="2025202870" sldId="285"/>
            <ac:spMk id="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6.713" v="46"/>
          <ac:spMkLst>
            <pc:docMk/>
            <pc:sldMk cId="2025202870" sldId="285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7:18.039" v="147" actId="1076"/>
          <ac:picMkLst>
            <pc:docMk/>
            <pc:sldMk cId="2025202870" sldId="285"/>
            <ac:picMk id="24578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6:11.447" v="128" actId="1076"/>
        <pc:sldMkLst>
          <pc:docMk/>
          <pc:sldMk cId="611129181" sldId="286"/>
        </pc:sldMkLst>
        <pc:spChg chg="mod">
          <ac:chgData name="Koson Trachu" userId="8b674c4b66ffeb50" providerId="LiveId" clId="{144F0C59-2825-4170-8BCE-2B6BE21AFC5E}" dt="2023-04-10T15:56:10.337" v="127"/>
          <ac:spMkLst>
            <pc:docMk/>
            <pc:sldMk cId="611129181" sldId="286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9.151" v="49"/>
          <ac:spMkLst>
            <pc:docMk/>
            <pc:sldMk cId="611129181" sldId="286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6:11.447" v="128" actId="1076"/>
          <ac:picMkLst>
            <pc:docMk/>
            <pc:sldMk cId="611129181" sldId="286"/>
            <ac:picMk id="27650" creationId="{00000000-0000-0000-0000-000000000000}"/>
          </ac:picMkLst>
        </pc:picChg>
      </pc:sldChg>
      <pc:sldChg chg="del">
        <pc:chgData name="Koson Trachu" userId="8b674c4b66ffeb50" providerId="LiveId" clId="{144F0C59-2825-4170-8BCE-2B6BE21AFC5E}" dt="2023-04-10T15:56:19.389" v="132" actId="47"/>
        <pc:sldMkLst>
          <pc:docMk/>
          <pc:sldMk cId="3916751863" sldId="287"/>
        </pc:sldMkLst>
      </pc:sldChg>
      <pc:sldChg chg="modSp mod setBg">
        <pc:chgData name="Koson Trachu" userId="8b674c4b66ffeb50" providerId="LiveId" clId="{144F0C59-2825-4170-8BCE-2B6BE21AFC5E}" dt="2023-04-10T15:56:04.344" v="122" actId="1076"/>
        <pc:sldMkLst>
          <pc:docMk/>
          <pc:sldMk cId="3557759160" sldId="288"/>
        </pc:sldMkLst>
        <pc:spChg chg="mod">
          <ac:chgData name="Koson Trachu" userId="8b674c4b66ffeb50" providerId="LiveId" clId="{144F0C59-2825-4170-8BCE-2B6BE21AFC5E}" dt="2023-04-10T15:56:03.172" v="120"/>
          <ac:spMkLst>
            <pc:docMk/>
            <pc:sldMk cId="3557759160" sldId="288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7.099" v="47"/>
          <ac:spMkLst>
            <pc:docMk/>
            <pc:sldMk cId="3557759160" sldId="288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6:04.344" v="122" actId="1076"/>
          <ac:picMkLst>
            <pc:docMk/>
            <pc:sldMk cId="3557759160" sldId="288"/>
            <ac:picMk id="25602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6:07.646" v="125" actId="1076"/>
        <pc:sldMkLst>
          <pc:docMk/>
          <pc:sldMk cId="2607717930" sldId="289"/>
        </pc:sldMkLst>
        <pc:spChg chg="mod">
          <ac:chgData name="Koson Trachu" userId="8b674c4b66ffeb50" providerId="LiveId" clId="{144F0C59-2825-4170-8BCE-2B6BE21AFC5E}" dt="2023-04-10T15:56:06.650" v="124"/>
          <ac:spMkLst>
            <pc:docMk/>
            <pc:sldMk cId="2607717930" sldId="289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7.492" v="48"/>
          <ac:spMkLst>
            <pc:docMk/>
            <pc:sldMk cId="2607717930" sldId="289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6:07.646" v="125" actId="1076"/>
          <ac:picMkLst>
            <pc:docMk/>
            <pc:sldMk cId="2607717930" sldId="289"/>
            <ac:picMk id="26626" creationId="{00000000-0000-0000-0000-000000000000}"/>
          </ac:picMkLst>
        </pc:picChg>
      </pc:sldChg>
      <pc:sldChg chg="modSp mod setBg">
        <pc:chgData name="Koson Trachu" userId="8b674c4b66ffeb50" providerId="LiveId" clId="{144F0C59-2825-4170-8BCE-2B6BE21AFC5E}" dt="2023-04-10T15:56:15.150" v="131" actId="1076"/>
        <pc:sldMkLst>
          <pc:docMk/>
          <pc:sldMk cId="4098001612" sldId="290"/>
        </pc:sldMkLst>
        <pc:spChg chg="mod">
          <ac:chgData name="Koson Trachu" userId="8b674c4b66ffeb50" providerId="LiveId" clId="{144F0C59-2825-4170-8BCE-2B6BE21AFC5E}" dt="2023-04-10T15:56:14.106" v="130"/>
          <ac:spMkLst>
            <pc:docMk/>
            <pc:sldMk cId="4098001612" sldId="290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4:09.507" v="50"/>
          <ac:spMkLst>
            <pc:docMk/>
            <pc:sldMk cId="4098001612" sldId="290"/>
            <ac:spMk id="4" creationId="{00000000-0000-0000-0000-000000000000}"/>
          </ac:spMkLst>
        </pc:spChg>
        <pc:picChg chg="mod">
          <ac:chgData name="Koson Trachu" userId="8b674c4b66ffeb50" providerId="LiveId" clId="{144F0C59-2825-4170-8BCE-2B6BE21AFC5E}" dt="2023-04-10T15:56:15.150" v="131" actId="1076"/>
          <ac:picMkLst>
            <pc:docMk/>
            <pc:sldMk cId="4098001612" sldId="290"/>
            <ac:picMk id="28674" creationId="{00000000-0000-0000-0000-000000000000}"/>
          </ac:picMkLst>
        </pc:picChg>
      </pc:sldChg>
      <pc:sldChg chg="modSp add del">
        <pc:chgData name="Koson Trachu" userId="8b674c4b66ffeb50" providerId="LiveId" clId="{144F0C59-2825-4170-8BCE-2B6BE21AFC5E}" dt="2023-04-10T15:53:33.856" v="18" actId="47"/>
        <pc:sldMkLst>
          <pc:docMk/>
          <pc:sldMk cId="3839763946" sldId="291"/>
        </pc:sldMkLst>
        <pc:spChg chg="mod">
          <ac:chgData name="Koson Trachu" userId="8b674c4b66ffeb50" providerId="LiveId" clId="{144F0C59-2825-4170-8BCE-2B6BE21AFC5E}" dt="2023-04-10T15:52:32.657" v="6"/>
          <ac:spMkLst>
            <pc:docMk/>
            <pc:sldMk cId="3839763946" sldId="291"/>
            <ac:spMk id="2" creationId="{8F7BDD8C-A445-45A9-A68C-37EA12957A18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3839763946" sldId="291"/>
            <ac:spMk id="3" creationId="{DD54CE2A-B80D-40F0-962A-AC4926781273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3839763946" sldId="291"/>
            <ac:spMk id="4" creationId="{5ACB51DF-6234-46F1-BACA-FC26B1547029}"/>
          </ac:spMkLst>
        </pc:spChg>
      </pc:sldChg>
      <pc:sldChg chg="modSp add del">
        <pc:chgData name="Koson Trachu" userId="8b674c4b66ffeb50" providerId="LiveId" clId="{144F0C59-2825-4170-8BCE-2B6BE21AFC5E}" dt="2023-04-10T15:53:33.856" v="18" actId="47"/>
        <pc:sldMkLst>
          <pc:docMk/>
          <pc:sldMk cId="1721718650" sldId="292"/>
        </pc:sldMkLst>
        <pc:spChg chg="mod">
          <ac:chgData name="Koson Trachu" userId="8b674c4b66ffeb50" providerId="LiveId" clId="{144F0C59-2825-4170-8BCE-2B6BE21AFC5E}" dt="2023-04-10T15:52:32.657" v="6"/>
          <ac:spMkLst>
            <pc:docMk/>
            <pc:sldMk cId="1721718650" sldId="292"/>
            <ac:spMk id="4" creationId="{79EDAC76-46D3-4F68-A6C6-3279A3FF3063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1721718650" sldId="292"/>
            <ac:spMk id="5" creationId="{DD0BE54E-99F4-4DD3-88F7-230D504ADD5F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1721718650" sldId="292"/>
            <ac:spMk id="6" creationId="{CA12C305-DE64-4EC4-AA03-692C653A9593}"/>
          </ac:spMkLst>
        </pc:spChg>
      </pc:sldChg>
      <pc:sldChg chg="modSp add del">
        <pc:chgData name="Koson Trachu" userId="8b674c4b66ffeb50" providerId="LiveId" clId="{144F0C59-2825-4170-8BCE-2B6BE21AFC5E}" dt="2023-04-10T15:53:33.856" v="18" actId="47"/>
        <pc:sldMkLst>
          <pc:docMk/>
          <pc:sldMk cId="2289390949" sldId="293"/>
        </pc:sldMkLst>
        <pc:spChg chg="mod">
          <ac:chgData name="Koson Trachu" userId="8b674c4b66ffeb50" providerId="LiveId" clId="{144F0C59-2825-4170-8BCE-2B6BE21AFC5E}" dt="2023-04-10T15:52:32.657" v="6"/>
          <ac:spMkLst>
            <pc:docMk/>
            <pc:sldMk cId="2289390949" sldId="293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289390949" sldId="293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k cId="2289390949" sldId="293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144F0C59-2825-4170-8BCE-2B6BE21AFC5E}" dt="2023-04-10T15:52:54.003" v="15"/>
        <pc:sldMkLst>
          <pc:docMk/>
          <pc:sldMk cId="1843968201" sldId="294"/>
        </pc:sldMkLst>
        <pc:spChg chg="mod">
          <ac:chgData name="Koson Trachu" userId="8b674c4b66ffeb50" providerId="LiveId" clId="{144F0C59-2825-4170-8BCE-2B6BE21AFC5E}" dt="2023-04-10T15:52:54.003" v="15"/>
          <ac:spMkLst>
            <pc:docMk/>
            <pc:sldMk cId="1843968201" sldId="294"/>
            <ac:spMk id="3" creationId="{DD54CE2A-B80D-40F0-962A-AC4926781273}"/>
          </ac:spMkLst>
        </pc:spChg>
      </pc:sldChg>
      <pc:sldChg chg="modSp add mod">
        <pc:chgData name="Koson Trachu" userId="8b674c4b66ffeb50" providerId="LiveId" clId="{144F0C59-2825-4170-8BCE-2B6BE21AFC5E}" dt="2023-04-10T15:53:00.413" v="16"/>
        <pc:sldMkLst>
          <pc:docMk/>
          <pc:sldMk cId="3080257890" sldId="295"/>
        </pc:sldMkLst>
        <pc:spChg chg="mod">
          <ac:chgData name="Koson Trachu" userId="8b674c4b66ffeb50" providerId="LiveId" clId="{144F0C59-2825-4170-8BCE-2B6BE21AFC5E}" dt="2023-04-10T15:53:00.413" v="16"/>
          <ac:spMkLst>
            <pc:docMk/>
            <pc:sldMk cId="3080257890" sldId="295"/>
            <ac:spMk id="5" creationId="{DD0BE54E-99F4-4DD3-88F7-230D504ADD5F}"/>
          </ac:spMkLst>
        </pc:spChg>
      </pc:sldChg>
      <pc:sldChg chg="modSp add setBg">
        <pc:chgData name="Koson Trachu" userId="8b674c4b66ffeb50" providerId="LiveId" clId="{144F0C59-2825-4170-8BCE-2B6BE21AFC5E}" dt="2023-04-10T15:54:15.948" v="51"/>
        <pc:sldMkLst>
          <pc:docMk/>
          <pc:sldMk cId="1946224279" sldId="296"/>
        </pc:sldMkLst>
        <pc:spChg chg="mod">
          <ac:chgData name="Koson Trachu" userId="8b674c4b66ffeb50" providerId="LiveId" clId="{144F0C59-2825-4170-8BCE-2B6BE21AFC5E}" dt="2023-04-10T15:54:15.948" v="51"/>
          <ac:spMkLst>
            <pc:docMk/>
            <pc:sldMk cId="1946224279" sldId="296"/>
            <ac:spMk id="4" creationId="{00000000-0000-0000-0000-000000000000}"/>
          </ac:spMkLst>
        </pc:spChg>
      </pc:sldChg>
      <pc:sldMasterChg chg="modSp add addSldLayout modSldLayout">
        <pc:chgData name="Koson Trachu" userId="8b674c4b66ffeb50" providerId="LiveId" clId="{144F0C59-2825-4170-8BCE-2B6BE21AFC5E}" dt="2023-04-10T15:52:43.491" v="11" actId="27028"/>
        <pc:sldMasterMkLst>
          <pc:docMk/>
          <pc:sldMasterMk cId="9931172" sldId="2147483652"/>
        </pc:sldMasterMkLst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9931172" sldId="2147483652"/>
            <ac:spMk id="2" creationId="{1384454C-83E9-4F8C-ADED-BD07EFD043A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9931172" sldId="2147483652"/>
            <ac:spMk id="3" creationId="{957531A3-1EE2-41EF-BA76-DF6B2258D27E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9931172" sldId="2147483652"/>
            <ac:spMk id="4" creationId="{09E0F463-E0E4-4B98-828F-310D120B3943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9931172" sldId="2147483652"/>
            <ac:spMk id="5" creationId="{6C1F4357-E78D-4D8F-ACB8-CFBD126007A9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9931172" sldId="2147483652"/>
            <ac:spMk id="6" creationId="{3C77F516-3EC8-4350-96A1-6F76FD76E355}"/>
          </ac:spMkLst>
        </pc:spChg>
        <pc:sldLayoutChg chg="modSp add">
          <pc:chgData name="Koson Trachu" userId="8b674c4b66ffeb50" providerId="LiveId" clId="{144F0C59-2825-4170-8BCE-2B6BE21AFC5E}" dt="2023-04-10T15:52:41.145" v="7" actId="27028"/>
          <pc:sldLayoutMkLst>
            <pc:docMk/>
            <pc:sldMasterMk cId="9931172" sldId="2147483652"/>
            <pc:sldLayoutMk cId="390920738" sldId="2147483649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9931172" sldId="2147483652"/>
              <pc:sldLayoutMk cId="390920738" sldId="2147483649"/>
              <ac:spMk id="2" creationId="{BCA09A9E-9385-434C-B98E-36020D85E186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9931172" sldId="2147483652"/>
              <pc:sldLayoutMk cId="390920738" sldId="2147483649"/>
              <ac:spMk id="3" creationId="{B248EA7F-B4DE-43D8-B91B-5EBC5342BF7C}"/>
            </ac:spMkLst>
          </pc:spChg>
        </pc:sldLayoutChg>
        <pc:sldLayoutChg chg="modSp add">
          <pc:chgData name="Koson Trachu" userId="8b674c4b66ffeb50" providerId="LiveId" clId="{144F0C59-2825-4170-8BCE-2B6BE21AFC5E}" dt="2023-04-10T15:52:42.669" v="9" actId="27028"/>
          <pc:sldLayoutMkLst>
            <pc:docMk/>
            <pc:sldMasterMk cId="9931172" sldId="2147483652"/>
            <pc:sldLayoutMk cId="2670788600" sldId="2147483651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9931172" sldId="2147483652"/>
              <pc:sldLayoutMk cId="2670788600" sldId="2147483651"/>
              <ac:spMk id="2" creationId="{0E56C6E1-145D-41AD-A90B-9143FB208EF8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9931172" sldId="2147483652"/>
              <pc:sldLayoutMk cId="2670788600" sldId="2147483651"/>
              <ac:spMk id="3" creationId="{9278B289-73ED-465D-8949-4E1CD0A56826}"/>
            </ac:spMkLst>
          </pc:spChg>
        </pc:sldLayoutChg>
        <pc:sldLayoutChg chg="add">
          <pc:chgData name="Koson Trachu" userId="8b674c4b66ffeb50" providerId="LiveId" clId="{144F0C59-2825-4170-8BCE-2B6BE21AFC5E}" dt="2023-04-10T15:52:43.491" v="11" actId="27028"/>
          <pc:sldLayoutMkLst>
            <pc:docMk/>
            <pc:sldMasterMk cId="9931172" sldId="2147483652"/>
            <pc:sldLayoutMk cId="1677616696" sldId="2147483653"/>
          </pc:sldLayoutMkLst>
        </pc:sldLayoutChg>
      </pc:sldMasterChg>
      <pc:sldMasterChg chg="modSp del delSldLayout modSldLayout">
        <pc:chgData name="Koson Trachu" userId="8b674c4b66ffeb50" providerId="LiveId" clId="{144F0C59-2825-4170-8BCE-2B6BE21AFC5E}" dt="2023-04-10T15:56:19.389" v="132" actId="47"/>
        <pc:sldMasterMkLst>
          <pc:docMk/>
          <pc:sldMasterMk cId="0" sldId="2147483660"/>
        </pc:sldMasterMkLst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0" sldId="2147483660"/>
            <ac:spMk id="4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Koson Trachu" userId="8b674c4b66ffeb50" providerId="LiveId" clId="{144F0C59-2825-4170-8BCE-2B6BE21AFC5E}" dt="2023-04-10T15:52:32.657" v="6"/>
          <ac:spMkLst>
            <pc:docMk/>
            <pc:sldMasterMk cId="0" sldId="2147483660"/>
            <ac:spMk id="8" creationId="{00000000-0000-0000-0000-000000000000}"/>
          </ac:spMkLst>
        </pc:spChg>
        <pc:sldLayoutChg chg="modSp 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1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</pc:sldLayoutChg>
        <pc:sldLayoutChg chg="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2"/>
          </pc:sldLayoutMkLst>
        </pc:sldLayoutChg>
        <pc:sldLayoutChg chg="modSp 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3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3"/>
              <ac:spMk id="2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</pc:sldLayoutChg>
        <pc:sldLayoutChg chg="modSp 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4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</pc:sldLayoutChg>
        <pc:sldLayoutChg chg="modSp 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5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5"/>
              <ac:spMk id="6" creationId="{00000000-0000-0000-0000-000000000000}"/>
            </ac:spMkLst>
          </pc:spChg>
        </pc:sldLayoutChg>
        <pc:sldLayoutChg chg="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6"/>
          </pc:sldLayoutMkLst>
        </pc:sldLayoutChg>
        <pc:sldLayoutChg chg="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7"/>
          </pc:sldLayoutMkLst>
        </pc:sldLayoutChg>
        <pc:sldLayoutChg chg="modSp 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8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8"/>
              <ac:spMk id="9" creationId="{00000000-0000-0000-0000-000000000000}"/>
            </ac:spMkLst>
          </pc:spChg>
        </pc:sldLayoutChg>
        <pc:sldLayoutChg chg="modSp 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69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</pc:sldLayoutChg>
        <pc:sldLayoutChg chg="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70"/>
          </pc:sldLayoutMkLst>
        </pc:sldLayoutChg>
        <pc:sldLayoutChg chg="modSp del">
          <pc:chgData name="Koson Trachu" userId="8b674c4b66ffeb50" providerId="LiveId" clId="{144F0C59-2825-4170-8BCE-2B6BE21AFC5E}" dt="2023-04-10T15:56:19.389" v="132" actId="47"/>
          <pc:sldLayoutMkLst>
            <pc:docMk/>
            <pc:sldMasterMk cId="0" sldId="2147483660"/>
            <pc:sldLayoutMk cId="0" sldId="2147483671"/>
          </pc:sldLayoutMkLst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Koson Trachu" userId="8b674c4b66ffeb50" providerId="LiveId" clId="{144F0C59-2825-4170-8BCE-2B6BE21AFC5E}" dt="2023-04-10T15:52:32.657" v="6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</pc:sldLayoutChg>
      </pc:sldMasterChg>
      <pc:sldMasterChg chg="del delSldLayout">
        <pc:chgData name="Koson Trachu" userId="8b674c4b66ffeb50" providerId="LiveId" clId="{144F0C59-2825-4170-8BCE-2B6BE21AFC5E}" dt="2023-04-10T15:53:33.856" v="18" actId="47"/>
        <pc:sldMasterMkLst>
          <pc:docMk/>
          <pc:sldMasterMk cId="3721996237" sldId="2147483672"/>
        </pc:sldMasterMkLst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1655025312" sldId="2147483673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2255943486" sldId="2147483674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3103966722" sldId="2147483675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3663368974" sldId="2147483676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2313163551" sldId="2147483677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4094187109" sldId="2147483678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1841224644" sldId="2147483679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2115333566" sldId="2147483680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3243909454" sldId="2147483681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216952789" sldId="2147483682"/>
          </pc:sldLayoutMkLst>
        </pc:sldLayoutChg>
        <pc:sldLayoutChg chg="del">
          <pc:chgData name="Koson Trachu" userId="8b674c4b66ffeb50" providerId="LiveId" clId="{144F0C59-2825-4170-8BCE-2B6BE21AFC5E}" dt="2023-04-10T15:53:33.856" v="18" actId="47"/>
          <pc:sldLayoutMkLst>
            <pc:docMk/>
            <pc:sldMasterMk cId="3721996237" sldId="2147483672"/>
            <pc:sldLayoutMk cId="1323223078" sldId="2147483683"/>
          </pc:sldLayoutMkLst>
        </pc:sldLayoutChg>
      </pc:sldMasterChg>
    </pc:docChg>
  </pc:docChgLst>
  <pc:docChgLst>
    <pc:chgData name="Koson Trachu" userId="6eee57d3-532b-4a3f-8305-36424373c7d7" providerId="ADAL" clId="{DB408A4C-9372-4620-B46D-63646CD91515}"/>
    <pc:docChg chg="delSld">
      <pc:chgData name="Koson Trachu" userId="6eee57d3-532b-4a3f-8305-36424373c7d7" providerId="ADAL" clId="{DB408A4C-9372-4620-B46D-63646CD91515}" dt="2023-04-10T16:32:06.890" v="0" actId="47"/>
      <pc:docMkLst>
        <pc:docMk/>
      </pc:docMkLst>
      <pc:sldChg chg="del">
        <pc:chgData name="Koson Trachu" userId="6eee57d3-532b-4a3f-8305-36424373c7d7" providerId="ADAL" clId="{DB408A4C-9372-4620-B46D-63646CD91515}" dt="2023-04-10T16:32:06.890" v="0" actId="47"/>
        <pc:sldMkLst>
          <pc:docMk/>
          <pc:sldMk cId="1946224279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5ABBF-DA3D-47EE-91D6-3400B30924E5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BC19C9-AABF-453B-9C87-79C069C40300}">
      <dgm:prSet phldrT="[Text]"/>
      <dgm:spPr/>
      <dgm:t>
        <a:bodyPr/>
        <a:lstStyle/>
        <a:p>
          <a:r>
            <a:rPr lang="th-TH" b="1">
              <a:latin typeface="TH Baijam" panose="02000506000000020004" pitchFamily="2" charset="-34"/>
              <a:cs typeface="TH Baijam" panose="02000506000000020004" pitchFamily="2" charset="-34"/>
            </a:rPr>
            <a:t>ถ้าเปลี่ยนไม่ครบทุกตำแหน่ง?</a:t>
          </a:r>
          <a:endParaRPr lang="en-US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1721D192-11A2-4A29-BC9F-A621DF2D1CE7}" type="parTrans" cxnId="{4B236022-7782-409A-993D-F4A2A135BE9B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43CCEE0-375B-46BA-867F-48A62AA51661}" type="sibTrans" cxnId="{4B236022-7782-409A-993D-F4A2A135BE9B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EADC9A29-E1F9-4AC2-9E7E-A19E4F829101}">
      <dgm:prSet/>
      <dgm:spPr/>
      <dgm:t>
        <a:bodyPr/>
        <a:lstStyle/>
        <a:p>
          <a:r>
            <a:rPr lang="th-TH" b="1">
              <a:latin typeface="TH Baijam" panose="02000506000000020004" pitchFamily="2" charset="-34"/>
              <a:cs typeface="TH Baijam" panose="02000506000000020004" pitchFamily="2" charset="-34"/>
            </a:rPr>
            <a:t>ถ้ามีชนิดอื่นๆ เพิ่มเข้ามาอีก เช่น </a:t>
          </a:r>
          <a:r>
            <a:rPr lang="en-US" b="1">
              <a:latin typeface="TH Baijam" panose="02000506000000020004" pitchFamily="2" charset="-34"/>
              <a:cs typeface="TH Baijam" panose="02000506000000020004" pitchFamily="2" charset="-34"/>
            </a:rPr>
            <a:t>double, long, string, </a:t>
          </a:r>
          <a:r>
            <a:rPr lang="th-TH" b="1">
              <a:latin typeface="TH Baijam" panose="02000506000000020004" pitchFamily="2" charset="-34"/>
              <a:cs typeface="TH Baijam" panose="02000506000000020004" pitchFamily="2" charset="-34"/>
            </a:rPr>
            <a:t>ฯลฯ</a:t>
          </a:r>
          <a:endParaRPr lang="th-TH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1BB5651-A079-44D9-8AB9-3B60DFA6A8D3}" type="parTrans" cxnId="{D50500A7-20D8-42F1-99C2-C41A4AB5671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608BB9B0-85B4-4850-BB78-86C0E93BAC09}" type="sibTrans" cxnId="{D50500A7-20D8-42F1-99C2-C41A4AB5671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131DAD9-BE99-487A-AAA7-1B552B4AB20F}">
      <dgm:prSet/>
      <dgm:spPr/>
      <dgm:t>
        <a:bodyPr/>
        <a:lstStyle/>
        <a:p>
          <a:r>
            <a:rPr lang="th-TH" b="1">
              <a:latin typeface="TH Baijam" panose="02000506000000020004" pitchFamily="2" charset="-34"/>
              <a:cs typeface="TH Baijam" panose="02000506000000020004" pitchFamily="2" charset="-34"/>
            </a:rPr>
            <a:t>แล้วมันกินที่ใน </a:t>
          </a:r>
          <a:r>
            <a:rPr lang="en-US" b="1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b="1">
              <a:latin typeface="TH Baijam" panose="02000506000000020004" pitchFamily="2" charset="-34"/>
              <a:cs typeface="TH Baijam" panose="02000506000000020004" pitchFamily="2" charset="-34"/>
            </a:rPr>
            <a:t>เพิ่ม?</a:t>
          </a:r>
          <a:endParaRPr lang="en-US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9268DE10-3143-4B06-BF36-AA26885C16F1}" type="parTrans" cxnId="{160E7F90-2AEF-4A0D-AC2E-4D5FB4B48F4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3285FF6F-503C-4D3C-A315-67B6819CDCFB}" type="sibTrans" cxnId="{160E7F90-2AEF-4A0D-AC2E-4D5FB4B48F4A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7EDF6C9-0E4D-4C91-AC10-F3CE87481BFD}">
      <dgm:prSet/>
      <dgm:spPr/>
      <dgm:t>
        <a:bodyPr/>
        <a:lstStyle/>
        <a:p>
          <a:r>
            <a:rPr lang="th-TH" b="1">
              <a:latin typeface="TH Baijam" panose="02000506000000020004" pitchFamily="2" charset="-34"/>
              <a:cs typeface="TH Baijam" panose="02000506000000020004" pitchFamily="2" charset="-34"/>
            </a:rPr>
            <a:t>แล้วถ้าพบว่า</a:t>
          </a:r>
          <a:r>
            <a:rPr lang="en-US" b="1">
              <a:latin typeface="TH Baijam" panose="02000506000000020004" pitchFamily="2" charset="-34"/>
              <a:cs typeface="TH Baijam" panose="02000506000000020004" pitchFamily="2" charset="-34"/>
            </a:rPr>
            <a:t> algorithm </a:t>
          </a:r>
          <a:r>
            <a:rPr lang="th-TH" b="1">
              <a:latin typeface="TH Baijam" panose="02000506000000020004" pitchFamily="2" charset="-34"/>
              <a:cs typeface="TH Baijam" panose="02000506000000020004" pitchFamily="2" charset="-34"/>
            </a:rPr>
            <a:t>ผิด ต้องตามไปแก้กี่ที่?</a:t>
          </a:r>
          <a:endParaRPr lang="th-TH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9C832D9-2645-4F9B-8875-F01AE17D0C69}" type="parTrans" cxnId="{DFF785DA-EC09-4DBF-80A0-348F28061B9C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C42C657C-4EF3-4578-A62D-1DAEEC2F5FEA}" type="sibTrans" cxnId="{DFF785DA-EC09-4DBF-80A0-348F28061B9C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3ADCF64A-A18A-4F83-B37E-F7CBC5C09963}">
      <dgm:prSet/>
      <dgm:spPr/>
      <dgm:t>
        <a:bodyPr/>
        <a:lstStyle/>
        <a:p>
          <a:r>
            <a:rPr lang="th-TH" b="1" dirty="0">
              <a:latin typeface="TH Baijam" panose="02000506000000020004" pitchFamily="2" charset="-34"/>
              <a:cs typeface="TH Baijam" panose="02000506000000020004" pitchFamily="2" charset="-34"/>
            </a:rPr>
            <a:t>แล้วไม่คิดจะลองหาวิธีที่ดีกว่าหรือ?</a:t>
          </a:r>
        </a:p>
      </dgm:t>
    </dgm:pt>
    <dgm:pt modelId="{50582017-A7F2-441C-87CB-E8CD29AE3790}" type="parTrans" cxnId="{3D9CB7EA-1A94-4924-8917-EEE6F5170526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03CCADD8-5246-42EA-9364-2C3E333F8341}" type="sibTrans" cxnId="{3D9CB7EA-1A94-4924-8917-EEE6F5170526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0BED49F5-60F4-4C78-9ED5-73BD96EE70D3}">
      <dgm:prSet/>
      <dgm:spPr/>
      <dgm:t>
        <a:bodyPr/>
        <a:lstStyle/>
        <a:p>
          <a:endParaRPr lang="th-TH" b="1" dirty="0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C3B229B-8624-4401-82ED-4E0763C3C19F}" type="parTrans" cxnId="{ADCC6136-1AB4-404F-9F17-2769F6198E84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56AACF8A-E8C7-474F-AC76-BCD393BD966C}" type="sibTrans" cxnId="{ADCC6136-1AB4-404F-9F17-2769F6198E84}">
      <dgm:prSet/>
      <dgm:spPr/>
      <dgm:t>
        <a:bodyPr/>
        <a:lstStyle/>
        <a:p>
          <a:endParaRPr lang="en-US" b="1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E03E9182-10C5-42B8-9273-3C6EDCB20016}" type="pres">
      <dgm:prSet presAssocID="{C565ABBF-DA3D-47EE-91D6-3400B30924E5}" presName="Name0" presStyleCnt="0">
        <dgm:presLayoutVars>
          <dgm:chMax val="7"/>
          <dgm:chPref val="7"/>
          <dgm:dir/>
        </dgm:presLayoutVars>
      </dgm:prSet>
      <dgm:spPr/>
    </dgm:pt>
    <dgm:pt modelId="{20CBE4D8-9CCA-47EB-B3D2-4857339E9CAE}" type="pres">
      <dgm:prSet presAssocID="{C565ABBF-DA3D-47EE-91D6-3400B30924E5}" presName="Name1" presStyleCnt="0"/>
      <dgm:spPr/>
    </dgm:pt>
    <dgm:pt modelId="{867104A9-168B-44C4-B2F1-BB66C5745A9F}" type="pres">
      <dgm:prSet presAssocID="{C565ABBF-DA3D-47EE-91D6-3400B30924E5}" presName="cycle" presStyleCnt="0"/>
      <dgm:spPr/>
    </dgm:pt>
    <dgm:pt modelId="{0A8A4062-6480-4CA1-9B77-20FD43E4E63A}" type="pres">
      <dgm:prSet presAssocID="{C565ABBF-DA3D-47EE-91D6-3400B30924E5}" presName="srcNode" presStyleLbl="node1" presStyleIdx="0" presStyleCnt="6"/>
      <dgm:spPr/>
    </dgm:pt>
    <dgm:pt modelId="{CC27B418-63E7-4D3C-A422-9DF8AE870F2D}" type="pres">
      <dgm:prSet presAssocID="{C565ABBF-DA3D-47EE-91D6-3400B30924E5}" presName="conn" presStyleLbl="parChTrans1D2" presStyleIdx="0" presStyleCnt="1"/>
      <dgm:spPr/>
    </dgm:pt>
    <dgm:pt modelId="{CCB01AFE-2E2E-4249-80BE-BAB5B7A74912}" type="pres">
      <dgm:prSet presAssocID="{C565ABBF-DA3D-47EE-91D6-3400B30924E5}" presName="extraNode" presStyleLbl="node1" presStyleIdx="0" presStyleCnt="6"/>
      <dgm:spPr/>
    </dgm:pt>
    <dgm:pt modelId="{7C721D4B-A7C0-469B-BC61-DE578D6A01FC}" type="pres">
      <dgm:prSet presAssocID="{C565ABBF-DA3D-47EE-91D6-3400B30924E5}" presName="dstNode" presStyleLbl="node1" presStyleIdx="0" presStyleCnt="6"/>
      <dgm:spPr/>
    </dgm:pt>
    <dgm:pt modelId="{4A4A9290-80CD-47E0-9CA4-6360D5840D3B}" type="pres">
      <dgm:prSet presAssocID="{C5BC19C9-AABF-453B-9C87-79C069C40300}" presName="text_1" presStyleLbl="node1" presStyleIdx="0" presStyleCnt="6">
        <dgm:presLayoutVars>
          <dgm:bulletEnabled val="1"/>
        </dgm:presLayoutVars>
      </dgm:prSet>
      <dgm:spPr/>
    </dgm:pt>
    <dgm:pt modelId="{40E1E597-E70D-4856-8F32-EEA6E128881F}" type="pres">
      <dgm:prSet presAssocID="{C5BC19C9-AABF-453B-9C87-79C069C40300}" presName="accent_1" presStyleCnt="0"/>
      <dgm:spPr/>
    </dgm:pt>
    <dgm:pt modelId="{B3F2442B-FC3B-4810-9BC8-F4D35DE8A026}" type="pres">
      <dgm:prSet presAssocID="{C5BC19C9-AABF-453B-9C87-79C069C40300}" presName="accentRepeatNode" presStyleLbl="solidFgAcc1" presStyleIdx="0" presStyleCnt="6"/>
      <dgm:spPr/>
    </dgm:pt>
    <dgm:pt modelId="{32232498-0830-4CE7-97E0-406A399429D2}" type="pres">
      <dgm:prSet presAssocID="{EADC9A29-E1F9-4AC2-9E7E-A19E4F829101}" presName="text_2" presStyleLbl="node1" presStyleIdx="1" presStyleCnt="6">
        <dgm:presLayoutVars>
          <dgm:bulletEnabled val="1"/>
        </dgm:presLayoutVars>
      </dgm:prSet>
      <dgm:spPr/>
    </dgm:pt>
    <dgm:pt modelId="{DE9057BB-FE01-492B-97BE-B4C385254929}" type="pres">
      <dgm:prSet presAssocID="{EADC9A29-E1F9-4AC2-9E7E-A19E4F829101}" presName="accent_2" presStyleCnt="0"/>
      <dgm:spPr/>
    </dgm:pt>
    <dgm:pt modelId="{D10CD08D-57F0-4322-9777-A7E1A34AA38A}" type="pres">
      <dgm:prSet presAssocID="{EADC9A29-E1F9-4AC2-9E7E-A19E4F829101}" presName="accentRepeatNode" presStyleLbl="solidFgAcc1" presStyleIdx="1" presStyleCnt="6"/>
      <dgm:spPr/>
    </dgm:pt>
    <dgm:pt modelId="{3E25ADFE-C33C-47AE-AC6F-E3E765865681}" type="pres">
      <dgm:prSet presAssocID="{A131DAD9-BE99-487A-AAA7-1B552B4AB20F}" presName="text_3" presStyleLbl="node1" presStyleIdx="2" presStyleCnt="6">
        <dgm:presLayoutVars>
          <dgm:bulletEnabled val="1"/>
        </dgm:presLayoutVars>
      </dgm:prSet>
      <dgm:spPr/>
    </dgm:pt>
    <dgm:pt modelId="{DBA44AEE-F248-4538-B918-92765B6AB6A9}" type="pres">
      <dgm:prSet presAssocID="{A131DAD9-BE99-487A-AAA7-1B552B4AB20F}" presName="accent_3" presStyleCnt="0"/>
      <dgm:spPr/>
    </dgm:pt>
    <dgm:pt modelId="{FD0C16D7-24A4-47CC-A373-2A4E968DAF98}" type="pres">
      <dgm:prSet presAssocID="{A131DAD9-BE99-487A-AAA7-1B552B4AB20F}" presName="accentRepeatNode" presStyleLbl="solidFgAcc1" presStyleIdx="2" presStyleCnt="6"/>
      <dgm:spPr/>
    </dgm:pt>
    <dgm:pt modelId="{1619D0D4-F760-4732-8714-51F274551652}" type="pres">
      <dgm:prSet presAssocID="{A7EDF6C9-0E4D-4C91-AC10-F3CE87481BFD}" presName="text_4" presStyleLbl="node1" presStyleIdx="3" presStyleCnt="6">
        <dgm:presLayoutVars>
          <dgm:bulletEnabled val="1"/>
        </dgm:presLayoutVars>
      </dgm:prSet>
      <dgm:spPr/>
    </dgm:pt>
    <dgm:pt modelId="{201AB57B-FB1E-4888-89F0-03722CA2CCB3}" type="pres">
      <dgm:prSet presAssocID="{A7EDF6C9-0E4D-4C91-AC10-F3CE87481BFD}" presName="accent_4" presStyleCnt="0"/>
      <dgm:spPr/>
    </dgm:pt>
    <dgm:pt modelId="{B58A38C0-4973-43D9-990F-FBCC50AFBCBF}" type="pres">
      <dgm:prSet presAssocID="{A7EDF6C9-0E4D-4C91-AC10-F3CE87481BFD}" presName="accentRepeatNode" presStyleLbl="solidFgAcc1" presStyleIdx="3" presStyleCnt="6"/>
      <dgm:spPr/>
    </dgm:pt>
    <dgm:pt modelId="{D8358F23-A28B-474B-ADDE-F9E3C78FB692}" type="pres">
      <dgm:prSet presAssocID="{0BED49F5-60F4-4C78-9ED5-73BD96EE70D3}" presName="text_5" presStyleLbl="node1" presStyleIdx="4" presStyleCnt="6">
        <dgm:presLayoutVars>
          <dgm:bulletEnabled val="1"/>
        </dgm:presLayoutVars>
      </dgm:prSet>
      <dgm:spPr/>
    </dgm:pt>
    <dgm:pt modelId="{FBE91834-AB95-477F-A686-94CE951A2FB3}" type="pres">
      <dgm:prSet presAssocID="{0BED49F5-60F4-4C78-9ED5-73BD96EE70D3}" presName="accent_5" presStyleCnt="0"/>
      <dgm:spPr/>
    </dgm:pt>
    <dgm:pt modelId="{BAC29613-BFB4-4F04-AECA-C9CA6EFC5ACC}" type="pres">
      <dgm:prSet presAssocID="{0BED49F5-60F4-4C78-9ED5-73BD96EE70D3}" presName="accentRepeatNode" presStyleLbl="solidFgAcc1" presStyleIdx="4" presStyleCnt="6"/>
      <dgm:spPr/>
    </dgm:pt>
    <dgm:pt modelId="{6E893740-E669-461B-BEDD-673C695378C0}" type="pres">
      <dgm:prSet presAssocID="{3ADCF64A-A18A-4F83-B37E-F7CBC5C09963}" presName="text_6" presStyleLbl="node1" presStyleIdx="5" presStyleCnt="6">
        <dgm:presLayoutVars>
          <dgm:bulletEnabled val="1"/>
        </dgm:presLayoutVars>
      </dgm:prSet>
      <dgm:spPr/>
    </dgm:pt>
    <dgm:pt modelId="{9938FD33-1CC0-4A28-8CD7-B53D12131AD6}" type="pres">
      <dgm:prSet presAssocID="{3ADCF64A-A18A-4F83-B37E-F7CBC5C09963}" presName="accent_6" presStyleCnt="0"/>
      <dgm:spPr/>
    </dgm:pt>
    <dgm:pt modelId="{74030A71-B3B3-49DD-8D12-0C8600AB751E}" type="pres">
      <dgm:prSet presAssocID="{3ADCF64A-A18A-4F83-B37E-F7CBC5C09963}" presName="accentRepeatNode" presStyleLbl="solidFgAcc1" presStyleIdx="5" presStyleCnt="6"/>
      <dgm:spPr/>
    </dgm:pt>
  </dgm:ptLst>
  <dgm:cxnLst>
    <dgm:cxn modelId="{4B236022-7782-409A-993D-F4A2A135BE9B}" srcId="{C565ABBF-DA3D-47EE-91D6-3400B30924E5}" destId="{C5BC19C9-AABF-453B-9C87-79C069C40300}" srcOrd="0" destOrd="0" parTransId="{1721D192-11A2-4A29-BC9F-A621DF2D1CE7}" sibTransId="{843CCEE0-375B-46BA-867F-48A62AA51661}"/>
    <dgm:cxn modelId="{6834B022-C448-4FC1-AFA4-7A6B06FE7AA9}" type="presOf" srcId="{C565ABBF-DA3D-47EE-91D6-3400B30924E5}" destId="{E03E9182-10C5-42B8-9273-3C6EDCB20016}" srcOrd="0" destOrd="0" presId="urn:microsoft.com/office/officeart/2008/layout/VerticalCurvedList"/>
    <dgm:cxn modelId="{8228AD2D-FEF7-4BB1-9D56-62361727F804}" type="presOf" srcId="{3ADCF64A-A18A-4F83-B37E-F7CBC5C09963}" destId="{6E893740-E669-461B-BEDD-673C695378C0}" srcOrd="0" destOrd="0" presId="urn:microsoft.com/office/officeart/2008/layout/VerticalCurvedList"/>
    <dgm:cxn modelId="{ADCC6136-1AB4-404F-9F17-2769F6198E84}" srcId="{C565ABBF-DA3D-47EE-91D6-3400B30924E5}" destId="{0BED49F5-60F4-4C78-9ED5-73BD96EE70D3}" srcOrd="4" destOrd="0" parTransId="{AC3B229B-8624-4401-82ED-4E0763C3C19F}" sibTransId="{56AACF8A-E8C7-474F-AC76-BCD393BD966C}"/>
    <dgm:cxn modelId="{E4D47281-E586-48AA-843B-B10207EB9C3C}" type="presOf" srcId="{843CCEE0-375B-46BA-867F-48A62AA51661}" destId="{CC27B418-63E7-4D3C-A422-9DF8AE870F2D}" srcOrd="0" destOrd="0" presId="urn:microsoft.com/office/officeart/2008/layout/VerticalCurvedList"/>
    <dgm:cxn modelId="{160E7F90-2AEF-4A0D-AC2E-4D5FB4B48F4A}" srcId="{C565ABBF-DA3D-47EE-91D6-3400B30924E5}" destId="{A131DAD9-BE99-487A-AAA7-1B552B4AB20F}" srcOrd="2" destOrd="0" parTransId="{9268DE10-3143-4B06-BF36-AA26885C16F1}" sibTransId="{3285FF6F-503C-4D3C-A315-67B6819CDCFB}"/>
    <dgm:cxn modelId="{D50500A7-20D8-42F1-99C2-C41A4AB5671A}" srcId="{C565ABBF-DA3D-47EE-91D6-3400B30924E5}" destId="{EADC9A29-E1F9-4AC2-9E7E-A19E4F829101}" srcOrd="1" destOrd="0" parTransId="{71BB5651-A079-44D9-8AB9-3B60DFA6A8D3}" sibTransId="{608BB9B0-85B4-4850-BB78-86C0E93BAC09}"/>
    <dgm:cxn modelId="{9DEEDBA7-B350-4F19-8BE7-6047C990AF13}" type="presOf" srcId="{A131DAD9-BE99-487A-AAA7-1B552B4AB20F}" destId="{3E25ADFE-C33C-47AE-AC6F-E3E765865681}" srcOrd="0" destOrd="0" presId="urn:microsoft.com/office/officeart/2008/layout/VerticalCurvedList"/>
    <dgm:cxn modelId="{E0AE43AE-51EE-4E81-ABDE-4AF10D1FAF83}" type="presOf" srcId="{0BED49F5-60F4-4C78-9ED5-73BD96EE70D3}" destId="{D8358F23-A28B-474B-ADDE-F9E3C78FB692}" srcOrd="0" destOrd="0" presId="urn:microsoft.com/office/officeart/2008/layout/VerticalCurvedList"/>
    <dgm:cxn modelId="{777759B0-C913-4F82-8171-F56E298FED88}" type="presOf" srcId="{EADC9A29-E1F9-4AC2-9E7E-A19E4F829101}" destId="{32232498-0830-4CE7-97E0-406A399429D2}" srcOrd="0" destOrd="0" presId="urn:microsoft.com/office/officeart/2008/layout/VerticalCurvedList"/>
    <dgm:cxn modelId="{6F35D1B6-99E9-4A98-8F2E-4D54D888816C}" type="presOf" srcId="{C5BC19C9-AABF-453B-9C87-79C069C40300}" destId="{4A4A9290-80CD-47E0-9CA4-6360D5840D3B}" srcOrd="0" destOrd="0" presId="urn:microsoft.com/office/officeart/2008/layout/VerticalCurvedList"/>
    <dgm:cxn modelId="{DFF785DA-EC09-4DBF-80A0-348F28061B9C}" srcId="{C565ABBF-DA3D-47EE-91D6-3400B30924E5}" destId="{A7EDF6C9-0E4D-4C91-AC10-F3CE87481BFD}" srcOrd="3" destOrd="0" parTransId="{89C832D9-2645-4F9B-8875-F01AE17D0C69}" sibTransId="{C42C657C-4EF3-4578-A62D-1DAEEC2F5FEA}"/>
    <dgm:cxn modelId="{E37EA1E1-83E4-42CF-BA2B-2B8F9E45FAA1}" type="presOf" srcId="{A7EDF6C9-0E4D-4C91-AC10-F3CE87481BFD}" destId="{1619D0D4-F760-4732-8714-51F274551652}" srcOrd="0" destOrd="0" presId="urn:microsoft.com/office/officeart/2008/layout/VerticalCurvedList"/>
    <dgm:cxn modelId="{3D9CB7EA-1A94-4924-8917-EEE6F5170526}" srcId="{C565ABBF-DA3D-47EE-91D6-3400B30924E5}" destId="{3ADCF64A-A18A-4F83-B37E-F7CBC5C09963}" srcOrd="5" destOrd="0" parTransId="{50582017-A7F2-441C-87CB-E8CD29AE3790}" sibTransId="{03CCADD8-5246-42EA-9364-2C3E333F8341}"/>
    <dgm:cxn modelId="{B53DB23E-2666-491C-90A9-9B2A7A0F5168}" type="presParOf" srcId="{E03E9182-10C5-42B8-9273-3C6EDCB20016}" destId="{20CBE4D8-9CCA-47EB-B3D2-4857339E9CAE}" srcOrd="0" destOrd="0" presId="urn:microsoft.com/office/officeart/2008/layout/VerticalCurvedList"/>
    <dgm:cxn modelId="{30061D3A-53DE-4D52-A97C-F840C9C9C02E}" type="presParOf" srcId="{20CBE4D8-9CCA-47EB-B3D2-4857339E9CAE}" destId="{867104A9-168B-44C4-B2F1-BB66C5745A9F}" srcOrd="0" destOrd="0" presId="urn:microsoft.com/office/officeart/2008/layout/VerticalCurvedList"/>
    <dgm:cxn modelId="{95A4996B-E651-4D5B-8B82-E352BDE6D724}" type="presParOf" srcId="{867104A9-168B-44C4-B2F1-BB66C5745A9F}" destId="{0A8A4062-6480-4CA1-9B77-20FD43E4E63A}" srcOrd="0" destOrd="0" presId="urn:microsoft.com/office/officeart/2008/layout/VerticalCurvedList"/>
    <dgm:cxn modelId="{561C0C0D-D0AD-4168-A26B-D9D573EA7034}" type="presParOf" srcId="{867104A9-168B-44C4-B2F1-BB66C5745A9F}" destId="{CC27B418-63E7-4D3C-A422-9DF8AE870F2D}" srcOrd="1" destOrd="0" presId="urn:microsoft.com/office/officeart/2008/layout/VerticalCurvedList"/>
    <dgm:cxn modelId="{797BBAC0-5B7F-4398-981D-C26707B71118}" type="presParOf" srcId="{867104A9-168B-44C4-B2F1-BB66C5745A9F}" destId="{CCB01AFE-2E2E-4249-80BE-BAB5B7A74912}" srcOrd="2" destOrd="0" presId="urn:microsoft.com/office/officeart/2008/layout/VerticalCurvedList"/>
    <dgm:cxn modelId="{540176A8-4A64-41D3-BF27-C808D01BCEBB}" type="presParOf" srcId="{867104A9-168B-44C4-B2F1-BB66C5745A9F}" destId="{7C721D4B-A7C0-469B-BC61-DE578D6A01FC}" srcOrd="3" destOrd="0" presId="urn:microsoft.com/office/officeart/2008/layout/VerticalCurvedList"/>
    <dgm:cxn modelId="{471B9A4E-5DAF-4B96-99B0-8859CE1C1BBA}" type="presParOf" srcId="{20CBE4D8-9CCA-47EB-B3D2-4857339E9CAE}" destId="{4A4A9290-80CD-47E0-9CA4-6360D5840D3B}" srcOrd="1" destOrd="0" presId="urn:microsoft.com/office/officeart/2008/layout/VerticalCurvedList"/>
    <dgm:cxn modelId="{13C34926-409C-4727-A2E5-FB65478DC533}" type="presParOf" srcId="{20CBE4D8-9CCA-47EB-B3D2-4857339E9CAE}" destId="{40E1E597-E70D-4856-8F32-EEA6E128881F}" srcOrd="2" destOrd="0" presId="urn:microsoft.com/office/officeart/2008/layout/VerticalCurvedList"/>
    <dgm:cxn modelId="{3356C7D0-94A2-475F-B515-179B6488869E}" type="presParOf" srcId="{40E1E597-E70D-4856-8F32-EEA6E128881F}" destId="{B3F2442B-FC3B-4810-9BC8-F4D35DE8A026}" srcOrd="0" destOrd="0" presId="urn:microsoft.com/office/officeart/2008/layout/VerticalCurvedList"/>
    <dgm:cxn modelId="{BCAEA1D5-5D81-4ED5-90D0-D34A74A609D2}" type="presParOf" srcId="{20CBE4D8-9CCA-47EB-B3D2-4857339E9CAE}" destId="{32232498-0830-4CE7-97E0-406A399429D2}" srcOrd="3" destOrd="0" presId="urn:microsoft.com/office/officeart/2008/layout/VerticalCurvedList"/>
    <dgm:cxn modelId="{1CC7E436-CBBA-4DF6-85AD-988D1F1CD476}" type="presParOf" srcId="{20CBE4D8-9CCA-47EB-B3D2-4857339E9CAE}" destId="{DE9057BB-FE01-492B-97BE-B4C385254929}" srcOrd="4" destOrd="0" presId="urn:microsoft.com/office/officeart/2008/layout/VerticalCurvedList"/>
    <dgm:cxn modelId="{4787B1ED-E35D-4853-991B-726906A69CBB}" type="presParOf" srcId="{DE9057BB-FE01-492B-97BE-B4C385254929}" destId="{D10CD08D-57F0-4322-9777-A7E1A34AA38A}" srcOrd="0" destOrd="0" presId="urn:microsoft.com/office/officeart/2008/layout/VerticalCurvedList"/>
    <dgm:cxn modelId="{91BDF483-5623-40AD-87D7-06C147C1789E}" type="presParOf" srcId="{20CBE4D8-9CCA-47EB-B3D2-4857339E9CAE}" destId="{3E25ADFE-C33C-47AE-AC6F-E3E765865681}" srcOrd="5" destOrd="0" presId="urn:microsoft.com/office/officeart/2008/layout/VerticalCurvedList"/>
    <dgm:cxn modelId="{F6D6E939-79B2-440D-8CE0-0D0C4C3D20E4}" type="presParOf" srcId="{20CBE4D8-9CCA-47EB-B3D2-4857339E9CAE}" destId="{DBA44AEE-F248-4538-B918-92765B6AB6A9}" srcOrd="6" destOrd="0" presId="urn:microsoft.com/office/officeart/2008/layout/VerticalCurvedList"/>
    <dgm:cxn modelId="{032F5E31-0650-438A-9A53-032995C92BA5}" type="presParOf" srcId="{DBA44AEE-F248-4538-B918-92765B6AB6A9}" destId="{FD0C16D7-24A4-47CC-A373-2A4E968DAF98}" srcOrd="0" destOrd="0" presId="urn:microsoft.com/office/officeart/2008/layout/VerticalCurvedList"/>
    <dgm:cxn modelId="{8D32E571-C5A3-488A-B097-A9B30FC454F6}" type="presParOf" srcId="{20CBE4D8-9CCA-47EB-B3D2-4857339E9CAE}" destId="{1619D0D4-F760-4732-8714-51F274551652}" srcOrd="7" destOrd="0" presId="urn:microsoft.com/office/officeart/2008/layout/VerticalCurvedList"/>
    <dgm:cxn modelId="{7AFA3359-174A-4C5E-88CA-CA9A37C78C35}" type="presParOf" srcId="{20CBE4D8-9CCA-47EB-B3D2-4857339E9CAE}" destId="{201AB57B-FB1E-4888-89F0-03722CA2CCB3}" srcOrd="8" destOrd="0" presId="urn:microsoft.com/office/officeart/2008/layout/VerticalCurvedList"/>
    <dgm:cxn modelId="{E842071E-284E-4D8C-B85F-1ED9A5CB6F7B}" type="presParOf" srcId="{201AB57B-FB1E-4888-89F0-03722CA2CCB3}" destId="{B58A38C0-4973-43D9-990F-FBCC50AFBCBF}" srcOrd="0" destOrd="0" presId="urn:microsoft.com/office/officeart/2008/layout/VerticalCurvedList"/>
    <dgm:cxn modelId="{3B97F43C-B2ED-4ADC-AE04-DBD5A8AA8E3D}" type="presParOf" srcId="{20CBE4D8-9CCA-47EB-B3D2-4857339E9CAE}" destId="{D8358F23-A28B-474B-ADDE-F9E3C78FB692}" srcOrd="9" destOrd="0" presId="urn:microsoft.com/office/officeart/2008/layout/VerticalCurvedList"/>
    <dgm:cxn modelId="{9226C1C0-04C1-4B34-97EE-EA4244E0E7E2}" type="presParOf" srcId="{20CBE4D8-9CCA-47EB-B3D2-4857339E9CAE}" destId="{FBE91834-AB95-477F-A686-94CE951A2FB3}" srcOrd="10" destOrd="0" presId="urn:microsoft.com/office/officeart/2008/layout/VerticalCurvedList"/>
    <dgm:cxn modelId="{D272DF4F-82DE-4431-A5BE-195289ED6DFC}" type="presParOf" srcId="{FBE91834-AB95-477F-A686-94CE951A2FB3}" destId="{BAC29613-BFB4-4F04-AECA-C9CA6EFC5ACC}" srcOrd="0" destOrd="0" presId="urn:microsoft.com/office/officeart/2008/layout/VerticalCurvedList"/>
    <dgm:cxn modelId="{8CC2117E-0094-4A8E-892D-BC5735C34101}" type="presParOf" srcId="{20CBE4D8-9CCA-47EB-B3D2-4857339E9CAE}" destId="{6E893740-E669-461B-BEDD-673C695378C0}" srcOrd="11" destOrd="0" presId="urn:microsoft.com/office/officeart/2008/layout/VerticalCurvedList"/>
    <dgm:cxn modelId="{8A96DA8C-1914-41E8-93EB-6814128448DF}" type="presParOf" srcId="{20CBE4D8-9CCA-47EB-B3D2-4857339E9CAE}" destId="{9938FD33-1CC0-4A28-8CD7-B53D12131AD6}" srcOrd="12" destOrd="0" presId="urn:microsoft.com/office/officeart/2008/layout/VerticalCurvedList"/>
    <dgm:cxn modelId="{F39787A9-2435-4DC8-83C8-9E83F5EC1312}" type="presParOf" srcId="{9938FD33-1CC0-4A28-8CD7-B53D12131AD6}" destId="{74030A71-B3B3-49DD-8D12-0C8600AB75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9048F-29F1-4724-A5AF-7C73CCDCD15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3EFAC8-3C8A-48DF-ADCE-0FBE55556712}">
      <dgm:prSet phldrT="[Text]"/>
      <dgm:spPr/>
      <dgm:t>
        <a:bodyPr/>
        <a:lstStyle/>
        <a:p>
          <a:r>
            <a:rPr lang="en-US" i="0" dirty="0"/>
            <a:t>classes</a:t>
          </a:r>
          <a:endParaRPr lang="en-US" dirty="0"/>
        </a:p>
      </dgm:t>
    </dgm:pt>
    <dgm:pt modelId="{777485FD-7A96-45EF-B434-B3D68354947D}" type="parTrans" cxnId="{6686E96E-BA34-415F-9189-FFF502D00EEA}">
      <dgm:prSet/>
      <dgm:spPr/>
      <dgm:t>
        <a:bodyPr/>
        <a:lstStyle/>
        <a:p>
          <a:endParaRPr lang="en-US"/>
        </a:p>
      </dgm:t>
    </dgm:pt>
    <dgm:pt modelId="{89233065-204C-4487-84F5-BE4B4028A3FD}" type="sibTrans" cxnId="{6686E96E-BA34-415F-9189-FFF502D00EEA}">
      <dgm:prSet/>
      <dgm:spPr/>
      <dgm:t>
        <a:bodyPr/>
        <a:lstStyle/>
        <a:p>
          <a:endParaRPr lang="en-US"/>
        </a:p>
      </dgm:t>
    </dgm:pt>
    <dgm:pt modelId="{0DC46B80-B9C8-400F-9E44-F37AAAD26B46}">
      <dgm:prSet phldrT="[Text]"/>
      <dgm:spPr/>
      <dgm:t>
        <a:bodyPr/>
        <a:lstStyle/>
        <a:p>
          <a:r>
            <a:rPr lang="en-US" i="0" dirty="0" err="1"/>
            <a:t>structs</a:t>
          </a:r>
          <a:endParaRPr lang="en-US" dirty="0"/>
        </a:p>
      </dgm:t>
    </dgm:pt>
    <dgm:pt modelId="{E5464541-F3E8-4872-AE1B-4A5C6A502232}" type="parTrans" cxnId="{66C9F280-8A64-4DCC-8417-F31BAB0EE23E}">
      <dgm:prSet/>
      <dgm:spPr/>
      <dgm:t>
        <a:bodyPr/>
        <a:lstStyle/>
        <a:p>
          <a:endParaRPr lang="en-US"/>
        </a:p>
      </dgm:t>
    </dgm:pt>
    <dgm:pt modelId="{D665BE7E-346A-4909-A3AD-1B3D14E03526}" type="sibTrans" cxnId="{66C9F280-8A64-4DCC-8417-F31BAB0EE23E}">
      <dgm:prSet/>
      <dgm:spPr/>
      <dgm:t>
        <a:bodyPr/>
        <a:lstStyle/>
        <a:p>
          <a:endParaRPr lang="en-US"/>
        </a:p>
      </dgm:t>
    </dgm:pt>
    <dgm:pt modelId="{50A706A1-3BE3-496B-A633-8EAE10860260}">
      <dgm:prSet phldrT="[Text]"/>
      <dgm:spPr/>
      <dgm:t>
        <a:bodyPr/>
        <a:lstStyle/>
        <a:p>
          <a:r>
            <a:rPr lang="en-US" i="0" dirty="0"/>
            <a:t>interfaces</a:t>
          </a:r>
          <a:endParaRPr lang="en-US" dirty="0"/>
        </a:p>
      </dgm:t>
    </dgm:pt>
    <dgm:pt modelId="{F7254A2D-EA61-47F2-BB11-615823F5E6E8}" type="parTrans" cxnId="{D92CBFA8-BD77-4AE4-ADE7-07D79D29EC57}">
      <dgm:prSet/>
      <dgm:spPr/>
      <dgm:t>
        <a:bodyPr/>
        <a:lstStyle/>
        <a:p>
          <a:endParaRPr lang="en-US"/>
        </a:p>
      </dgm:t>
    </dgm:pt>
    <dgm:pt modelId="{FDDADF82-C47D-49F1-8ADF-3D7E8636D486}" type="sibTrans" cxnId="{D92CBFA8-BD77-4AE4-ADE7-07D79D29EC57}">
      <dgm:prSet/>
      <dgm:spPr/>
      <dgm:t>
        <a:bodyPr/>
        <a:lstStyle/>
        <a:p>
          <a:endParaRPr lang="en-US"/>
        </a:p>
      </dgm:t>
    </dgm:pt>
    <dgm:pt modelId="{A86281A9-100C-4271-B8F4-A10B0E7FBEC5}">
      <dgm:prSet phldrT="[Text]"/>
      <dgm:spPr/>
      <dgm:t>
        <a:bodyPr/>
        <a:lstStyle/>
        <a:p>
          <a:r>
            <a:rPr lang="en-US" i="0" dirty="0"/>
            <a:t>delegates</a:t>
          </a:r>
          <a:endParaRPr lang="en-US" dirty="0"/>
        </a:p>
      </dgm:t>
    </dgm:pt>
    <dgm:pt modelId="{5834A764-9D84-4620-861A-D5922B066CF4}" type="parTrans" cxnId="{78190B95-C16D-4F56-9CDB-4D8806665EC4}">
      <dgm:prSet/>
      <dgm:spPr/>
      <dgm:t>
        <a:bodyPr/>
        <a:lstStyle/>
        <a:p>
          <a:endParaRPr lang="en-US"/>
        </a:p>
      </dgm:t>
    </dgm:pt>
    <dgm:pt modelId="{297C3D08-F6FA-40CE-9275-31EFF069CDA7}" type="sibTrans" cxnId="{78190B95-C16D-4F56-9CDB-4D8806665EC4}">
      <dgm:prSet/>
      <dgm:spPr/>
      <dgm:t>
        <a:bodyPr/>
        <a:lstStyle/>
        <a:p>
          <a:endParaRPr lang="en-US"/>
        </a:p>
      </dgm:t>
    </dgm:pt>
    <dgm:pt modelId="{1B0E5113-DCA0-48AC-A2DC-39B715173047}">
      <dgm:prSet phldrT="[Text]"/>
      <dgm:spPr/>
      <dgm:t>
        <a:bodyPr/>
        <a:lstStyle/>
        <a:p>
          <a:r>
            <a:rPr lang="en-US" i="0" dirty="0"/>
            <a:t>methods</a:t>
          </a:r>
          <a:endParaRPr lang="en-US" dirty="0"/>
        </a:p>
      </dgm:t>
    </dgm:pt>
    <dgm:pt modelId="{93041BF3-D80F-434E-AE43-DCE4DE8B1C62}" type="parTrans" cxnId="{6C890B95-9355-4CA8-83B4-F67649EA782F}">
      <dgm:prSet/>
      <dgm:spPr/>
      <dgm:t>
        <a:bodyPr/>
        <a:lstStyle/>
        <a:p>
          <a:endParaRPr lang="en-US"/>
        </a:p>
      </dgm:t>
    </dgm:pt>
    <dgm:pt modelId="{DC724B85-38CE-4AB6-AC38-7CF7B4111463}" type="sibTrans" cxnId="{6C890B95-9355-4CA8-83B4-F67649EA782F}">
      <dgm:prSet/>
      <dgm:spPr/>
      <dgm:t>
        <a:bodyPr/>
        <a:lstStyle/>
        <a:p>
          <a:endParaRPr lang="en-US"/>
        </a:p>
      </dgm:t>
    </dgm:pt>
    <dgm:pt modelId="{9052CA16-CC65-48EF-A9D9-A8ED5EB2BFF6}" type="pres">
      <dgm:prSet presAssocID="{6859048F-29F1-4724-A5AF-7C73CCDCD150}" presName="Name0" presStyleCnt="0">
        <dgm:presLayoutVars>
          <dgm:chMax val="7"/>
          <dgm:chPref val="7"/>
          <dgm:dir/>
        </dgm:presLayoutVars>
      </dgm:prSet>
      <dgm:spPr/>
    </dgm:pt>
    <dgm:pt modelId="{5F9D8196-5BA3-4256-A9FA-D61FF2D69DC8}" type="pres">
      <dgm:prSet presAssocID="{6859048F-29F1-4724-A5AF-7C73CCDCD150}" presName="Name1" presStyleCnt="0"/>
      <dgm:spPr/>
    </dgm:pt>
    <dgm:pt modelId="{B95E3077-6F6A-4E5E-9A83-8FC48E5AE454}" type="pres">
      <dgm:prSet presAssocID="{6859048F-29F1-4724-A5AF-7C73CCDCD150}" presName="cycle" presStyleCnt="0"/>
      <dgm:spPr/>
    </dgm:pt>
    <dgm:pt modelId="{D86C8E25-BDFE-45F7-9D9F-B3ABC4822CC6}" type="pres">
      <dgm:prSet presAssocID="{6859048F-29F1-4724-A5AF-7C73CCDCD150}" presName="srcNode" presStyleLbl="node1" presStyleIdx="0" presStyleCnt="5"/>
      <dgm:spPr/>
    </dgm:pt>
    <dgm:pt modelId="{4203A182-8838-46D6-BC01-F1DD353A447B}" type="pres">
      <dgm:prSet presAssocID="{6859048F-29F1-4724-A5AF-7C73CCDCD150}" presName="conn" presStyleLbl="parChTrans1D2" presStyleIdx="0" presStyleCnt="1"/>
      <dgm:spPr/>
    </dgm:pt>
    <dgm:pt modelId="{40B5B7AA-DCAA-4EFD-858D-E05133A54160}" type="pres">
      <dgm:prSet presAssocID="{6859048F-29F1-4724-A5AF-7C73CCDCD150}" presName="extraNode" presStyleLbl="node1" presStyleIdx="0" presStyleCnt="5"/>
      <dgm:spPr/>
    </dgm:pt>
    <dgm:pt modelId="{0D16AD41-5E65-4E7A-816A-487A7A74E543}" type="pres">
      <dgm:prSet presAssocID="{6859048F-29F1-4724-A5AF-7C73CCDCD150}" presName="dstNode" presStyleLbl="node1" presStyleIdx="0" presStyleCnt="5"/>
      <dgm:spPr/>
    </dgm:pt>
    <dgm:pt modelId="{0BDCF1B8-5C6E-44A5-B8C7-7AB818CA63C2}" type="pres">
      <dgm:prSet presAssocID="{A83EFAC8-3C8A-48DF-ADCE-0FBE55556712}" presName="text_1" presStyleLbl="node1" presStyleIdx="0" presStyleCnt="5">
        <dgm:presLayoutVars>
          <dgm:bulletEnabled val="1"/>
        </dgm:presLayoutVars>
      </dgm:prSet>
      <dgm:spPr/>
    </dgm:pt>
    <dgm:pt modelId="{1611012C-74C9-4058-A6F7-4D6436529479}" type="pres">
      <dgm:prSet presAssocID="{A83EFAC8-3C8A-48DF-ADCE-0FBE55556712}" presName="accent_1" presStyleCnt="0"/>
      <dgm:spPr/>
    </dgm:pt>
    <dgm:pt modelId="{42C64938-5743-4441-90D2-47D4484B94BB}" type="pres">
      <dgm:prSet presAssocID="{A83EFAC8-3C8A-48DF-ADCE-0FBE55556712}" presName="accentRepeatNode" presStyleLbl="solidFgAcc1" presStyleIdx="0" presStyleCnt="5"/>
      <dgm:spPr/>
    </dgm:pt>
    <dgm:pt modelId="{2FAD3098-81C0-4085-A857-38797E7A9A64}" type="pres">
      <dgm:prSet presAssocID="{0DC46B80-B9C8-400F-9E44-F37AAAD26B46}" presName="text_2" presStyleLbl="node1" presStyleIdx="1" presStyleCnt="5">
        <dgm:presLayoutVars>
          <dgm:bulletEnabled val="1"/>
        </dgm:presLayoutVars>
      </dgm:prSet>
      <dgm:spPr/>
    </dgm:pt>
    <dgm:pt modelId="{49DB71AE-F682-4A46-9497-94DD886E5901}" type="pres">
      <dgm:prSet presAssocID="{0DC46B80-B9C8-400F-9E44-F37AAAD26B46}" presName="accent_2" presStyleCnt="0"/>
      <dgm:spPr/>
    </dgm:pt>
    <dgm:pt modelId="{A28FF9C6-35F4-452D-9763-8118FB091AA7}" type="pres">
      <dgm:prSet presAssocID="{0DC46B80-B9C8-400F-9E44-F37AAAD26B46}" presName="accentRepeatNode" presStyleLbl="solidFgAcc1" presStyleIdx="1" presStyleCnt="5"/>
      <dgm:spPr/>
    </dgm:pt>
    <dgm:pt modelId="{76D700B2-679B-42A1-B2C9-08ED29C43FC1}" type="pres">
      <dgm:prSet presAssocID="{50A706A1-3BE3-496B-A633-8EAE10860260}" presName="text_3" presStyleLbl="node1" presStyleIdx="2" presStyleCnt="5">
        <dgm:presLayoutVars>
          <dgm:bulletEnabled val="1"/>
        </dgm:presLayoutVars>
      </dgm:prSet>
      <dgm:spPr/>
    </dgm:pt>
    <dgm:pt modelId="{56AE01FD-7C4E-4133-90E3-CD8210E12734}" type="pres">
      <dgm:prSet presAssocID="{50A706A1-3BE3-496B-A633-8EAE10860260}" presName="accent_3" presStyleCnt="0"/>
      <dgm:spPr/>
    </dgm:pt>
    <dgm:pt modelId="{CD0A7E03-F07B-4CE7-B0DD-9C32A201C33B}" type="pres">
      <dgm:prSet presAssocID="{50A706A1-3BE3-496B-A633-8EAE10860260}" presName="accentRepeatNode" presStyleLbl="solidFgAcc1" presStyleIdx="2" presStyleCnt="5"/>
      <dgm:spPr/>
    </dgm:pt>
    <dgm:pt modelId="{56FDCF6A-545E-47EB-8A0E-322DFC03C98A}" type="pres">
      <dgm:prSet presAssocID="{A86281A9-100C-4271-B8F4-A10B0E7FBEC5}" presName="text_4" presStyleLbl="node1" presStyleIdx="3" presStyleCnt="5">
        <dgm:presLayoutVars>
          <dgm:bulletEnabled val="1"/>
        </dgm:presLayoutVars>
      </dgm:prSet>
      <dgm:spPr/>
    </dgm:pt>
    <dgm:pt modelId="{954EA740-BC52-41AE-BDCF-8F2C4E25181E}" type="pres">
      <dgm:prSet presAssocID="{A86281A9-100C-4271-B8F4-A10B0E7FBEC5}" presName="accent_4" presStyleCnt="0"/>
      <dgm:spPr/>
    </dgm:pt>
    <dgm:pt modelId="{9B4C374D-D437-4AC5-B1E0-14E1AC9F6896}" type="pres">
      <dgm:prSet presAssocID="{A86281A9-100C-4271-B8F4-A10B0E7FBEC5}" presName="accentRepeatNode" presStyleLbl="solidFgAcc1" presStyleIdx="3" presStyleCnt="5"/>
      <dgm:spPr/>
    </dgm:pt>
    <dgm:pt modelId="{31EF5601-3992-4EFD-AF85-CB59CBAC535A}" type="pres">
      <dgm:prSet presAssocID="{1B0E5113-DCA0-48AC-A2DC-39B715173047}" presName="text_5" presStyleLbl="node1" presStyleIdx="4" presStyleCnt="5">
        <dgm:presLayoutVars>
          <dgm:bulletEnabled val="1"/>
        </dgm:presLayoutVars>
      </dgm:prSet>
      <dgm:spPr/>
    </dgm:pt>
    <dgm:pt modelId="{37AD4045-5368-483B-A1A6-44764F1B245E}" type="pres">
      <dgm:prSet presAssocID="{1B0E5113-DCA0-48AC-A2DC-39B715173047}" presName="accent_5" presStyleCnt="0"/>
      <dgm:spPr/>
    </dgm:pt>
    <dgm:pt modelId="{1D9E660E-A571-4C87-9185-1A871C246216}" type="pres">
      <dgm:prSet presAssocID="{1B0E5113-DCA0-48AC-A2DC-39B715173047}" presName="accentRepeatNode" presStyleLbl="solidFgAcc1" presStyleIdx="4" presStyleCnt="5"/>
      <dgm:spPr/>
    </dgm:pt>
  </dgm:ptLst>
  <dgm:cxnLst>
    <dgm:cxn modelId="{3F16CA12-319E-4033-9B2A-524351DC63DE}" type="presOf" srcId="{A86281A9-100C-4271-B8F4-A10B0E7FBEC5}" destId="{56FDCF6A-545E-47EB-8A0E-322DFC03C98A}" srcOrd="0" destOrd="0" presId="urn:microsoft.com/office/officeart/2008/layout/VerticalCurvedList"/>
    <dgm:cxn modelId="{C122BB2F-01FF-4CD2-94AF-DFEBF3508476}" type="presOf" srcId="{1B0E5113-DCA0-48AC-A2DC-39B715173047}" destId="{31EF5601-3992-4EFD-AF85-CB59CBAC535A}" srcOrd="0" destOrd="0" presId="urn:microsoft.com/office/officeart/2008/layout/VerticalCurvedList"/>
    <dgm:cxn modelId="{6686E96E-BA34-415F-9189-FFF502D00EEA}" srcId="{6859048F-29F1-4724-A5AF-7C73CCDCD150}" destId="{A83EFAC8-3C8A-48DF-ADCE-0FBE55556712}" srcOrd="0" destOrd="0" parTransId="{777485FD-7A96-45EF-B434-B3D68354947D}" sibTransId="{89233065-204C-4487-84F5-BE4B4028A3FD}"/>
    <dgm:cxn modelId="{66C9F280-8A64-4DCC-8417-F31BAB0EE23E}" srcId="{6859048F-29F1-4724-A5AF-7C73CCDCD150}" destId="{0DC46B80-B9C8-400F-9E44-F37AAAD26B46}" srcOrd="1" destOrd="0" parTransId="{E5464541-F3E8-4872-AE1B-4A5C6A502232}" sibTransId="{D665BE7E-346A-4909-A3AD-1B3D14E03526}"/>
    <dgm:cxn modelId="{78190B95-C16D-4F56-9CDB-4D8806665EC4}" srcId="{6859048F-29F1-4724-A5AF-7C73CCDCD150}" destId="{A86281A9-100C-4271-B8F4-A10B0E7FBEC5}" srcOrd="3" destOrd="0" parTransId="{5834A764-9D84-4620-861A-D5922B066CF4}" sibTransId="{297C3D08-F6FA-40CE-9275-31EFF069CDA7}"/>
    <dgm:cxn modelId="{6C890B95-9355-4CA8-83B4-F67649EA782F}" srcId="{6859048F-29F1-4724-A5AF-7C73CCDCD150}" destId="{1B0E5113-DCA0-48AC-A2DC-39B715173047}" srcOrd="4" destOrd="0" parTransId="{93041BF3-D80F-434E-AE43-DCE4DE8B1C62}" sibTransId="{DC724B85-38CE-4AB6-AC38-7CF7B4111463}"/>
    <dgm:cxn modelId="{D92CBFA8-BD77-4AE4-ADE7-07D79D29EC57}" srcId="{6859048F-29F1-4724-A5AF-7C73CCDCD150}" destId="{50A706A1-3BE3-496B-A633-8EAE10860260}" srcOrd="2" destOrd="0" parTransId="{F7254A2D-EA61-47F2-BB11-615823F5E6E8}" sibTransId="{FDDADF82-C47D-49F1-8ADF-3D7E8636D486}"/>
    <dgm:cxn modelId="{8B6488BE-13E8-4178-88AC-CD8B7BD20DF0}" type="presOf" srcId="{50A706A1-3BE3-496B-A633-8EAE10860260}" destId="{76D700B2-679B-42A1-B2C9-08ED29C43FC1}" srcOrd="0" destOrd="0" presId="urn:microsoft.com/office/officeart/2008/layout/VerticalCurvedList"/>
    <dgm:cxn modelId="{98E096C4-2DE5-4737-97E7-8BA83455FF81}" type="presOf" srcId="{A83EFAC8-3C8A-48DF-ADCE-0FBE55556712}" destId="{0BDCF1B8-5C6E-44A5-B8C7-7AB818CA63C2}" srcOrd="0" destOrd="0" presId="urn:microsoft.com/office/officeart/2008/layout/VerticalCurvedList"/>
    <dgm:cxn modelId="{B8D06FDC-0146-4805-A413-87910FA9A54D}" type="presOf" srcId="{89233065-204C-4487-84F5-BE4B4028A3FD}" destId="{4203A182-8838-46D6-BC01-F1DD353A447B}" srcOrd="0" destOrd="0" presId="urn:microsoft.com/office/officeart/2008/layout/VerticalCurvedList"/>
    <dgm:cxn modelId="{7E9999EB-A7AA-4763-A9EF-31399399590A}" type="presOf" srcId="{0DC46B80-B9C8-400F-9E44-F37AAAD26B46}" destId="{2FAD3098-81C0-4085-A857-38797E7A9A64}" srcOrd="0" destOrd="0" presId="urn:microsoft.com/office/officeart/2008/layout/VerticalCurvedList"/>
    <dgm:cxn modelId="{32202EF9-4834-4659-BD0E-94FAC33D638F}" type="presOf" srcId="{6859048F-29F1-4724-A5AF-7C73CCDCD150}" destId="{9052CA16-CC65-48EF-A9D9-A8ED5EB2BFF6}" srcOrd="0" destOrd="0" presId="urn:microsoft.com/office/officeart/2008/layout/VerticalCurvedList"/>
    <dgm:cxn modelId="{353CC372-FC6D-4F72-8800-6C4A1F931F33}" type="presParOf" srcId="{9052CA16-CC65-48EF-A9D9-A8ED5EB2BFF6}" destId="{5F9D8196-5BA3-4256-A9FA-D61FF2D69DC8}" srcOrd="0" destOrd="0" presId="urn:microsoft.com/office/officeart/2008/layout/VerticalCurvedList"/>
    <dgm:cxn modelId="{F370991B-417E-4328-9FCE-60EB99144EB2}" type="presParOf" srcId="{5F9D8196-5BA3-4256-A9FA-D61FF2D69DC8}" destId="{B95E3077-6F6A-4E5E-9A83-8FC48E5AE454}" srcOrd="0" destOrd="0" presId="urn:microsoft.com/office/officeart/2008/layout/VerticalCurvedList"/>
    <dgm:cxn modelId="{EC9E9410-9245-43E1-BEA0-E565F6F4E0F8}" type="presParOf" srcId="{B95E3077-6F6A-4E5E-9A83-8FC48E5AE454}" destId="{D86C8E25-BDFE-45F7-9D9F-B3ABC4822CC6}" srcOrd="0" destOrd="0" presId="urn:microsoft.com/office/officeart/2008/layout/VerticalCurvedList"/>
    <dgm:cxn modelId="{AAF13590-C9FA-43E7-B0AD-EAEF1707E7EB}" type="presParOf" srcId="{B95E3077-6F6A-4E5E-9A83-8FC48E5AE454}" destId="{4203A182-8838-46D6-BC01-F1DD353A447B}" srcOrd="1" destOrd="0" presId="urn:microsoft.com/office/officeart/2008/layout/VerticalCurvedList"/>
    <dgm:cxn modelId="{A5519918-7C58-4C91-AB75-76093359F9C5}" type="presParOf" srcId="{B95E3077-6F6A-4E5E-9A83-8FC48E5AE454}" destId="{40B5B7AA-DCAA-4EFD-858D-E05133A54160}" srcOrd="2" destOrd="0" presId="urn:microsoft.com/office/officeart/2008/layout/VerticalCurvedList"/>
    <dgm:cxn modelId="{05C4BCCC-3A55-45AD-A4E1-8B9CC0875454}" type="presParOf" srcId="{B95E3077-6F6A-4E5E-9A83-8FC48E5AE454}" destId="{0D16AD41-5E65-4E7A-816A-487A7A74E543}" srcOrd="3" destOrd="0" presId="urn:microsoft.com/office/officeart/2008/layout/VerticalCurvedList"/>
    <dgm:cxn modelId="{FE2ABF8C-67B1-440A-A2A7-9806432CD51B}" type="presParOf" srcId="{5F9D8196-5BA3-4256-A9FA-D61FF2D69DC8}" destId="{0BDCF1B8-5C6E-44A5-B8C7-7AB818CA63C2}" srcOrd="1" destOrd="0" presId="urn:microsoft.com/office/officeart/2008/layout/VerticalCurvedList"/>
    <dgm:cxn modelId="{9F7C1E79-9814-4EB1-8D96-87451CBAED05}" type="presParOf" srcId="{5F9D8196-5BA3-4256-A9FA-D61FF2D69DC8}" destId="{1611012C-74C9-4058-A6F7-4D6436529479}" srcOrd="2" destOrd="0" presId="urn:microsoft.com/office/officeart/2008/layout/VerticalCurvedList"/>
    <dgm:cxn modelId="{28593C0F-2395-4683-BE33-B6DB88672379}" type="presParOf" srcId="{1611012C-74C9-4058-A6F7-4D6436529479}" destId="{42C64938-5743-4441-90D2-47D4484B94BB}" srcOrd="0" destOrd="0" presId="urn:microsoft.com/office/officeart/2008/layout/VerticalCurvedList"/>
    <dgm:cxn modelId="{D3ABC7E3-25B0-46A6-9DC8-5A6C74A2B828}" type="presParOf" srcId="{5F9D8196-5BA3-4256-A9FA-D61FF2D69DC8}" destId="{2FAD3098-81C0-4085-A857-38797E7A9A64}" srcOrd="3" destOrd="0" presId="urn:microsoft.com/office/officeart/2008/layout/VerticalCurvedList"/>
    <dgm:cxn modelId="{76305F26-A45F-4B53-85C6-0B394F99AD76}" type="presParOf" srcId="{5F9D8196-5BA3-4256-A9FA-D61FF2D69DC8}" destId="{49DB71AE-F682-4A46-9497-94DD886E5901}" srcOrd="4" destOrd="0" presId="urn:microsoft.com/office/officeart/2008/layout/VerticalCurvedList"/>
    <dgm:cxn modelId="{60AF5097-5FEF-4CC2-9C1A-C97B001CBCFC}" type="presParOf" srcId="{49DB71AE-F682-4A46-9497-94DD886E5901}" destId="{A28FF9C6-35F4-452D-9763-8118FB091AA7}" srcOrd="0" destOrd="0" presId="urn:microsoft.com/office/officeart/2008/layout/VerticalCurvedList"/>
    <dgm:cxn modelId="{757794B7-7A79-42A8-9D2B-F0F6C2BAE37B}" type="presParOf" srcId="{5F9D8196-5BA3-4256-A9FA-D61FF2D69DC8}" destId="{76D700B2-679B-42A1-B2C9-08ED29C43FC1}" srcOrd="5" destOrd="0" presId="urn:microsoft.com/office/officeart/2008/layout/VerticalCurvedList"/>
    <dgm:cxn modelId="{19F21167-58F5-444B-A9E9-72B6F3E88F52}" type="presParOf" srcId="{5F9D8196-5BA3-4256-A9FA-D61FF2D69DC8}" destId="{56AE01FD-7C4E-4133-90E3-CD8210E12734}" srcOrd="6" destOrd="0" presId="urn:microsoft.com/office/officeart/2008/layout/VerticalCurvedList"/>
    <dgm:cxn modelId="{02F96B26-ACF3-488B-8EEC-FE0A0591D3E9}" type="presParOf" srcId="{56AE01FD-7C4E-4133-90E3-CD8210E12734}" destId="{CD0A7E03-F07B-4CE7-B0DD-9C32A201C33B}" srcOrd="0" destOrd="0" presId="urn:microsoft.com/office/officeart/2008/layout/VerticalCurvedList"/>
    <dgm:cxn modelId="{00CB7F55-895E-4AB7-94C8-C9A7D77A16A2}" type="presParOf" srcId="{5F9D8196-5BA3-4256-A9FA-D61FF2D69DC8}" destId="{56FDCF6A-545E-47EB-8A0E-322DFC03C98A}" srcOrd="7" destOrd="0" presId="urn:microsoft.com/office/officeart/2008/layout/VerticalCurvedList"/>
    <dgm:cxn modelId="{48DE7236-A503-458B-96D0-35A4F75EDD68}" type="presParOf" srcId="{5F9D8196-5BA3-4256-A9FA-D61FF2D69DC8}" destId="{954EA740-BC52-41AE-BDCF-8F2C4E25181E}" srcOrd="8" destOrd="0" presId="urn:microsoft.com/office/officeart/2008/layout/VerticalCurvedList"/>
    <dgm:cxn modelId="{F411DD6F-58FE-4989-82FF-FA69D793DD3C}" type="presParOf" srcId="{954EA740-BC52-41AE-BDCF-8F2C4E25181E}" destId="{9B4C374D-D437-4AC5-B1E0-14E1AC9F6896}" srcOrd="0" destOrd="0" presId="urn:microsoft.com/office/officeart/2008/layout/VerticalCurvedList"/>
    <dgm:cxn modelId="{E4A2CA49-B942-4E70-99DA-B4294DFDFD69}" type="presParOf" srcId="{5F9D8196-5BA3-4256-A9FA-D61FF2D69DC8}" destId="{31EF5601-3992-4EFD-AF85-CB59CBAC535A}" srcOrd="9" destOrd="0" presId="urn:microsoft.com/office/officeart/2008/layout/VerticalCurvedList"/>
    <dgm:cxn modelId="{129A03BE-44F9-4B66-BE90-23B6EA8D5709}" type="presParOf" srcId="{5F9D8196-5BA3-4256-A9FA-D61FF2D69DC8}" destId="{37AD4045-5368-483B-A1A6-44764F1B245E}" srcOrd="10" destOrd="0" presId="urn:microsoft.com/office/officeart/2008/layout/VerticalCurvedList"/>
    <dgm:cxn modelId="{D8C04BD3-D0B1-47E8-AD42-EA0B76E39103}" type="presParOf" srcId="{37AD4045-5368-483B-A1A6-44764F1B245E}" destId="{1D9E660E-A571-4C87-9185-1A871C246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9F241C-582E-4ADC-ABBC-158A977C73B4}" type="doc">
      <dgm:prSet loTypeId="urn:microsoft.com/office/officeart/2005/8/layout/arrow4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BE64EC9-AA09-45ED-9F29-864A10E613F5}">
      <dgm:prSet phldrT="[Text]" custT="1"/>
      <dgm:spPr/>
      <dgm:t>
        <a:bodyPr/>
        <a:lstStyle/>
        <a:p>
          <a:r>
            <a:rPr lang="en-US" sz="2800" b="1" dirty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dirty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r>
            <a:rPr lang="en-US" sz="2800" b="1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30B407A0-C9BA-4EBE-9245-2E6B7D4F9268}" type="parTrans" cxnId="{38630951-6F38-4990-8A24-A857B67120E1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D54E7D6-8022-4D6A-94E1-CC1730CEDBAF}" type="sibTrans" cxnId="{38630951-6F38-4990-8A24-A857B67120E1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2CB455A-71D0-4B07-A478-6518BF9F3B19}">
      <dgm:prSet phldrT="[Text]" custT="1"/>
      <dgm:spPr/>
      <dgm:t>
        <a:bodyPr/>
        <a:lstStyle/>
        <a:p>
          <a:r>
            <a:rPr lang="en-US" sz="2800" b="1" i="0" dirty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dirty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0B38481-59AE-4FA8-B40A-C671412B0886}" type="parTrans" cxnId="{49B542D1-5D05-4582-92AC-4A0CFDCA109F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6D4B406B-55B4-4E79-A140-490FB0774FE1}" type="sibTrans" cxnId="{49B542D1-5D05-4582-92AC-4A0CFDCA109F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8F9A1CA-5DE2-47E6-97FD-CF8C61AA4687}">
      <dgm:prSet phldrT="[Text]" custT="1"/>
      <dgm:spPr/>
      <dgm:t>
        <a:bodyPr/>
        <a:lstStyle/>
        <a:p>
          <a:r>
            <a:rPr lang="en-US" sz="3600" b="1" dirty="0" err="1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nongeneric</a:t>
          </a:r>
          <a:endParaRPr lang="en-US" sz="3600" b="1" dirty="0">
            <a:solidFill>
              <a:srgbClr val="C0000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D924C751-B1E6-4ED1-8C4A-FF7DC6BF4AE7}" type="parTrans" cxnId="{BB6B69A9-19CE-4A27-964A-086D2B53A56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0B5C891-A9B9-4CEE-8069-21D13BF7584F}" type="sibTrans" cxnId="{BB6B69A9-19CE-4A27-964A-086D2B53A56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560AD82-A6CE-4A88-8A89-C4397A2E0496}">
      <dgm:prSet phldrT="[Text]" custT="1"/>
      <dgm:spPr/>
      <dgm:t>
        <a:bodyPr/>
        <a:lstStyle/>
        <a:p>
          <a:r>
            <a:rPr lang="en-US" sz="2800" b="1" dirty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dirty="0">
              <a:latin typeface="TH Baijam" panose="02000506000000020004" pitchFamily="2" charset="-34"/>
              <a:cs typeface="TH Baijam" panose="02000506000000020004" pitchFamily="2" charset="-34"/>
            </a:rPr>
            <a:t>ใหญ่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5234590-9475-44BD-AF29-8C5FB6DFE1D8}" type="parTrans" cxnId="{A9861A82-4BF1-4082-8E54-8BC573003157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7530B9C-3B28-4FB8-88EF-4F8F364CA19B}" type="sibTrans" cxnId="{A9861A82-4BF1-4082-8E54-8BC573003157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2C21F225-A614-49C7-9C9A-2812C9DBEF75}">
      <dgm:prSet phldrT="[Text]" custT="1"/>
      <dgm:spPr/>
      <dgm:t>
        <a:bodyPr/>
        <a:lstStyle/>
        <a:p>
          <a:r>
            <a:rPr lang="en-US" sz="36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Generic</a:t>
          </a:r>
        </a:p>
      </dgm:t>
    </dgm:pt>
    <dgm:pt modelId="{BC5E621C-71CA-4352-AE67-139410DBE4F2}" type="parTrans" cxnId="{31D8095B-C277-4466-AD7D-1FD6AFD295D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0683DA6-6FBF-4767-884E-F57DAD085F25}" type="sibTrans" cxnId="{31D8095B-C277-4466-AD7D-1FD6AFD295D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CCB8692-B32F-4927-8FAD-02FA6E09758C}">
      <dgm:prSet phldrT="[Text]" custT="1"/>
      <dgm:spPr/>
      <dgm:t>
        <a:bodyPr/>
        <a:lstStyle/>
        <a:p>
          <a:r>
            <a:rPr lang="th-TH" sz="2800" b="1" i="0" dirty="0">
              <a:latin typeface="TH Baijam" panose="02000506000000020004" pitchFamily="2" charset="-34"/>
              <a:cs typeface="TH Baijam" panose="02000506000000020004" pitchFamily="2" charset="-34"/>
            </a:rPr>
            <a:t>เขียนง่ายกว่า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24EE455-BD0A-467A-9182-1A595B110B17}" type="parTrans" cxnId="{496B6B94-70FB-4263-8028-AE6C6664AAF2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0FAF66D-52A3-45EC-AF31-FB91853CDF8F}" type="sibTrans" cxnId="{496B6B94-70FB-4263-8028-AE6C6664AAF2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BB84C81A-5224-452F-A1FC-DB320DB628B2}">
      <dgm:prSet phldrT="[Text]" custT="1"/>
      <dgm:spPr/>
      <dgm:t>
        <a:bodyPr/>
        <a:lstStyle/>
        <a:p>
          <a:r>
            <a:rPr lang="th-TH" sz="2800" b="1" dirty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บำรุงรักษาง่าย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3FF387D-BEEB-4962-9E4A-B1DC2E83A72F}" type="parTrans" cxnId="{BCE369E5-A471-4BE7-ABCD-FD91F1A4CEA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4F4B1B03-D85F-4544-8A41-E3E74D9EC756}" type="sibTrans" cxnId="{BCE369E5-A471-4BE7-ABCD-FD91F1A4CEA0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D6D8CB58-10DB-41FF-85DB-DBC31D17705E}">
      <dgm:prSet custT="1"/>
      <dgm:spPr/>
      <dgm:t>
        <a:bodyPr/>
        <a:lstStyle/>
        <a:p>
          <a:r>
            <a:rPr lang="en-US" sz="2800" b="1" i="0" dirty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dirty="0">
              <a:latin typeface="TH Baijam" panose="02000506000000020004" pitchFamily="2" charset="-34"/>
              <a:cs typeface="TH Baijam" panose="02000506000000020004" pitchFamily="2" charset="-34"/>
            </a:rPr>
            <a:t>ใหญ่กว่า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C807E69-4FAC-4F8B-8C80-EA31F1C6C172}" type="parTrans" cxnId="{400C2F30-2BD5-4AFB-8E35-B2CAA559281B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885EFD7-B367-4F6A-B8B9-E5A704CF94BB}" type="sibTrans" cxnId="{400C2F30-2BD5-4AFB-8E35-B2CAA559281B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807B74A6-9E3C-4D60-9B85-E879961478B4}">
      <dgm:prSet custT="1"/>
      <dgm:spPr/>
      <dgm:t>
        <a:bodyPr/>
        <a:lstStyle/>
        <a:p>
          <a:r>
            <a:rPr lang="th-TH" sz="2800" b="1" i="0" dirty="0">
              <a:latin typeface="TH Baijam" panose="02000506000000020004" pitchFamily="2" charset="-34"/>
              <a:cs typeface="TH Baijam" panose="02000506000000020004" pitchFamily="2" charset="-34"/>
            </a:rPr>
            <a:t>เขียนยากกว่า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751169EC-1990-453B-B524-EC89199FE651}" type="parTrans" cxnId="{6CCC03F0-7598-41C7-A30C-5BC5C0DF81A9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E72CEB8B-2AFA-4284-99D4-D4B90637C10B}" type="sibTrans" cxnId="{6CCC03F0-7598-41C7-A30C-5BC5C0DF81A9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28ABB1A1-5BE9-4382-B356-627283CE6D37}">
      <dgm:prSet custT="1"/>
      <dgm:spPr/>
      <dgm:t>
        <a:bodyPr/>
        <a:lstStyle/>
        <a:p>
          <a:r>
            <a:rPr lang="th-TH" sz="2800" b="1" dirty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บำรุงรักษายาก</a:t>
          </a:r>
          <a:endParaRPr lang="en-US" sz="2800" b="1" dirty="0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C2800171-8F4D-4494-8376-507C19940602}" type="parTrans" cxnId="{387C4135-C1B3-4109-94AF-458FF1531796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A2BCEFDE-1741-45FD-945F-AF16EDB4DAB2}" type="sibTrans" cxnId="{387C4135-C1B3-4109-94AF-458FF1531796}">
      <dgm:prSet/>
      <dgm:spPr/>
      <dgm:t>
        <a:bodyPr/>
        <a:lstStyle/>
        <a:p>
          <a:endParaRPr lang="en-US" sz="2000" b="1">
            <a:latin typeface="TH Baijam" panose="02000506000000020004" pitchFamily="2" charset="-34"/>
            <a:cs typeface="TH Baijam" panose="02000506000000020004" pitchFamily="2" charset="-34"/>
          </a:endParaRPr>
        </a:p>
      </dgm:t>
    </dgm:pt>
    <dgm:pt modelId="{F0653016-25B8-4DC0-999C-44E706DE2788}" type="pres">
      <dgm:prSet presAssocID="{AF9F241C-582E-4ADC-ABBC-158A977C73B4}" presName="compositeShape" presStyleCnt="0">
        <dgm:presLayoutVars>
          <dgm:chMax val="2"/>
          <dgm:dir/>
          <dgm:resizeHandles val="exact"/>
        </dgm:presLayoutVars>
      </dgm:prSet>
      <dgm:spPr/>
    </dgm:pt>
    <dgm:pt modelId="{F33AD1D2-07C9-401B-8EE3-D1AFD2B6036F}" type="pres">
      <dgm:prSet presAssocID="{2C21F225-A614-49C7-9C9A-2812C9DBEF75}" presName="upArrow" presStyleLbl="node1" presStyleIdx="0" presStyleCnt="2"/>
      <dgm:spPr/>
    </dgm:pt>
    <dgm:pt modelId="{CF32479F-3CA2-4B9F-8C94-431C7ED25EFF}" type="pres">
      <dgm:prSet presAssocID="{2C21F225-A614-49C7-9C9A-2812C9DBEF7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13ED96B-8462-4A76-9433-0C6D73218C25}" type="pres">
      <dgm:prSet presAssocID="{78F9A1CA-5DE2-47E6-97FD-CF8C61AA4687}" presName="downArrow" presStyleLbl="node1" presStyleIdx="1" presStyleCnt="2"/>
      <dgm:spPr/>
    </dgm:pt>
    <dgm:pt modelId="{7EE35220-AFB0-452B-A37E-1D81D5002600}" type="pres">
      <dgm:prSet presAssocID="{78F9A1CA-5DE2-47E6-97FD-CF8C61AA4687}" presName="downArrowText" presStyleLbl="revTx" presStyleIdx="1" presStyleCnt="2" custLinFactNeighborX="642">
        <dgm:presLayoutVars>
          <dgm:chMax val="0"/>
          <dgm:bulletEnabled val="1"/>
        </dgm:presLayoutVars>
      </dgm:prSet>
      <dgm:spPr/>
    </dgm:pt>
  </dgm:ptLst>
  <dgm:cxnLst>
    <dgm:cxn modelId="{B3103F0A-2090-4436-9743-B08A0A3CC862}" type="presOf" srcId="{BCCB8692-B32F-4927-8FAD-02FA6E09758C}" destId="{CF32479F-3CA2-4B9F-8C94-431C7ED25EFF}" srcOrd="0" destOrd="3" presId="urn:microsoft.com/office/officeart/2005/8/layout/arrow4"/>
    <dgm:cxn modelId="{F67E580F-AC3B-49FD-B07C-88654D61220C}" type="presOf" srcId="{78F9A1CA-5DE2-47E6-97FD-CF8C61AA4687}" destId="{7EE35220-AFB0-452B-A37E-1D81D5002600}" srcOrd="0" destOrd="0" presId="urn:microsoft.com/office/officeart/2005/8/layout/arrow4"/>
    <dgm:cxn modelId="{3751E924-5BE3-4B7C-9475-1E303A576065}" type="presOf" srcId="{D6D8CB58-10DB-41FF-85DB-DBC31D17705E}" destId="{7EE35220-AFB0-452B-A37E-1D81D5002600}" srcOrd="0" destOrd="2" presId="urn:microsoft.com/office/officeart/2005/8/layout/arrow4"/>
    <dgm:cxn modelId="{83DFF524-BB06-4379-A060-E175DBD5A96F}" type="presOf" srcId="{2C21F225-A614-49C7-9C9A-2812C9DBEF75}" destId="{CF32479F-3CA2-4B9F-8C94-431C7ED25EFF}" srcOrd="0" destOrd="0" presId="urn:microsoft.com/office/officeart/2005/8/layout/arrow4"/>
    <dgm:cxn modelId="{8B169328-AD4F-4D14-A6CC-B0A69E824085}" type="presOf" srcId="{AF9F241C-582E-4ADC-ABBC-158A977C73B4}" destId="{F0653016-25B8-4DC0-999C-44E706DE2788}" srcOrd="0" destOrd="0" presId="urn:microsoft.com/office/officeart/2005/8/layout/arrow4"/>
    <dgm:cxn modelId="{400C2F30-2BD5-4AFB-8E35-B2CAA559281B}" srcId="{78F9A1CA-5DE2-47E6-97FD-CF8C61AA4687}" destId="{D6D8CB58-10DB-41FF-85DB-DBC31D17705E}" srcOrd="1" destOrd="0" parTransId="{7C807E69-4FAC-4F8B-8C80-EA31F1C6C172}" sibTransId="{8885EFD7-B367-4F6A-B8B9-E5A704CF94BB}"/>
    <dgm:cxn modelId="{387C4135-C1B3-4109-94AF-458FF1531796}" srcId="{78F9A1CA-5DE2-47E6-97FD-CF8C61AA4687}" destId="{28ABB1A1-5BE9-4382-B356-627283CE6D37}" srcOrd="3" destOrd="0" parTransId="{C2800171-8F4D-4494-8376-507C19940602}" sibTransId="{A2BCEFDE-1741-45FD-945F-AF16EDB4DAB2}"/>
    <dgm:cxn modelId="{31D8095B-C277-4466-AD7D-1FD6AFD295D0}" srcId="{AF9F241C-582E-4ADC-ABBC-158A977C73B4}" destId="{2C21F225-A614-49C7-9C9A-2812C9DBEF75}" srcOrd="0" destOrd="0" parTransId="{BC5E621C-71CA-4352-AE67-139410DBE4F2}" sibTransId="{A0683DA6-6FBF-4767-884E-F57DAD085F25}"/>
    <dgm:cxn modelId="{E2532469-72E8-4B49-9F5D-F4290B1505E3}" type="presOf" srcId="{DBE64EC9-AA09-45ED-9F29-864A10E613F5}" destId="{CF32479F-3CA2-4B9F-8C94-431C7ED25EFF}" srcOrd="0" destOrd="1" presId="urn:microsoft.com/office/officeart/2005/8/layout/arrow4"/>
    <dgm:cxn modelId="{38630951-6F38-4990-8A24-A857B67120E1}" srcId="{2C21F225-A614-49C7-9C9A-2812C9DBEF75}" destId="{DBE64EC9-AA09-45ED-9F29-864A10E613F5}" srcOrd="0" destOrd="0" parTransId="{30B407A0-C9BA-4EBE-9245-2E6B7D4F9268}" sibTransId="{BD54E7D6-8022-4D6A-94E1-CC1730CEDBAF}"/>
    <dgm:cxn modelId="{79DF2A73-8197-415F-825F-FC8C3D7D3EDB}" type="presOf" srcId="{A2CB455A-71D0-4B07-A478-6518BF9F3B19}" destId="{CF32479F-3CA2-4B9F-8C94-431C7ED25EFF}" srcOrd="0" destOrd="2" presId="urn:microsoft.com/office/officeart/2005/8/layout/arrow4"/>
    <dgm:cxn modelId="{A9861A82-4BF1-4082-8E54-8BC573003157}" srcId="{78F9A1CA-5DE2-47E6-97FD-CF8C61AA4687}" destId="{F560AD82-A6CE-4A88-8A89-C4397A2E0496}" srcOrd="0" destOrd="0" parTransId="{85234590-9475-44BD-AF29-8C5FB6DFE1D8}" sibTransId="{A7530B9C-3B28-4FB8-88EF-4F8F364CA19B}"/>
    <dgm:cxn modelId="{1ECBAF84-97F0-485D-911C-68F12B3B6075}" type="presOf" srcId="{F560AD82-A6CE-4A88-8A89-C4397A2E0496}" destId="{7EE35220-AFB0-452B-A37E-1D81D5002600}" srcOrd="0" destOrd="1" presId="urn:microsoft.com/office/officeart/2005/8/layout/arrow4"/>
    <dgm:cxn modelId="{496B6B94-70FB-4263-8028-AE6C6664AAF2}" srcId="{2C21F225-A614-49C7-9C9A-2812C9DBEF75}" destId="{BCCB8692-B32F-4927-8FAD-02FA6E09758C}" srcOrd="2" destOrd="0" parTransId="{F24EE455-BD0A-467A-9182-1A595B110B17}" sibTransId="{A0FAF66D-52A3-45EC-AF31-FB91853CDF8F}"/>
    <dgm:cxn modelId="{E0A2E7A7-9E2E-4088-957A-8BA7FDAC09A6}" type="presOf" srcId="{807B74A6-9E3C-4D60-9B85-E879961478B4}" destId="{7EE35220-AFB0-452B-A37E-1D81D5002600}" srcOrd="0" destOrd="3" presId="urn:microsoft.com/office/officeart/2005/8/layout/arrow4"/>
    <dgm:cxn modelId="{BB6B69A9-19CE-4A27-964A-086D2B53A560}" srcId="{AF9F241C-582E-4ADC-ABBC-158A977C73B4}" destId="{78F9A1CA-5DE2-47E6-97FD-CF8C61AA4687}" srcOrd="1" destOrd="0" parTransId="{D924C751-B1E6-4ED1-8C4A-FF7DC6BF4AE7}" sibTransId="{B0B5C891-A9B9-4CEE-8069-21D13BF7584F}"/>
    <dgm:cxn modelId="{867ECEBF-0AFF-4195-AFA5-1D30FE80AA04}" type="presOf" srcId="{BB84C81A-5224-452F-A1FC-DB320DB628B2}" destId="{CF32479F-3CA2-4B9F-8C94-431C7ED25EFF}" srcOrd="0" destOrd="4" presId="urn:microsoft.com/office/officeart/2005/8/layout/arrow4"/>
    <dgm:cxn modelId="{BD4F5DCE-6F51-4CA1-B6C8-4B0753A5E8F7}" type="presOf" srcId="{28ABB1A1-5BE9-4382-B356-627283CE6D37}" destId="{7EE35220-AFB0-452B-A37E-1D81D5002600}" srcOrd="0" destOrd="4" presId="urn:microsoft.com/office/officeart/2005/8/layout/arrow4"/>
    <dgm:cxn modelId="{49B542D1-5D05-4582-92AC-4A0CFDCA109F}" srcId="{2C21F225-A614-49C7-9C9A-2812C9DBEF75}" destId="{A2CB455A-71D0-4B07-A478-6518BF9F3B19}" srcOrd="1" destOrd="0" parTransId="{80B38481-59AE-4FA8-B40A-C671412B0886}" sibTransId="{6D4B406B-55B4-4E79-A140-490FB0774FE1}"/>
    <dgm:cxn modelId="{BCE369E5-A471-4BE7-ABCD-FD91F1A4CEA0}" srcId="{2C21F225-A614-49C7-9C9A-2812C9DBEF75}" destId="{BB84C81A-5224-452F-A1FC-DB320DB628B2}" srcOrd="3" destOrd="0" parTransId="{F3FF387D-BEEB-4962-9E4A-B1DC2E83A72F}" sibTransId="{4F4B1B03-D85F-4544-8A41-E3E74D9EC756}"/>
    <dgm:cxn modelId="{6CCC03F0-7598-41C7-A30C-5BC5C0DF81A9}" srcId="{78F9A1CA-5DE2-47E6-97FD-CF8C61AA4687}" destId="{807B74A6-9E3C-4D60-9B85-E879961478B4}" srcOrd="2" destOrd="0" parTransId="{751169EC-1990-453B-B524-EC89199FE651}" sibTransId="{E72CEB8B-2AFA-4284-99D4-D4B90637C10B}"/>
    <dgm:cxn modelId="{1A6FB21D-8819-4F7A-A364-6F4E9AE4BD81}" type="presParOf" srcId="{F0653016-25B8-4DC0-999C-44E706DE2788}" destId="{F33AD1D2-07C9-401B-8EE3-D1AFD2B6036F}" srcOrd="0" destOrd="0" presId="urn:microsoft.com/office/officeart/2005/8/layout/arrow4"/>
    <dgm:cxn modelId="{358A9495-5FE8-486E-B5B9-C6D16D7BCAB2}" type="presParOf" srcId="{F0653016-25B8-4DC0-999C-44E706DE2788}" destId="{CF32479F-3CA2-4B9F-8C94-431C7ED25EFF}" srcOrd="1" destOrd="0" presId="urn:microsoft.com/office/officeart/2005/8/layout/arrow4"/>
    <dgm:cxn modelId="{FEFF82FB-76E3-4AF5-854E-FBC42BFEC630}" type="presParOf" srcId="{F0653016-25B8-4DC0-999C-44E706DE2788}" destId="{D13ED96B-8462-4A76-9433-0C6D73218C25}" srcOrd="2" destOrd="0" presId="urn:microsoft.com/office/officeart/2005/8/layout/arrow4"/>
    <dgm:cxn modelId="{64337205-EA5A-44DC-B139-9C176FF2AA90}" type="presParOf" srcId="{F0653016-25B8-4DC0-999C-44E706DE2788}" destId="{7EE35220-AFB0-452B-A37E-1D81D500260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7B418-63E7-4D3C-A422-9DF8AE870F2D}">
      <dsp:nvSpPr>
        <dsp:cNvPr id="0" name=""/>
        <dsp:cNvSpPr/>
      </dsp:nvSpPr>
      <dsp:spPr>
        <a:xfrm>
          <a:off x="-5373323" y="-822834"/>
          <a:ext cx="6398197" cy="63981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A9290-80CD-47E0-9CA4-6360D5840D3B}">
      <dsp:nvSpPr>
        <dsp:cNvPr id="0" name=""/>
        <dsp:cNvSpPr/>
      </dsp:nvSpPr>
      <dsp:spPr>
        <a:xfrm>
          <a:off x="382102" y="250268"/>
          <a:ext cx="7112676" cy="5003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>
              <a:latin typeface="TH Baijam" panose="02000506000000020004" pitchFamily="2" charset="-34"/>
              <a:cs typeface="TH Baijam" panose="02000506000000020004" pitchFamily="2" charset="-34"/>
            </a:rPr>
            <a:t>ถ้าเปลี่ยนไม่ครบทุกตำแหน่ง?</a:t>
          </a:r>
          <a:endParaRPr lang="en-US" sz="26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382102" y="250268"/>
        <a:ext cx="7112676" cy="500346"/>
      </dsp:txXfrm>
    </dsp:sp>
    <dsp:sp modelId="{B3F2442B-FC3B-4810-9BC8-F4D35DE8A026}">
      <dsp:nvSpPr>
        <dsp:cNvPr id="0" name=""/>
        <dsp:cNvSpPr/>
      </dsp:nvSpPr>
      <dsp:spPr>
        <a:xfrm>
          <a:off x="69385" y="187724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32498-0830-4CE7-97E0-406A399429D2}">
      <dsp:nvSpPr>
        <dsp:cNvPr id="0" name=""/>
        <dsp:cNvSpPr/>
      </dsp:nvSpPr>
      <dsp:spPr>
        <a:xfrm>
          <a:off x="793671" y="1000692"/>
          <a:ext cx="6701107" cy="500346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>
              <a:latin typeface="TH Baijam" panose="02000506000000020004" pitchFamily="2" charset="-34"/>
              <a:cs typeface="TH Baijam" panose="02000506000000020004" pitchFamily="2" charset="-34"/>
            </a:rPr>
            <a:t>ถ้ามีชนิดอื่นๆ เพิ่มเข้ามาอีก เช่น </a:t>
          </a:r>
          <a:r>
            <a:rPr lang="en-US" sz="2600" b="1" kern="1200">
              <a:latin typeface="TH Baijam" panose="02000506000000020004" pitchFamily="2" charset="-34"/>
              <a:cs typeface="TH Baijam" panose="02000506000000020004" pitchFamily="2" charset="-34"/>
            </a:rPr>
            <a:t>double, long, string, </a:t>
          </a:r>
          <a:r>
            <a:rPr lang="th-TH" sz="2600" b="1" kern="1200">
              <a:latin typeface="TH Baijam" panose="02000506000000020004" pitchFamily="2" charset="-34"/>
              <a:cs typeface="TH Baijam" panose="02000506000000020004" pitchFamily="2" charset="-34"/>
            </a:rPr>
            <a:t>ฯลฯ</a:t>
          </a:r>
          <a:endParaRPr lang="th-TH" sz="26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793671" y="1000692"/>
        <a:ext cx="6701107" cy="500346"/>
      </dsp:txXfrm>
    </dsp:sp>
    <dsp:sp modelId="{D10CD08D-57F0-4322-9777-A7E1A34AA38A}">
      <dsp:nvSpPr>
        <dsp:cNvPr id="0" name=""/>
        <dsp:cNvSpPr/>
      </dsp:nvSpPr>
      <dsp:spPr>
        <a:xfrm>
          <a:off x="480954" y="938149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5ADFE-C33C-47AE-AC6F-E3E765865681}">
      <dsp:nvSpPr>
        <dsp:cNvPr id="0" name=""/>
        <dsp:cNvSpPr/>
      </dsp:nvSpPr>
      <dsp:spPr>
        <a:xfrm>
          <a:off x="981871" y="1751116"/>
          <a:ext cx="6512907" cy="500346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>
              <a:latin typeface="TH Baijam" panose="02000506000000020004" pitchFamily="2" charset="-34"/>
              <a:cs typeface="TH Baijam" panose="02000506000000020004" pitchFamily="2" charset="-34"/>
            </a:rPr>
            <a:t>แล้วมันกินที่ใน </a:t>
          </a:r>
          <a:r>
            <a:rPr lang="en-US" sz="2600" b="1" kern="120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600" b="1" kern="1200">
              <a:latin typeface="TH Baijam" panose="02000506000000020004" pitchFamily="2" charset="-34"/>
              <a:cs typeface="TH Baijam" panose="02000506000000020004" pitchFamily="2" charset="-34"/>
            </a:rPr>
            <a:t>เพิ่ม?</a:t>
          </a:r>
          <a:endParaRPr lang="en-US" sz="26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981871" y="1751116"/>
        <a:ext cx="6512907" cy="500346"/>
      </dsp:txXfrm>
    </dsp:sp>
    <dsp:sp modelId="{FD0C16D7-24A4-47CC-A373-2A4E968DAF98}">
      <dsp:nvSpPr>
        <dsp:cNvPr id="0" name=""/>
        <dsp:cNvSpPr/>
      </dsp:nvSpPr>
      <dsp:spPr>
        <a:xfrm>
          <a:off x="669154" y="1688573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9D0D4-F760-4732-8714-51F274551652}">
      <dsp:nvSpPr>
        <dsp:cNvPr id="0" name=""/>
        <dsp:cNvSpPr/>
      </dsp:nvSpPr>
      <dsp:spPr>
        <a:xfrm>
          <a:off x="981871" y="2501065"/>
          <a:ext cx="6512907" cy="500346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>
              <a:latin typeface="TH Baijam" panose="02000506000000020004" pitchFamily="2" charset="-34"/>
              <a:cs typeface="TH Baijam" panose="02000506000000020004" pitchFamily="2" charset="-34"/>
            </a:rPr>
            <a:t>แล้วถ้าพบว่า</a:t>
          </a:r>
          <a:r>
            <a:rPr lang="en-US" sz="2600" b="1" kern="1200">
              <a:latin typeface="TH Baijam" panose="02000506000000020004" pitchFamily="2" charset="-34"/>
              <a:cs typeface="TH Baijam" panose="02000506000000020004" pitchFamily="2" charset="-34"/>
            </a:rPr>
            <a:t> algorithm </a:t>
          </a:r>
          <a:r>
            <a:rPr lang="th-TH" sz="2600" b="1" kern="1200">
              <a:latin typeface="TH Baijam" panose="02000506000000020004" pitchFamily="2" charset="-34"/>
              <a:cs typeface="TH Baijam" panose="02000506000000020004" pitchFamily="2" charset="-34"/>
            </a:rPr>
            <a:t>ผิด ต้องตามไปแก้กี่ที่?</a:t>
          </a:r>
          <a:endParaRPr lang="th-TH" sz="26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981871" y="2501065"/>
        <a:ext cx="6512907" cy="500346"/>
      </dsp:txXfrm>
    </dsp:sp>
    <dsp:sp modelId="{B58A38C0-4973-43D9-990F-FBCC50AFBCBF}">
      <dsp:nvSpPr>
        <dsp:cNvPr id="0" name=""/>
        <dsp:cNvSpPr/>
      </dsp:nvSpPr>
      <dsp:spPr>
        <a:xfrm>
          <a:off x="669154" y="2438522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58F23-A28B-474B-ADDE-F9E3C78FB692}">
      <dsp:nvSpPr>
        <dsp:cNvPr id="0" name=""/>
        <dsp:cNvSpPr/>
      </dsp:nvSpPr>
      <dsp:spPr>
        <a:xfrm>
          <a:off x="793671" y="3251489"/>
          <a:ext cx="6701107" cy="500346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600" b="1" kern="1200" dirty="0">
            <a:solidFill>
              <a:srgbClr val="00206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793671" y="3251489"/>
        <a:ext cx="6701107" cy="500346"/>
      </dsp:txXfrm>
    </dsp:sp>
    <dsp:sp modelId="{BAC29613-BFB4-4F04-AECA-C9CA6EFC5ACC}">
      <dsp:nvSpPr>
        <dsp:cNvPr id="0" name=""/>
        <dsp:cNvSpPr/>
      </dsp:nvSpPr>
      <dsp:spPr>
        <a:xfrm>
          <a:off x="480954" y="3188946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93740-E669-461B-BEDD-673C695378C0}">
      <dsp:nvSpPr>
        <dsp:cNvPr id="0" name=""/>
        <dsp:cNvSpPr/>
      </dsp:nvSpPr>
      <dsp:spPr>
        <a:xfrm>
          <a:off x="382102" y="4001913"/>
          <a:ext cx="7112676" cy="50034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15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แล้วไม่คิดจะลองหาวิธีที่ดีกว่าหรือ?</a:t>
          </a:r>
        </a:p>
      </dsp:txBody>
      <dsp:txXfrm>
        <a:off x="382102" y="4001913"/>
        <a:ext cx="7112676" cy="500346"/>
      </dsp:txXfrm>
    </dsp:sp>
    <dsp:sp modelId="{74030A71-B3B3-49DD-8D12-0C8600AB751E}">
      <dsp:nvSpPr>
        <dsp:cNvPr id="0" name=""/>
        <dsp:cNvSpPr/>
      </dsp:nvSpPr>
      <dsp:spPr>
        <a:xfrm>
          <a:off x="69385" y="3939370"/>
          <a:ext cx="625432" cy="62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3A182-8838-46D6-BC01-F1DD353A447B}">
      <dsp:nvSpPr>
        <dsp:cNvPr id="0" name=""/>
        <dsp:cNvSpPr/>
      </dsp:nvSpPr>
      <dsp:spPr>
        <a:xfrm>
          <a:off x="-2684861" y="-414117"/>
          <a:ext cx="3204498" cy="3204498"/>
        </a:xfrm>
        <a:prstGeom prst="blockArc">
          <a:avLst>
            <a:gd name="adj1" fmla="val 18900000"/>
            <a:gd name="adj2" fmla="val 2700000"/>
            <a:gd name="adj3" fmla="val 67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1B8-5C6E-44A5-B8C7-7AB818CA63C2}">
      <dsp:nvSpPr>
        <dsp:cNvPr id="0" name=""/>
        <dsp:cNvSpPr/>
      </dsp:nvSpPr>
      <dsp:spPr>
        <a:xfrm>
          <a:off x="228581" y="148468"/>
          <a:ext cx="2839232" cy="2971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classes</a:t>
          </a:r>
          <a:endParaRPr lang="en-US" sz="1500" kern="1200" dirty="0"/>
        </a:p>
      </dsp:txBody>
      <dsp:txXfrm>
        <a:off x="228581" y="148468"/>
        <a:ext cx="2839232" cy="297128"/>
      </dsp:txXfrm>
    </dsp:sp>
    <dsp:sp modelId="{42C64938-5743-4441-90D2-47D4484B94BB}">
      <dsp:nvSpPr>
        <dsp:cNvPr id="0" name=""/>
        <dsp:cNvSpPr/>
      </dsp:nvSpPr>
      <dsp:spPr>
        <a:xfrm>
          <a:off x="42876" y="111327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FAD3098-81C0-4085-A857-38797E7A9A64}">
      <dsp:nvSpPr>
        <dsp:cNvPr id="0" name=""/>
        <dsp:cNvSpPr/>
      </dsp:nvSpPr>
      <dsp:spPr>
        <a:xfrm>
          <a:off x="441494" y="594018"/>
          <a:ext cx="2626318" cy="2971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 err="1"/>
            <a:t>structs</a:t>
          </a:r>
          <a:endParaRPr lang="en-US" sz="1500" kern="1200" dirty="0"/>
        </a:p>
      </dsp:txBody>
      <dsp:txXfrm>
        <a:off x="441494" y="594018"/>
        <a:ext cx="2626318" cy="297128"/>
      </dsp:txXfrm>
    </dsp:sp>
    <dsp:sp modelId="{A28FF9C6-35F4-452D-9763-8118FB091AA7}">
      <dsp:nvSpPr>
        <dsp:cNvPr id="0" name=""/>
        <dsp:cNvSpPr/>
      </dsp:nvSpPr>
      <dsp:spPr>
        <a:xfrm>
          <a:off x="255789" y="556877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6D700B2-679B-42A1-B2C9-08ED29C43FC1}">
      <dsp:nvSpPr>
        <dsp:cNvPr id="0" name=""/>
        <dsp:cNvSpPr/>
      </dsp:nvSpPr>
      <dsp:spPr>
        <a:xfrm>
          <a:off x="506841" y="1039567"/>
          <a:ext cx="2560971" cy="2971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interfaces</a:t>
          </a:r>
          <a:endParaRPr lang="en-US" sz="1500" kern="1200" dirty="0"/>
        </a:p>
      </dsp:txBody>
      <dsp:txXfrm>
        <a:off x="506841" y="1039567"/>
        <a:ext cx="2560971" cy="297128"/>
      </dsp:txXfrm>
    </dsp:sp>
    <dsp:sp modelId="{CD0A7E03-F07B-4CE7-B0DD-9C32A201C33B}">
      <dsp:nvSpPr>
        <dsp:cNvPr id="0" name=""/>
        <dsp:cNvSpPr/>
      </dsp:nvSpPr>
      <dsp:spPr>
        <a:xfrm>
          <a:off x="321136" y="1002426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6FDCF6A-545E-47EB-8A0E-322DFC03C98A}">
      <dsp:nvSpPr>
        <dsp:cNvPr id="0" name=""/>
        <dsp:cNvSpPr/>
      </dsp:nvSpPr>
      <dsp:spPr>
        <a:xfrm>
          <a:off x="441494" y="1485117"/>
          <a:ext cx="2626318" cy="29712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delegates</a:t>
          </a:r>
          <a:endParaRPr lang="en-US" sz="1500" kern="1200" dirty="0"/>
        </a:p>
      </dsp:txBody>
      <dsp:txXfrm>
        <a:off x="441494" y="1485117"/>
        <a:ext cx="2626318" cy="297128"/>
      </dsp:txXfrm>
    </dsp:sp>
    <dsp:sp modelId="{9B4C374D-D437-4AC5-B1E0-14E1AC9F6896}">
      <dsp:nvSpPr>
        <dsp:cNvPr id="0" name=""/>
        <dsp:cNvSpPr/>
      </dsp:nvSpPr>
      <dsp:spPr>
        <a:xfrm>
          <a:off x="255789" y="1447976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1EF5601-3992-4EFD-AF85-CB59CBAC535A}">
      <dsp:nvSpPr>
        <dsp:cNvPr id="0" name=""/>
        <dsp:cNvSpPr/>
      </dsp:nvSpPr>
      <dsp:spPr>
        <a:xfrm>
          <a:off x="228581" y="1930666"/>
          <a:ext cx="2839232" cy="297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4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methods</a:t>
          </a:r>
          <a:endParaRPr lang="en-US" sz="1500" kern="1200" dirty="0"/>
        </a:p>
      </dsp:txBody>
      <dsp:txXfrm>
        <a:off x="228581" y="1930666"/>
        <a:ext cx="2839232" cy="297128"/>
      </dsp:txXfrm>
    </dsp:sp>
    <dsp:sp modelId="{1D9E660E-A571-4C87-9185-1A871C246216}">
      <dsp:nvSpPr>
        <dsp:cNvPr id="0" name=""/>
        <dsp:cNvSpPr/>
      </dsp:nvSpPr>
      <dsp:spPr>
        <a:xfrm>
          <a:off x="42876" y="1893525"/>
          <a:ext cx="371410" cy="37141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AD1D2-07C9-401B-8EE3-D1AFD2B6036F}">
      <dsp:nvSpPr>
        <dsp:cNvPr id="0" name=""/>
        <dsp:cNvSpPr/>
      </dsp:nvSpPr>
      <dsp:spPr>
        <a:xfrm>
          <a:off x="4190" y="0"/>
          <a:ext cx="2514600" cy="230428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2479F-3CA2-4B9F-8C94-431C7ED25EFF}">
      <dsp:nvSpPr>
        <dsp:cNvPr id="0" name=""/>
        <dsp:cNvSpPr/>
      </dsp:nvSpPr>
      <dsp:spPr>
        <a:xfrm>
          <a:off x="2594228" y="0"/>
          <a:ext cx="4267200" cy="230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Generic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r>
            <a:rPr lang="en-US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0" kern="1200" dirty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kern="1200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เล็กกว่า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800" b="1" i="0" kern="1200" dirty="0">
              <a:latin typeface="TH Baijam" panose="02000506000000020004" pitchFamily="2" charset="-34"/>
              <a:cs typeface="TH Baijam" panose="02000506000000020004" pitchFamily="2" charset="-34"/>
            </a:rPr>
            <a:t>เขียนง่ายกว่า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บำรุงรักษาง่าย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2594228" y="0"/>
        <a:ext cx="4267200" cy="2304288"/>
      </dsp:txXfrm>
    </dsp:sp>
    <dsp:sp modelId="{D13ED96B-8462-4A76-9433-0C6D73218C25}">
      <dsp:nvSpPr>
        <dsp:cNvPr id="0" name=""/>
        <dsp:cNvSpPr/>
      </dsp:nvSpPr>
      <dsp:spPr>
        <a:xfrm>
          <a:off x="758570" y="2496312"/>
          <a:ext cx="2514600" cy="2304288"/>
        </a:xfrm>
        <a:prstGeom prst="downArrow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35220-AFB0-452B-A37E-1D81D5002600}">
      <dsp:nvSpPr>
        <dsp:cNvPr id="0" name=""/>
        <dsp:cNvSpPr/>
      </dsp:nvSpPr>
      <dsp:spPr>
        <a:xfrm>
          <a:off x="3352799" y="2496312"/>
          <a:ext cx="4267200" cy="230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rPr>
            <a:t>nongeneric</a:t>
          </a:r>
          <a:endParaRPr lang="en-US" sz="3600" b="1" kern="1200" dirty="0">
            <a:solidFill>
              <a:srgbClr val="C00000"/>
            </a:solidFill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source code </a:t>
          </a:r>
          <a:r>
            <a:rPr lang="th-TH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ใหญ่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0" kern="1200" dirty="0">
              <a:latin typeface="TH Baijam" panose="02000506000000020004" pitchFamily="2" charset="-34"/>
              <a:cs typeface="TH Baijam" panose="02000506000000020004" pitchFamily="2" charset="-34"/>
            </a:rPr>
            <a:t>Executable Size</a:t>
          </a:r>
          <a:r>
            <a:rPr lang="th-TH" sz="2800" b="1" i="0" kern="1200" dirty="0">
              <a:latin typeface="TH Baijam" panose="02000506000000020004" pitchFamily="2" charset="-34"/>
              <a:cs typeface="TH Baijam" panose="02000506000000020004" pitchFamily="2" charset="-34"/>
            </a:rPr>
            <a:t> </a:t>
          </a:r>
          <a:r>
            <a:rPr lang="th-TH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ใหญ่กว่า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800" b="1" i="0" kern="1200" dirty="0">
              <a:latin typeface="TH Baijam" panose="02000506000000020004" pitchFamily="2" charset="-34"/>
              <a:cs typeface="TH Baijam" panose="02000506000000020004" pitchFamily="2" charset="-34"/>
            </a:rPr>
            <a:t>เขียนยากกว่า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800" b="1" kern="1200" dirty="0">
              <a:latin typeface="TH Baijam" panose="02000506000000020004" pitchFamily="2" charset="-34"/>
              <a:cs typeface="TH Baijam" panose="02000506000000020004" pitchFamily="2" charset="-34"/>
            </a:rPr>
            <a:t>บำรุงรักษายาก</a:t>
          </a:r>
          <a:endParaRPr lang="en-US" sz="2800" b="1" kern="1200" dirty="0">
            <a:latin typeface="TH Baijam" panose="02000506000000020004" pitchFamily="2" charset="-34"/>
            <a:cs typeface="TH Baijam" panose="02000506000000020004" pitchFamily="2" charset="-34"/>
          </a:endParaRPr>
        </a:p>
      </dsp:txBody>
      <dsp:txXfrm>
        <a:off x="3352799" y="2496312"/>
        <a:ext cx="4267200" cy="2304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8" y="0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666BA289-5CD0-4395-80B4-E9F026CB2EF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720264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8" y="9720264"/>
            <a:ext cx="3078163" cy="511176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1823238F-C997-4BC6-B2DE-893B639FE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2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/>
          <a:lstStyle>
            <a:lvl1pPr algn="r">
              <a:defRPr sz="1300"/>
            </a:lvl1pPr>
          </a:lstStyle>
          <a:p>
            <a:fld id="{9D414CA7-2B7B-48F8-84D0-CA1B74AA3A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625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19" rIns="99041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9"/>
            <a:ext cx="5681980" cy="4604860"/>
          </a:xfrm>
          <a:prstGeom prst="rect">
            <a:avLst/>
          </a:prstGeom>
        </p:spPr>
        <p:txBody>
          <a:bodyPr vert="horz" lIns="99041" tIns="49519" rIns="99041" bIns="495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19598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9719598"/>
            <a:ext cx="3077739" cy="511651"/>
          </a:xfrm>
          <a:prstGeom prst="rect">
            <a:avLst/>
          </a:prstGeom>
        </p:spPr>
        <p:txBody>
          <a:bodyPr vert="horz" lIns="99041" tIns="49519" rIns="99041" bIns="49519" rtlCol="0" anchor="b"/>
          <a:lstStyle>
            <a:lvl1pPr algn="r">
              <a:defRPr sz="1300"/>
            </a:lvl1pPr>
          </a:lstStyle>
          <a:p>
            <a:fld id="{8F9C452A-2F81-4345-8C7A-DA8390B8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396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แก้คลาส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ในคลาส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MyIntStack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ให้เปลี่ยน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ทุกตำแหน่งเป็นตัวอักษร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เปลี่ยนชื่อ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MyIntStack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 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MyStack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&lt;T&gt;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หลังชื่อคลาส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337420"/>
            <a:ext cx="3438525" cy="299085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217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ขั้นตอนคือ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โดยตรงไม่ได้</a:t>
            </a:r>
          </a:p>
          <a:p>
            <a:pPr marL="819150" lvl="1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เพราะมันเป็นเพียง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แบบแปลน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เราต้องระบุชนิดข้อมูลให้กับ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 จึงมี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ระบุชนิดที่ต้องการให้กับ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place holder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ในข้อ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Classes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5" y="1556793"/>
            <a:ext cx="74961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4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475" y="2115344"/>
            <a:ext cx="7639050" cy="37719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1544" y="1412776"/>
            <a:ext cx="792088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900" y="1516141"/>
            <a:ext cx="3017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Declaring a Generic Class</a:t>
            </a:r>
          </a:p>
        </p:txBody>
      </p:sp>
    </p:spTree>
    <p:extLst>
      <p:ext uri="{BB962C8B-B14F-4D97-AF65-F5344CB8AC3E}">
        <p14:creationId xmlns:p14="http://schemas.microsoft.com/office/powerpoint/2010/main" val="366592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1544" y="1412776"/>
            <a:ext cx="792088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132860"/>
            <a:ext cx="2971800" cy="10382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27648" y="1516143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Creating a Constructed Type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84" y="4177621"/>
            <a:ext cx="8355054" cy="223855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86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1544" y="1412776"/>
            <a:ext cx="792088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7648" y="1516143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Creating Variables and Instances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4" y="3255720"/>
            <a:ext cx="8079829" cy="17574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223797" y="2509296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การสร้าง </a:t>
            </a:r>
            <a:r>
              <a:rPr lang="en-US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object </a:t>
            </a:r>
            <a:r>
              <a:rPr lang="th-TH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จาก </a:t>
            </a:r>
            <a:r>
              <a:rPr lang="en-US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class </a:t>
            </a:r>
            <a:r>
              <a:rPr lang="th-TH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ปกติ</a:t>
            </a:r>
            <a:endParaRPr lang="en-US" sz="24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87689" y="2852936"/>
            <a:ext cx="936104" cy="576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87689" y="4653136"/>
            <a:ext cx="720080" cy="6480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1738" y="5157195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การสร้าง </a:t>
            </a:r>
            <a:r>
              <a:rPr lang="en-US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object </a:t>
            </a:r>
            <a:r>
              <a:rPr lang="th-TH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จาก </a:t>
            </a:r>
            <a:r>
              <a:rPr lang="en-US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Generic class</a:t>
            </a:r>
            <a:r>
              <a:rPr lang="th-TH" sz="24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en-US" sz="24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9614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1" y="1563034"/>
            <a:ext cx="8216842" cy="2516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980728"/>
            <a:ext cx="8036193" cy="56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16832"/>
            <a:ext cx="67532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00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Generics (2) 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6" y="1556792"/>
            <a:ext cx="7019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0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0257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Generics (3) 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690688"/>
            <a:ext cx="6219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vs 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Nongeneric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Stack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72175"/>
              </p:ext>
            </p:extLst>
          </p:nvPr>
        </p:nvGraphicFramePr>
        <p:xfrm>
          <a:off x="1981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7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81" y="1591976"/>
            <a:ext cx="8036243" cy="428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48345"/>
            <a:ext cx="10515600" cy="1325563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ส่วนของการเรียกใช้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9" y="1172285"/>
            <a:ext cx="4829175" cy="26289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81" y="3952736"/>
            <a:ext cx="5038725" cy="2743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Left-Right Arrow 5"/>
          <p:cNvSpPr/>
          <p:nvPr/>
        </p:nvSpPr>
        <p:spPr>
          <a:xfrm rot="2675634">
            <a:off x="4006899" y="3789031"/>
            <a:ext cx="1086237" cy="64807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5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Methods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40" y="1196752"/>
            <a:ext cx="712689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5600" y="5301213"/>
            <a:ext cx="5832648" cy="95410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You can declare generic methods in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both generic and </a:t>
            </a:r>
            <a:r>
              <a:rPr lang="en-US" sz="2800" dirty="0" err="1">
                <a:solidFill>
                  <a:srgbClr val="C00000"/>
                </a:solidFill>
              </a:rPr>
              <a:t>nongeneric</a:t>
            </a:r>
            <a:r>
              <a:rPr lang="en-US" sz="2800" dirty="0">
                <a:solidFill>
                  <a:srgbClr val="C00000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2987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39616" y="1556792"/>
            <a:ext cx="5238948" cy="2016224"/>
            <a:chOff x="539553" y="1700808"/>
            <a:chExt cx="5238948" cy="2016224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18"/>
            <a:stretch/>
          </p:blipFill>
          <p:spPr bwMode="auto">
            <a:xfrm>
              <a:off x="539553" y="1700808"/>
              <a:ext cx="5238948" cy="20162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5436096" y="1844824"/>
              <a:ext cx="342405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82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Example of a Generic Method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988840"/>
            <a:ext cx="8287703" cy="24726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Example of a Generic Method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66" y="1652908"/>
            <a:ext cx="8308658" cy="45681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Structs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059526"/>
            <a:ext cx="8216842" cy="273894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Structs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72816"/>
            <a:ext cx="8224410" cy="365163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What Are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Generic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ช่วยให้ลดภาระในการเขียนโปรแกรม ในลักษณะที่มีอัลกอริทึมเดียวกันแต่ใช้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java-tutorial.org/upload/image/stac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918" b="13154"/>
          <a:stretch/>
        </p:blipFill>
        <p:spPr bwMode="auto">
          <a:xfrm>
            <a:off x="5663952" y="3152627"/>
            <a:ext cx="341021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6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 a generic delegate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924944"/>
            <a:ext cx="4972050" cy="153352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20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Delegates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16832"/>
            <a:ext cx="8216842" cy="333139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Delegates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054992"/>
            <a:ext cx="8299010" cy="274801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7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Interfaces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060848"/>
            <a:ext cx="8216842" cy="338394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 Interfaces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16832"/>
            <a:ext cx="8307086" cy="32064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65125"/>
            <a:ext cx="10946432" cy="1325563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ชนิดข้อมูลต่างกัน แต่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Algorithm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เดียวกัน???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http://www.java-tutorial.org/upload/image/stac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918" b="13154"/>
          <a:stretch/>
        </p:blipFill>
        <p:spPr bwMode="auto">
          <a:xfrm>
            <a:off x="2135561" y="1772820"/>
            <a:ext cx="3600400" cy="319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java-tutorial.org/upload/image/stac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918" b="13154"/>
          <a:stretch/>
        </p:blipFill>
        <p:spPr bwMode="auto">
          <a:xfrm>
            <a:off x="5879976" y="1772820"/>
            <a:ext cx="3600400" cy="319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43673" y="508518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H Baijam" panose="02000506000000020004" pitchFamily="2" charset="-34"/>
                <a:cs typeface="TH Baijam" panose="02000506000000020004" pitchFamily="2" charset="-34"/>
              </a:rPr>
              <a:t>stack </a:t>
            </a:r>
            <a:r>
              <a:rPr lang="th-TH" sz="2000" b="1" dirty="0">
                <a:latin typeface="TH Baijam" panose="02000506000000020004" pitchFamily="2" charset="-34"/>
                <a:cs typeface="TH Baijam" panose="02000506000000020004" pitchFamily="2" charset="-34"/>
              </a:rPr>
              <a:t>ชนิด </a:t>
            </a:r>
            <a:r>
              <a:rPr lang="en-US" sz="20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sz="20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4073" y="50851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H Baijam" panose="02000506000000020004" pitchFamily="2" charset="-34"/>
                <a:cs typeface="TH Baijam" panose="02000506000000020004" pitchFamily="2" charset="-34"/>
              </a:rPr>
              <a:t>stack </a:t>
            </a:r>
            <a:r>
              <a:rPr lang="th-TH" sz="2000" b="1" dirty="0">
                <a:latin typeface="TH Baijam" panose="02000506000000020004" pitchFamily="2" charset="-34"/>
                <a:cs typeface="TH Baijam" panose="02000506000000020004" pitchFamily="2" charset="-34"/>
              </a:rPr>
              <a:t>ชนิด </a:t>
            </a:r>
            <a:r>
              <a:rPr lang="en-US" sz="2000" b="1" dirty="0"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542" y="450912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3542" y="422108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3542" y="389495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63542" y="360692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56670" y="335064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3872" y="223026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67608" y="285293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endParaRPr lang="en-US" b="1" dirty="0">
              <a:solidFill>
                <a:srgbClr val="FFFF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8007" y="2843055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6120" y="4514955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6120" y="422108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6120" y="389964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76120" y="360642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76120" y="334770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88288" y="221756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806626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090448" cy="1325563"/>
          </a:xfrm>
        </p:spPr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MyIntStack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4191" y="1825625"/>
            <a:ext cx="63436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9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65125"/>
            <a:ext cx="10946432" cy="1325563"/>
          </a:xfrm>
        </p:spPr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MyFloatStack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096" y="1825625"/>
            <a:ext cx="601780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5841" y="5509309"/>
            <a:ext cx="43924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Copy-paste </a:t>
            </a:r>
            <a:r>
              <a:rPr lang="th-TH" sz="28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แล้วเปลี่ยน </a:t>
            </a:r>
            <a:r>
              <a:rPr lang="en-US" sz="2800" b="1" dirty="0" err="1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28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 </a:t>
            </a:r>
            <a:r>
              <a:rPr lang="en-US" sz="28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10741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65125"/>
            <a:ext cx="10946432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copy-paste, replace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ก็จบ แล้วมีปัญหาตรงไหน?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5576893"/>
              </p:ext>
            </p:extLst>
          </p:nvPr>
        </p:nvGraphicFramePr>
        <p:xfrm>
          <a:off x="2063552" y="1556792"/>
          <a:ext cx="756084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108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Generics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C#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07210"/>
            <a:ext cx="7620000" cy="275808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29440306"/>
              </p:ext>
            </p:extLst>
          </p:nvPr>
        </p:nvGraphicFramePr>
        <p:xfrm>
          <a:off x="5303913" y="4293096"/>
          <a:ext cx="309634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39818" y="4869165"/>
            <a:ext cx="845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อะไรเป็น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Generic</a:t>
            </a:r>
            <a:endParaRPr lang="th-TH" sz="20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algn="ctr"/>
            <a:r>
              <a:rPr lang="th-TH" sz="2000" b="1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ได้บ้าง</a:t>
            </a:r>
            <a:endParaRPr lang="en-US" sz="2000" b="1" dirty="0">
              <a:solidFill>
                <a:srgbClr val="C0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303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th-TH" dirty="0"/>
              <a:t>ใน</a:t>
            </a:r>
            <a:r>
              <a:rPr lang="en-US" dirty="0"/>
              <a:t> C#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1412779"/>
            <a:ext cx="60769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B39D-0E34-45FB-8DE9-07B2454CB5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1E1FC2-203F-44B0-ADB8-A3BB7B1F529C}"/>
</file>

<file path=customXml/itemProps2.xml><?xml version="1.0" encoding="utf-8"?>
<ds:datastoreItem xmlns:ds="http://schemas.openxmlformats.org/officeDocument/2006/customXml" ds:itemID="{C12C4067-6608-4D8D-96C6-F707D5FD86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745BB-3DE1-4E98-9EF9-15584C6148CC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</TotalTime>
  <Words>445</Words>
  <Application>Microsoft Office PowerPoint</Application>
  <PresentationFormat>แบบจอกว้าง</PresentationFormat>
  <Paragraphs>132</Paragraphs>
  <Slides>34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Generics</vt:lpstr>
      <vt:lpstr>What Are Generics?</vt:lpstr>
      <vt:lpstr>ชนิดข้อมูลต่างกัน แต่ Algorithm เดียวกัน???</vt:lpstr>
      <vt:lpstr>class MyIntStack</vt:lpstr>
      <vt:lpstr>class MyFloatStack</vt:lpstr>
      <vt:lpstr>copy-paste, replace... ก็จบ แล้วมีปัญหาตรงไหน?</vt:lpstr>
      <vt:lpstr>Generics ใน C#</vt:lpstr>
      <vt:lpstr>Generics ใน C#</vt:lpstr>
      <vt:lpstr>แก้คลาส stack ให้เป็น Generic </vt:lpstr>
      <vt:lpstr>Generic Classes</vt:lpstr>
      <vt:lpstr>Generic Classes</vt:lpstr>
      <vt:lpstr>การสร้าง Generic Class</vt:lpstr>
      <vt:lpstr>การสร้าง Generic Class</vt:lpstr>
      <vt:lpstr>การสร้าง Generic Class</vt:lpstr>
      <vt:lpstr>การสร้าง reference และ object</vt:lpstr>
      <vt:lpstr>ตัวอย่าง</vt:lpstr>
      <vt:lpstr>ตัวอย่าง Stack ใช้ Generics (1)</vt:lpstr>
      <vt:lpstr>ตัวอย่าง Stack ใช้ Generics (2) </vt:lpstr>
      <vt:lpstr>ตัวอย่าง Stack ใช้ Generics (3) </vt:lpstr>
      <vt:lpstr>Generic vs Nongeneric Stack</vt:lpstr>
      <vt:lpstr>ส่วนของ class</vt:lpstr>
      <vt:lpstr>ส่วนของการเรียกใช้</vt:lpstr>
      <vt:lpstr>Generic Methods</vt:lpstr>
      <vt:lpstr>งานนำเสนอ PowerPoint</vt:lpstr>
      <vt:lpstr>Example of a Generic Method</vt:lpstr>
      <vt:lpstr>Example of a Generic Method</vt:lpstr>
      <vt:lpstr>Generic Structs</vt:lpstr>
      <vt:lpstr>Generic Structs</vt:lpstr>
      <vt:lpstr>Generic Delegates</vt:lpstr>
      <vt:lpstr>Generic Delegates</vt:lpstr>
      <vt:lpstr>Generic Delegates</vt:lpstr>
      <vt:lpstr>Generic Interfaces</vt:lpstr>
      <vt:lpstr>Generic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Koson</dc:creator>
  <cp:lastModifiedBy>Koson Trachu</cp:lastModifiedBy>
  <cp:revision>25</cp:revision>
  <cp:lastPrinted>2015-10-21T20:51:21Z</cp:lastPrinted>
  <dcterms:created xsi:type="dcterms:W3CDTF">2015-10-21T18:49:03Z</dcterms:created>
  <dcterms:modified xsi:type="dcterms:W3CDTF">2023-04-10T16:32:10Z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