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E49F6-7FC8-4BB6-89B5-BDB43FE43DE4}" v="107" dt="2022-05-03T16:33:52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55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56" Type="http://schemas.openxmlformats.org/officeDocument/2006/relationships/customXml" Target="../customXml/item3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921E49F6-7FC8-4BB6-89B5-BDB43FE43DE4}"/>
    <pc:docChg chg="undo custSel addSld delSld modSld sldOrd addMainMaster delMainMaster modMainMaster">
      <pc:chgData name="Koson Trachu" userId="8b674c4b66ffeb50" providerId="LiveId" clId="{921E49F6-7FC8-4BB6-89B5-BDB43FE43DE4}" dt="2022-05-03T16:34:06.237" v="922" actId="1076"/>
      <pc:docMkLst>
        <pc:docMk/>
      </pc:docMkLst>
      <pc:sldChg chg="modSp mod">
        <pc:chgData name="Koson Trachu" userId="8b674c4b66ffeb50" providerId="LiveId" clId="{921E49F6-7FC8-4BB6-89B5-BDB43FE43DE4}" dt="2022-05-03T14:33:04.539" v="69" actId="403"/>
        <pc:sldMkLst>
          <pc:docMk/>
          <pc:sldMk cId="3839763946" sldId="257"/>
        </pc:sldMkLst>
        <pc:spChg chg="mod">
          <ac:chgData name="Koson Trachu" userId="8b674c4b66ffeb50" providerId="LiveId" clId="{921E49F6-7FC8-4BB6-89B5-BDB43FE43DE4}" dt="2022-05-03T14:20:39.182" v="7" actId="20577"/>
          <ac:spMkLst>
            <pc:docMk/>
            <pc:sldMk cId="3839763946" sldId="257"/>
            <ac:spMk id="3" creationId="{DD54CE2A-B80D-40F0-962A-AC4926781273}"/>
          </ac:spMkLst>
        </pc:spChg>
        <pc:spChg chg="mod">
          <ac:chgData name="Koson Trachu" userId="8b674c4b66ffeb50" providerId="LiveId" clId="{921E49F6-7FC8-4BB6-89B5-BDB43FE43DE4}" dt="2022-05-03T14:33:04.539" v="69" actId="403"/>
          <ac:spMkLst>
            <pc:docMk/>
            <pc:sldMk cId="3839763946" sldId="257"/>
            <ac:spMk id="4" creationId="{5ACB51DF-6234-46F1-BACA-FC26B1547029}"/>
          </ac:spMkLst>
        </pc:spChg>
      </pc:sldChg>
      <pc:sldChg chg="modSp mod">
        <pc:chgData name="Koson Trachu" userId="8b674c4b66ffeb50" providerId="LiveId" clId="{921E49F6-7FC8-4BB6-89B5-BDB43FE43DE4}" dt="2022-05-03T14:33:08.782" v="70" actId="108"/>
        <pc:sldMkLst>
          <pc:docMk/>
          <pc:sldMk cId="1721718650" sldId="258"/>
        </pc:sldMkLst>
        <pc:spChg chg="mod">
          <ac:chgData name="Koson Trachu" userId="8b674c4b66ffeb50" providerId="LiveId" clId="{921E49F6-7FC8-4BB6-89B5-BDB43FE43DE4}" dt="2022-05-03T14:33:08.782" v="70" actId="108"/>
          <ac:spMkLst>
            <pc:docMk/>
            <pc:sldMk cId="1721718650" sldId="258"/>
            <ac:spMk id="4" creationId="{79EDAC76-46D3-4F68-A6C6-3279A3FF3063}"/>
          </ac:spMkLst>
        </pc:spChg>
        <pc:spChg chg="mod">
          <ac:chgData name="Koson Trachu" userId="8b674c4b66ffeb50" providerId="LiveId" clId="{921E49F6-7FC8-4BB6-89B5-BDB43FE43DE4}" dt="2022-05-03T14:20:51.535" v="16" actId="20577"/>
          <ac:spMkLst>
            <pc:docMk/>
            <pc:sldMk cId="1721718650" sldId="258"/>
            <ac:spMk id="5" creationId="{DD0BE54E-99F4-4DD3-88F7-230D504ADD5F}"/>
          </ac:spMkLst>
        </pc:spChg>
      </pc:sldChg>
      <pc:sldChg chg="modSp mod">
        <pc:chgData name="Koson Trachu" userId="8b674c4b66ffeb50" providerId="LiveId" clId="{921E49F6-7FC8-4BB6-89B5-BDB43FE43DE4}" dt="2022-05-03T14:32:38.258" v="58" actId="14100"/>
        <pc:sldMkLst>
          <pc:docMk/>
          <pc:sldMk cId="2289390949" sldId="259"/>
        </pc:sldMkLst>
        <pc:spChg chg="mod">
          <ac:chgData name="Koson Trachu" userId="8b674c4b66ffeb50" providerId="LiveId" clId="{921E49F6-7FC8-4BB6-89B5-BDB43FE43DE4}" dt="2022-05-03T14:32:38.258" v="58" actId="14100"/>
          <ac:spMkLst>
            <pc:docMk/>
            <pc:sldMk cId="2289390949" sldId="259"/>
            <ac:spMk id="2" creationId="{00000000-0000-0000-0000-000000000000}"/>
          </ac:spMkLst>
        </pc:spChg>
        <pc:spChg chg="mod">
          <ac:chgData name="Koson Trachu" userId="8b674c4b66ffeb50" providerId="LiveId" clId="{921E49F6-7FC8-4BB6-89B5-BDB43FE43DE4}" dt="2022-05-03T14:29:41.840" v="41" actId="2711"/>
          <ac:spMkLst>
            <pc:docMk/>
            <pc:sldMk cId="2289390949" sldId="259"/>
            <ac:spMk id="6" creationId="{7C3B7B6D-1393-4E1A-8985-58CAAD3827E5}"/>
          </ac:spMkLst>
        </pc:spChg>
      </pc:sldChg>
      <pc:sldChg chg="del">
        <pc:chgData name="Koson Trachu" userId="8b674c4b66ffeb50" providerId="LiveId" clId="{921E49F6-7FC8-4BB6-89B5-BDB43FE43DE4}" dt="2022-05-03T14:20:45.161" v="8" actId="47"/>
        <pc:sldMkLst>
          <pc:docMk/>
          <pc:sldMk cId="1563035125" sldId="260"/>
        </pc:sldMkLst>
      </pc:sldChg>
      <pc:sldChg chg="modSp add mod">
        <pc:chgData name="Koson Trachu" userId="8b674c4b66ffeb50" providerId="LiveId" clId="{921E49F6-7FC8-4BB6-89B5-BDB43FE43DE4}" dt="2022-05-03T14:33:31.821" v="77" actId="2711"/>
        <pc:sldMkLst>
          <pc:docMk/>
          <pc:sldMk cId="1644637097" sldId="260"/>
        </pc:sldMkLst>
        <pc:spChg chg="mod">
          <ac:chgData name="Koson Trachu" userId="8b674c4b66ffeb50" providerId="LiveId" clId="{921E49F6-7FC8-4BB6-89B5-BDB43FE43DE4}" dt="2022-05-03T14:32:33.725" v="57" actId="14100"/>
          <ac:spMkLst>
            <pc:docMk/>
            <pc:sldMk cId="1644637097" sldId="260"/>
            <ac:spMk id="2" creationId="{00000000-0000-0000-0000-000000000000}"/>
          </ac:spMkLst>
        </pc:spChg>
        <pc:spChg chg="mod">
          <ac:chgData name="Koson Trachu" userId="8b674c4b66ffeb50" providerId="LiveId" clId="{921E49F6-7FC8-4BB6-89B5-BDB43FE43DE4}" dt="2022-05-03T14:33:31.821" v="77" actId="2711"/>
          <ac:spMkLst>
            <pc:docMk/>
            <pc:sldMk cId="1644637097" sldId="260"/>
            <ac:spMk id="4" creationId="{00000000-0000-0000-0000-000000000000}"/>
          </ac:spMkLst>
        </pc:spChg>
        <pc:spChg chg="mod">
          <ac:chgData name="Koson Trachu" userId="8b674c4b66ffeb50" providerId="LiveId" clId="{921E49F6-7FC8-4BB6-89B5-BDB43FE43DE4}" dt="2022-05-03T14:30:29.283" v="53"/>
          <ac:spMkLst>
            <pc:docMk/>
            <pc:sldMk cId="1644637097" sldId="260"/>
            <ac:spMk id="6" creationId="{7C3B7B6D-1393-4E1A-8985-58CAAD3827E5}"/>
          </ac:spMkLst>
        </pc:spChg>
      </pc:sldChg>
      <pc:sldChg chg="add del">
        <pc:chgData name="Koson Trachu" userId="8b674c4b66ffeb50" providerId="LiveId" clId="{921E49F6-7FC8-4BB6-89B5-BDB43FE43DE4}" dt="2022-05-03T14:29:52.677" v="42" actId="2696"/>
        <pc:sldMkLst>
          <pc:docMk/>
          <pc:sldMk cId="4205291732" sldId="260"/>
        </pc:sldMkLst>
      </pc:sldChg>
      <pc:sldChg chg="del">
        <pc:chgData name="Koson Trachu" userId="8b674c4b66ffeb50" providerId="LiveId" clId="{921E49F6-7FC8-4BB6-89B5-BDB43FE43DE4}" dt="2022-05-03T14:20:45.161" v="8" actId="47"/>
        <pc:sldMkLst>
          <pc:docMk/>
          <pc:sldMk cId="1505948747" sldId="261"/>
        </pc:sldMkLst>
      </pc:sldChg>
      <pc:sldChg chg="modSp add mod">
        <pc:chgData name="Koson Trachu" userId="8b674c4b66ffeb50" providerId="LiveId" clId="{921E49F6-7FC8-4BB6-89B5-BDB43FE43DE4}" dt="2022-05-03T14:33:22.095" v="76" actId="404"/>
        <pc:sldMkLst>
          <pc:docMk/>
          <pc:sldMk cId="2639075279" sldId="261"/>
        </pc:sldMkLst>
        <pc:spChg chg="mod">
          <ac:chgData name="Koson Trachu" userId="8b674c4b66ffeb50" providerId="LiveId" clId="{921E49F6-7FC8-4BB6-89B5-BDB43FE43DE4}" dt="2022-05-03T14:32:48.537" v="63" actId="14100"/>
          <ac:spMkLst>
            <pc:docMk/>
            <pc:sldMk cId="2639075279" sldId="261"/>
            <ac:spMk id="2" creationId="{00000000-0000-0000-0000-000000000000}"/>
          </ac:spMkLst>
        </pc:spChg>
        <pc:spChg chg="mod">
          <ac:chgData name="Koson Trachu" userId="8b674c4b66ffeb50" providerId="LiveId" clId="{921E49F6-7FC8-4BB6-89B5-BDB43FE43DE4}" dt="2022-05-03T14:33:22.095" v="76" actId="404"/>
          <ac:spMkLst>
            <pc:docMk/>
            <pc:sldMk cId="2639075279" sldId="261"/>
            <ac:spMk id="4" creationId="{00000000-0000-0000-0000-000000000000}"/>
          </ac:spMkLst>
        </pc:spChg>
        <pc:picChg chg="mod">
          <ac:chgData name="Koson Trachu" userId="8b674c4b66ffeb50" providerId="LiveId" clId="{921E49F6-7FC8-4BB6-89B5-BDB43FE43DE4}" dt="2022-05-03T14:32:55.997" v="67" actId="14861"/>
          <ac:picMkLst>
            <pc:docMk/>
            <pc:sldMk cId="2639075279" sldId="261"/>
            <ac:picMk id="1026" creationId="{00000000-0000-0000-0000-000000000000}"/>
          </ac:picMkLst>
        </pc:picChg>
      </pc:sldChg>
      <pc:sldChg chg="addSp delSp modSp add mod">
        <pc:chgData name="Koson Trachu" userId="8b674c4b66ffeb50" providerId="LiveId" clId="{921E49F6-7FC8-4BB6-89B5-BDB43FE43DE4}" dt="2022-05-03T14:51:58.829" v="114" actId="2711"/>
        <pc:sldMkLst>
          <pc:docMk/>
          <pc:sldMk cId="1902268483" sldId="262"/>
        </pc:sldMkLst>
        <pc:spChg chg="mod">
          <ac:chgData name="Koson Trachu" userId="8b674c4b66ffeb50" providerId="LiveId" clId="{921E49F6-7FC8-4BB6-89B5-BDB43FE43DE4}" dt="2022-05-03T14:51:23.646" v="108"/>
          <ac:spMkLst>
            <pc:docMk/>
            <pc:sldMk cId="1902268483" sldId="262"/>
            <ac:spMk id="2" creationId="{00000000-0000-0000-0000-000000000000}"/>
          </ac:spMkLst>
        </pc:spChg>
        <pc:spChg chg="del">
          <ac:chgData name="Koson Trachu" userId="8b674c4b66ffeb50" providerId="LiveId" clId="{921E49F6-7FC8-4BB6-89B5-BDB43FE43DE4}" dt="2022-05-03T14:51:09.169" v="105" actId="478"/>
          <ac:spMkLst>
            <pc:docMk/>
            <pc:sldMk cId="1902268483" sldId="262"/>
            <ac:spMk id="7" creationId="{5CA43D1B-BC99-4F71-BB8D-E5CCCA5D1B2B}"/>
          </ac:spMkLst>
        </pc:spChg>
        <pc:spChg chg="del">
          <ac:chgData name="Koson Trachu" userId="8b674c4b66ffeb50" providerId="LiveId" clId="{921E49F6-7FC8-4BB6-89B5-BDB43FE43DE4}" dt="2022-05-03T14:51:09.169" v="105" actId="478"/>
          <ac:spMkLst>
            <pc:docMk/>
            <pc:sldMk cId="1902268483" sldId="262"/>
            <ac:spMk id="8" creationId="{5591A022-E55D-4828-A4DD-439839DA6630}"/>
          </ac:spMkLst>
        </pc:spChg>
        <pc:spChg chg="del">
          <ac:chgData name="Koson Trachu" userId="8b674c4b66ffeb50" providerId="LiveId" clId="{921E49F6-7FC8-4BB6-89B5-BDB43FE43DE4}" dt="2022-05-03T14:51:09.169" v="105" actId="478"/>
          <ac:spMkLst>
            <pc:docMk/>
            <pc:sldMk cId="1902268483" sldId="262"/>
            <ac:spMk id="9" creationId="{245DA7AF-D0DB-49D3-A167-D9E7354F850F}"/>
          </ac:spMkLst>
        </pc:spChg>
        <pc:spChg chg="mod">
          <ac:chgData name="Koson Trachu" userId="8b674c4b66ffeb50" providerId="LiveId" clId="{921E49F6-7FC8-4BB6-89B5-BDB43FE43DE4}" dt="2022-05-03T14:51:58.829" v="114" actId="2711"/>
          <ac:spMkLst>
            <pc:docMk/>
            <pc:sldMk cId="1902268483" sldId="262"/>
            <ac:spMk id="13" creationId="{9685F74A-FA72-4FF1-B6C9-B9B3D3A014A7}"/>
          </ac:spMkLst>
        </pc:spChg>
        <pc:spChg chg="mod">
          <ac:chgData name="Koson Trachu" userId="8b674c4b66ffeb50" providerId="LiveId" clId="{921E49F6-7FC8-4BB6-89B5-BDB43FE43DE4}" dt="2022-05-03T14:51:58.829" v="114" actId="2711"/>
          <ac:spMkLst>
            <pc:docMk/>
            <pc:sldMk cId="1902268483" sldId="262"/>
            <ac:spMk id="14" creationId="{15F3B060-C655-4154-9622-1E31BE590BD2}"/>
          </ac:spMkLst>
        </pc:spChg>
        <pc:spChg chg="mod">
          <ac:chgData name="Koson Trachu" userId="8b674c4b66ffeb50" providerId="LiveId" clId="{921E49F6-7FC8-4BB6-89B5-BDB43FE43DE4}" dt="2022-05-03T14:51:58.829" v="114" actId="2711"/>
          <ac:spMkLst>
            <pc:docMk/>
            <pc:sldMk cId="1902268483" sldId="262"/>
            <ac:spMk id="15" creationId="{EA8500F4-702F-499A-A99A-BCB83D9207F7}"/>
          </ac:spMkLst>
        </pc:spChg>
        <pc:spChg chg="mod">
          <ac:chgData name="Koson Trachu" userId="8b674c4b66ffeb50" providerId="LiveId" clId="{921E49F6-7FC8-4BB6-89B5-BDB43FE43DE4}" dt="2022-05-03T14:51:58.829" v="114" actId="2711"/>
          <ac:spMkLst>
            <pc:docMk/>
            <pc:sldMk cId="1902268483" sldId="262"/>
            <ac:spMk id="17" creationId="{D0E3ED71-E847-4F3D-BFD0-F7BC18BE2740}"/>
          </ac:spMkLst>
        </pc:spChg>
        <pc:spChg chg="del">
          <ac:chgData name="Koson Trachu" userId="8b674c4b66ffeb50" providerId="LiveId" clId="{921E49F6-7FC8-4BB6-89B5-BDB43FE43DE4}" dt="2022-05-03T14:51:09.169" v="105" actId="478"/>
          <ac:spMkLst>
            <pc:docMk/>
            <pc:sldMk cId="1902268483" sldId="262"/>
            <ac:spMk id="19" creationId="{50F9D78B-8D41-4DB8-8DC9-30CAD5E55A8F}"/>
          </ac:spMkLst>
        </pc:spChg>
        <pc:spChg chg="del">
          <ac:chgData name="Koson Trachu" userId="8b674c4b66ffeb50" providerId="LiveId" clId="{921E49F6-7FC8-4BB6-89B5-BDB43FE43DE4}" dt="2022-05-03T14:51:09.169" v="105" actId="478"/>
          <ac:spMkLst>
            <pc:docMk/>
            <pc:sldMk cId="1902268483" sldId="262"/>
            <ac:spMk id="20" creationId="{2768321C-6C80-43BA-B1F1-CB06B5BF1630}"/>
          </ac:spMkLst>
        </pc:spChg>
        <pc:spChg chg="mod">
          <ac:chgData name="Koson Trachu" userId="8b674c4b66ffeb50" providerId="LiveId" clId="{921E49F6-7FC8-4BB6-89B5-BDB43FE43DE4}" dt="2022-05-03T14:51:58.829" v="114" actId="2711"/>
          <ac:spMkLst>
            <pc:docMk/>
            <pc:sldMk cId="1902268483" sldId="262"/>
            <ac:spMk id="21" creationId="{749C63D1-6E8E-4C72-9A64-4BF057BF18E8}"/>
          </ac:spMkLst>
        </pc:spChg>
        <pc:spChg chg="mod">
          <ac:chgData name="Koson Trachu" userId="8b674c4b66ffeb50" providerId="LiveId" clId="{921E49F6-7FC8-4BB6-89B5-BDB43FE43DE4}" dt="2022-05-03T14:51:58.829" v="114" actId="2711"/>
          <ac:spMkLst>
            <pc:docMk/>
            <pc:sldMk cId="1902268483" sldId="262"/>
            <ac:spMk id="24" creationId="{59662D2C-52B1-4C2A-851A-468A786A0A8F}"/>
          </ac:spMkLst>
        </pc:spChg>
        <pc:grpChg chg="add mod">
          <ac:chgData name="Koson Trachu" userId="8b674c4b66ffeb50" providerId="LiveId" clId="{921E49F6-7FC8-4BB6-89B5-BDB43FE43DE4}" dt="2022-05-03T14:51:48.753" v="112" actId="1076"/>
          <ac:grpSpMkLst>
            <pc:docMk/>
            <pc:sldMk cId="1902268483" sldId="262"/>
            <ac:grpSpMk id="12" creationId="{F0AC72EA-279D-47B6-A63C-978D9633EB12}"/>
          </ac:grpSpMkLst>
        </pc:grpChg>
        <pc:cxnChg chg="del">
          <ac:chgData name="Koson Trachu" userId="8b674c4b66ffeb50" providerId="LiveId" clId="{921E49F6-7FC8-4BB6-89B5-BDB43FE43DE4}" dt="2022-05-03T14:51:09.169" v="105" actId="478"/>
          <ac:cxnSpMkLst>
            <pc:docMk/>
            <pc:sldMk cId="1902268483" sldId="262"/>
            <ac:cxnSpMk id="10" creationId="{D0E53956-1744-4119-B6AE-AF74D40A61A3}"/>
          </ac:cxnSpMkLst>
        </pc:cxnChg>
        <pc:cxnChg chg="del mod">
          <ac:chgData name="Koson Trachu" userId="8b674c4b66ffeb50" providerId="LiveId" clId="{921E49F6-7FC8-4BB6-89B5-BDB43FE43DE4}" dt="2022-05-03T14:51:09.169" v="105" actId="478"/>
          <ac:cxnSpMkLst>
            <pc:docMk/>
            <pc:sldMk cId="1902268483" sldId="262"/>
            <ac:cxnSpMk id="11" creationId="{10D2CB8A-C760-4490-B886-0849ADE9A59A}"/>
          </ac:cxnSpMkLst>
        </pc:cxnChg>
        <pc:cxnChg chg="mod">
          <ac:chgData name="Koson Trachu" userId="8b674c4b66ffeb50" providerId="LiveId" clId="{921E49F6-7FC8-4BB6-89B5-BDB43FE43DE4}" dt="2022-05-03T14:51:12.965" v="106"/>
          <ac:cxnSpMkLst>
            <pc:docMk/>
            <pc:sldMk cId="1902268483" sldId="262"/>
            <ac:cxnSpMk id="16" creationId="{1A0C2B93-076A-4CEB-A7E6-39B6B9678E13}"/>
          </ac:cxnSpMkLst>
        </pc:cxnChg>
        <pc:cxnChg chg="mod">
          <ac:chgData name="Koson Trachu" userId="8b674c4b66ffeb50" providerId="LiveId" clId="{921E49F6-7FC8-4BB6-89B5-BDB43FE43DE4}" dt="2022-05-03T14:51:12.965" v="106"/>
          <ac:cxnSpMkLst>
            <pc:docMk/>
            <pc:sldMk cId="1902268483" sldId="262"/>
            <ac:cxnSpMk id="18" creationId="{89EF4DF6-0490-4C0A-9F08-3904161E12A4}"/>
          </ac:cxnSpMkLst>
        </pc:cxnChg>
        <pc:cxnChg chg="mod">
          <ac:chgData name="Koson Trachu" userId="8b674c4b66ffeb50" providerId="LiveId" clId="{921E49F6-7FC8-4BB6-89B5-BDB43FE43DE4}" dt="2022-05-03T14:51:12.965" v="106"/>
          <ac:cxnSpMkLst>
            <pc:docMk/>
            <pc:sldMk cId="1902268483" sldId="262"/>
            <ac:cxnSpMk id="22" creationId="{94EADB6C-EB6F-444D-A495-A7C9396745E8}"/>
          </ac:cxnSpMkLst>
        </pc:cxnChg>
        <pc:cxnChg chg="mod">
          <ac:chgData name="Koson Trachu" userId="8b674c4b66ffeb50" providerId="LiveId" clId="{921E49F6-7FC8-4BB6-89B5-BDB43FE43DE4}" dt="2022-05-03T14:51:12.965" v="106"/>
          <ac:cxnSpMkLst>
            <pc:docMk/>
            <pc:sldMk cId="1902268483" sldId="262"/>
            <ac:cxnSpMk id="23" creationId="{499DFF0B-855D-4988-ACE8-A3450E5F91EB}"/>
          </ac:cxnSpMkLst>
        </pc:cxnChg>
      </pc:sldChg>
      <pc:sldChg chg="del">
        <pc:chgData name="Koson Trachu" userId="8b674c4b66ffeb50" providerId="LiveId" clId="{921E49F6-7FC8-4BB6-89B5-BDB43FE43DE4}" dt="2022-05-03T14:20:45.161" v="8" actId="47"/>
        <pc:sldMkLst>
          <pc:docMk/>
          <pc:sldMk cId="2312697724" sldId="262"/>
        </pc:sldMkLst>
      </pc:sldChg>
      <pc:sldChg chg="add del">
        <pc:chgData name="Koson Trachu" userId="8b674c4b66ffeb50" providerId="LiveId" clId="{921E49F6-7FC8-4BB6-89B5-BDB43FE43DE4}" dt="2022-05-03T14:35:03.644" v="87" actId="2696"/>
        <pc:sldMkLst>
          <pc:docMk/>
          <pc:sldMk cId="3598708229" sldId="262"/>
        </pc:sldMkLst>
      </pc:sldChg>
      <pc:sldChg chg="del">
        <pc:chgData name="Koson Trachu" userId="8b674c4b66ffeb50" providerId="LiveId" clId="{921E49F6-7FC8-4BB6-89B5-BDB43FE43DE4}" dt="2022-05-03T14:20:45.161" v="8" actId="47"/>
        <pc:sldMkLst>
          <pc:docMk/>
          <pc:sldMk cId="170546428" sldId="263"/>
        </pc:sldMkLst>
      </pc:sldChg>
      <pc:sldChg chg="addSp delSp modSp add del mod">
        <pc:chgData name="Koson Trachu" userId="8b674c4b66ffeb50" providerId="LiveId" clId="{921E49F6-7FC8-4BB6-89B5-BDB43FE43DE4}" dt="2022-05-03T14:50:54.505" v="100" actId="47"/>
        <pc:sldMkLst>
          <pc:docMk/>
          <pc:sldMk cId="3414296066" sldId="263"/>
        </pc:sldMkLst>
        <pc:spChg chg="mod">
          <ac:chgData name="Koson Trachu" userId="8b674c4b66ffeb50" providerId="LiveId" clId="{921E49F6-7FC8-4BB6-89B5-BDB43FE43DE4}" dt="2022-05-03T14:35:15.767" v="91"/>
          <ac:spMkLst>
            <pc:docMk/>
            <pc:sldMk cId="3414296066" sldId="263"/>
            <ac:spMk id="2" creationId="{00000000-0000-0000-0000-000000000000}"/>
          </ac:spMkLst>
        </pc:spChg>
        <pc:spChg chg="add mod">
          <ac:chgData name="Koson Trachu" userId="8b674c4b66ffeb50" providerId="LiveId" clId="{921E49F6-7FC8-4BB6-89B5-BDB43FE43DE4}" dt="2022-05-03T14:50:36.290" v="99" actId="15"/>
          <ac:spMkLst>
            <pc:docMk/>
            <pc:sldMk cId="3414296066" sldId="263"/>
            <ac:spMk id="3" creationId="{C2BB69B4-F812-4AAF-BA15-1C88585F5FFB}"/>
          </ac:spMkLst>
        </pc:spChg>
        <pc:picChg chg="del">
          <ac:chgData name="Koson Trachu" userId="8b674c4b66ffeb50" providerId="LiveId" clId="{921E49F6-7FC8-4BB6-89B5-BDB43FE43DE4}" dt="2022-05-03T14:35:05.656" v="88" actId="478"/>
          <ac:picMkLst>
            <pc:docMk/>
            <pc:sldMk cId="3414296066" sldId="263"/>
            <ac:picMk id="1026" creationId="{00000000-0000-0000-0000-000000000000}"/>
          </ac:picMkLst>
        </pc:picChg>
      </pc:sldChg>
      <pc:sldChg chg="modSp add mod">
        <pc:chgData name="Koson Trachu" userId="8b674c4b66ffeb50" providerId="LiveId" clId="{921E49F6-7FC8-4BB6-89B5-BDB43FE43DE4}" dt="2022-05-03T14:56:30.497" v="129"/>
        <pc:sldMkLst>
          <pc:docMk/>
          <pc:sldMk cId="4205291732" sldId="263"/>
        </pc:sldMkLst>
        <pc:spChg chg="mod">
          <ac:chgData name="Koson Trachu" userId="8b674c4b66ffeb50" providerId="LiveId" clId="{921E49F6-7FC8-4BB6-89B5-BDB43FE43DE4}" dt="2022-05-03T14:56:01.247" v="116" actId="6549"/>
          <ac:spMkLst>
            <pc:docMk/>
            <pc:sldMk cId="4205291732" sldId="263"/>
            <ac:spMk id="2" creationId="{00000000-0000-0000-0000-000000000000}"/>
          </ac:spMkLst>
        </pc:spChg>
        <pc:spChg chg="mod">
          <ac:chgData name="Koson Trachu" userId="8b674c4b66ffeb50" providerId="LiveId" clId="{921E49F6-7FC8-4BB6-89B5-BDB43FE43DE4}" dt="2022-05-03T14:56:30.497" v="129"/>
          <ac:spMkLst>
            <pc:docMk/>
            <pc:sldMk cId="4205291732" sldId="263"/>
            <ac:spMk id="6" creationId="{7C3B7B6D-1393-4E1A-8985-58CAAD3827E5}"/>
          </ac:spMkLst>
        </pc:spChg>
      </pc:sldChg>
      <pc:sldChg chg="del">
        <pc:chgData name="Koson Trachu" userId="8b674c4b66ffeb50" providerId="LiveId" clId="{921E49F6-7FC8-4BB6-89B5-BDB43FE43DE4}" dt="2022-05-03T14:20:45.161" v="8" actId="47"/>
        <pc:sldMkLst>
          <pc:docMk/>
          <pc:sldMk cId="2417887816" sldId="264"/>
        </pc:sldMkLst>
      </pc:sldChg>
      <pc:sldChg chg="delSp add del">
        <pc:chgData name="Koson Trachu" userId="8b674c4b66ffeb50" providerId="LiveId" clId="{921E49F6-7FC8-4BB6-89B5-BDB43FE43DE4}" dt="2022-05-03T14:50:54.505" v="100" actId="47"/>
        <pc:sldMkLst>
          <pc:docMk/>
          <pc:sldMk cId="3598708229" sldId="264"/>
        </pc:sldMkLst>
        <pc:picChg chg="del">
          <ac:chgData name="Koson Trachu" userId="8b674c4b66ffeb50" providerId="LiveId" clId="{921E49F6-7FC8-4BB6-89B5-BDB43FE43DE4}" dt="2022-05-03T14:37:33.084" v="92" actId="21"/>
          <ac:picMkLst>
            <pc:docMk/>
            <pc:sldMk cId="3598708229" sldId="264"/>
            <ac:picMk id="2051" creationId="{00000000-0000-0000-0000-000000000000}"/>
          </ac:picMkLst>
        </pc:picChg>
      </pc:sldChg>
      <pc:sldChg chg="addSp delSp modSp add mod">
        <pc:chgData name="Koson Trachu" userId="8b674c4b66ffeb50" providerId="LiveId" clId="{921E49F6-7FC8-4BB6-89B5-BDB43FE43DE4}" dt="2022-05-03T15:06:41.426" v="169" actId="20577"/>
        <pc:sldMkLst>
          <pc:docMk/>
          <pc:sldMk cId="3901870086" sldId="264"/>
        </pc:sldMkLst>
        <pc:spChg chg="mod">
          <ac:chgData name="Koson Trachu" userId="8b674c4b66ffeb50" providerId="LiveId" clId="{921E49F6-7FC8-4BB6-89B5-BDB43FE43DE4}" dt="2022-05-03T14:56:54.236" v="131"/>
          <ac:spMkLst>
            <pc:docMk/>
            <pc:sldMk cId="3901870086" sldId="264"/>
            <ac:spMk id="2" creationId="{00000000-0000-0000-0000-000000000000}"/>
          </ac:spMkLst>
        </pc:spChg>
        <pc:spChg chg="add del mod">
          <ac:chgData name="Koson Trachu" userId="8b674c4b66ffeb50" providerId="LiveId" clId="{921E49F6-7FC8-4BB6-89B5-BDB43FE43DE4}" dt="2022-05-03T15:02:19.853" v="133" actId="931"/>
          <ac:spMkLst>
            <pc:docMk/>
            <pc:sldMk cId="3901870086" sldId="264"/>
            <ac:spMk id="5" creationId="{5728120F-4C22-4E23-8A5C-B74C63695FFB}"/>
          </ac:spMkLst>
        </pc:spChg>
        <pc:spChg chg="del">
          <ac:chgData name="Koson Trachu" userId="8b674c4b66ffeb50" providerId="LiveId" clId="{921E49F6-7FC8-4BB6-89B5-BDB43FE43DE4}" dt="2022-05-03T14:57:16.757" v="132" actId="478"/>
          <ac:spMkLst>
            <pc:docMk/>
            <pc:sldMk cId="3901870086" sldId="264"/>
            <ac:spMk id="6" creationId="{7C3B7B6D-1393-4E1A-8985-58CAAD3827E5}"/>
          </ac:spMkLst>
        </pc:spChg>
        <pc:spChg chg="add mod">
          <ac:chgData name="Koson Trachu" userId="8b674c4b66ffeb50" providerId="LiveId" clId="{921E49F6-7FC8-4BB6-89B5-BDB43FE43DE4}" dt="2022-05-03T15:06:31.196" v="160" actId="14100"/>
          <ac:spMkLst>
            <pc:docMk/>
            <pc:sldMk cId="3901870086" sldId="264"/>
            <ac:spMk id="12" creationId="{83EFB629-71BA-400F-AC2A-CD2F314B0013}"/>
          </ac:spMkLst>
        </pc:spChg>
        <pc:spChg chg="add mod">
          <ac:chgData name="Koson Trachu" userId="8b674c4b66ffeb50" providerId="LiveId" clId="{921E49F6-7FC8-4BB6-89B5-BDB43FE43DE4}" dt="2022-05-03T15:06:41.426" v="169" actId="20577"/>
          <ac:spMkLst>
            <pc:docMk/>
            <pc:sldMk cId="3901870086" sldId="264"/>
            <ac:spMk id="13" creationId="{FA936639-C928-4818-8C22-CA829D91610B}"/>
          </ac:spMkLst>
        </pc:spChg>
        <pc:picChg chg="add mod">
          <ac:chgData name="Koson Trachu" userId="8b674c4b66ffeb50" providerId="LiveId" clId="{921E49F6-7FC8-4BB6-89B5-BDB43FE43DE4}" dt="2022-05-03T15:03:36.584" v="149" actId="1076"/>
          <ac:picMkLst>
            <pc:docMk/>
            <pc:sldMk cId="3901870086" sldId="264"/>
            <ac:picMk id="8" creationId="{E361BA4B-88D1-427A-8376-9B1B396C8815}"/>
          </ac:picMkLst>
        </pc:picChg>
        <pc:picChg chg="add mod">
          <ac:chgData name="Koson Trachu" userId="8b674c4b66ffeb50" providerId="LiveId" clId="{921E49F6-7FC8-4BB6-89B5-BDB43FE43DE4}" dt="2022-05-03T15:03:49.969" v="151" actId="1076"/>
          <ac:picMkLst>
            <pc:docMk/>
            <pc:sldMk cId="3901870086" sldId="264"/>
            <ac:picMk id="10" creationId="{C4332D4C-7919-40F4-8CBD-E45AC561231F}"/>
          </ac:picMkLst>
        </pc:picChg>
      </pc:sldChg>
      <pc:sldChg chg="modSp add del mod">
        <pc:chgData name="Koson Trachu" userId="8b674c4b66ffeb50" providerId="LiveId" clId="{921E49F6-7FC8-4BB6-89B5-BDB43FE43DE4}" dt="2022-05-03T14:50:54.505" v="100" actId="47"/>
        <pc:sldMkLst>
          <pc:docMk/>
          <pc:sldMk cId="301637308" sldId="265"/>
        </pc:sldMkLst>
        <pc:spChg chg="mod">
          <ac:chgData name="Koson Trachu" userId="8b674c4b66ffeb50" providerId="LiveId" clId="{921E49F6-7FC8-4BB6-89B5-BDB43FE43DE4}" dt="2022-05-03T14:37:43.813" v="95" actId="21"/>
          <ac:spMkLst>
            <pc:docMk/>
            <pc:sldMk cId="301637308" sldId="265"/>
            <ac:spMk id="3" creationId="{00000000-0000-0000-0000-000000000000}"/>
          </ac:spMkLst>
        </pc:spChg>
      </pc:sldChg>
      <pc:sldChg chg="del">
        <pc:chgData name="Koson Trachu" userId="8b674c4b66ffeb50" providerId="LiveId" clId="{921E49F6-7FC8-4BB6-89B5-BDB43FE43DE4}" dt="2022-05-03T14:20:45.161" v="8" actId="47"/>
        <pc:sldMkLst>
          <pc:docMk/>
          <pc:sldMk cId="2046988599" sldId="265"/>
        </pc:sldMkLst>
      </pc:sldChg>
      <pc:sldChg chg="addSp delSp modSp add mod">
        <pc:chgData name="Koson Trachu" userId="8b674c4b66ffeb50" providerId="LiveId" clId="{921E49F6-7FC8-4BB6-89B5-BDB43FE43DE4}" dt="2022-05-03T15:12:45.080" v="208" actId="1582"/>
        <pc:sldMkLst>
          <pc:docMk/>
          <pc:sldMk cId="3493748074" sldId="265"/>
        </pc:sldMkLst>
        <pc:spChg chg="add del mod">
          <ac:chgData name="Koson Trachu" userId="8b674c4b66ffeb50" providerId="LiveId" clId="{921E49F6-7FC8-4BB6-89B5-BDB43FE43DE4}" dt="2022-05-03T15:10:06.306" v="172" actId="931"/>
          <ac:spMkLst>
            <pc:docMk/>
            <pc:sldMk cId="3493748074" sldId="265"/>
            <ac:spMk id="5" creationId="{89B6A0F6-F64F-4EA7-A8D3-F83941725D75}"/>
          </ac:spMkLst>
        </pc:spChg>
        <pc:spChg chg="del">
          <ac:chgData name="Koson Trachu" userId="8b674c4b66ffeb50" providerId="LiveId" clId="{921E49F6-7FC8-4BB6-89B5-BDB43FE43DE4}" dt="2022-05-03T15:09:54.300" v="171" actId="478"/>
          <ac:spMkLst>
            <pc:docMk/>
            <pc:sldMk cId="3493748074" sldId="265"/>
            <ac:spMk id="12" creationId="{83EFB629-71BA-400F-AC2A-CD2F314B0013}"/>
          </ac:spMkLst>
        </pc:spChg>
        <pc:spChg chg="del">
          <ac:chgData name="Koson Trachu" userId="8b674c4b66ffeb50" providerId="LiveId" clId="{921E49F6-7FC8-4BB6-89B5-BDB43FE43DE4}" dt="2022-05-03T15:09:54.300" v="171" actId="478"/>
          <ac:spMkLst>
            <pc:docMk/>
            <pc:sldMk cId="3493748074" sldId="265"/>
            <ac:spMk id="13" creationId="{FA936639-C928-4818-8C22-CA829D91610B}"/>
          </ac:spMkLst>
        </pc:spChg>
        <pc:spChg chg="add mod">
          <ac:chgData name="Koson Trachu" userId="8b674c4b66ffeb50" providerId="LiveId" clId="{921E49F6-7FC8-4BB6-89B5-BDB43FE43DE4}" dt="2022-05-03T15:12:45.080" v="208" actId="1582"/>
          <ac:spMkLst>
            <pc:docMk/>
            <pc:sldMk cId="3493748074" sldId="265"/>
            <ac:spMk id="15" creationId="{B18F0DF4-BC9A-4076-87D3-7A8700B48AB1}"/>
          </ac:spMkLst>
        </pc:spChg>
        <pc:picChg chg="add mod">
          <ac:chgData name="Koson Trachu" userId="8b674c4b66ffeb50" providerId="LiveId" clId="{921E49F6-7FC8-4BB6-89B5-BDB43FE43DE4}" dt="2022-05-03T15:10:56.272" v="194" actId="14861"/>
          <ac:picMkLst>
            <pc:docMk/>
            <pc:sldMk cId="3493748074" sldId="265"/>
            <ac:picMk id="7" creationId="{CFC3F772-F1C2-4D54-A884-539139C41319}"/>
          </ac:picMkLst>
        </pc:picChg>
        <pc:picChg chg="del">
          <ac:chgData name="Koson Trachu" userId="8b674c4b66ffeb50" providerId="LiveId" clId="{921E49F6-7FC8-4BB6-89B5-BDB43FE43DE4}" dt="2022-05-03T15:09:54.300" v="171" actId="478"/>
          <ac:picMkLst>
            <pc:docMk/>
            <pc:sldMk cId="3493748074" sldId="265"/>
            <ac:picMk id="8" creationId="{E361BA4B-88D1-427A-8376-9B1B396C8815}"/>
          </ac:picMkLst>
        </pc:picChg>
        <pc:picChg chg="del">
          <ac:chgData name="Koson Trachu" userId="8b674c4b66ffeb50" providerId="LiveId" clId="{921E49F6-7FC8-4BB6-89B5-BDB43FE43DE4}" dt="2022-05-03T15:09:54.300" v="171" actId="478"/>
          <ac:picMkLst>
            <pc:docMk/>
            <pc:sldMk cId="3493748074" sldId="265"/>
            <ac:picMk id="10" creationId="{C4332D4C-7919-40F4-8CBD-E45AC561231F}"/>
          </ac:picMkLst>
        </pc:picChg>
        <pc:picChg chg="add mod">
          <ac:chgData name="Koson Trachu" userId="8b674c4b66ffeb50" providerId="LiveId" clId="{921E49F6-7FC8-4BB6-89B5-BDB43FE43DE4}" dt="2022-05-03T15:12:07.247" v="204" actId="1076"/>
          <ac:picMkLst>
            <pc:docMk/>
            <pc:sldMk cId="3493748074" sldId="265"/>
            <ac:picMk id="11" creationId="{80AF520C-4A3E-4DB9-9B79-E6950D833639}"/>
          </ac:picMkLst>
        </pc:picChg>
        <pc:picChg chg="add mod">
          <ac:chgData name="Koson Trachu" userId="8b674c4b66ffeb50" providerId="LiveId" clId="{921E49F6-7FC8-4BB6-89B5-BDB43FE43DE4}" dt="2022-05-03T15:11:01.300" v="195" actId="208"/>
          <ac:picMkLst>
            <pc:docMk/>
            <pc:sldMk cId="3493748074" sldId="265"/>
            <ac:picMk id="14" creationId="{E6E8F738-B84A-4FC5-972F-1601AC63FDEE}"/>
          </ac:picMkLst>
        </pc:picChg>
      </pc:sldChg>
      <pc:sldChg chg="addSp modSp add mod ord">
        <pc:chgData name="Koson Trachu" userId="8b674c4b66ffeb50" providerId="LiveId" clId="{921E49F6-7FC8-4BB6-89B5-BDB43FE43DE4}" dt="2022-05-03T15:14:22.517" v="222" actId="14861"/>
        <pc:sldMkLst>
          <pc:docMk/>
          <pc:sldMk cId="770324980" sldId="266"/>
        </pc:sldMkLst>
        <pc:spChg chg="mod">
          <ac:chgData name="Koson Trachu" userId="8b674c4b66ffeb50" providerId="LiveId" clId="{921E49F6-7FC8-4BB6-89B5-BDB43FE43DE4}" dt="2022-05-03T15:13:17.857" v="212"/>
          <ac:spMkLst>
            <pc:docMk/>
            <pc:sldMk cId="770324980" sldId="266"/>
            <ac:spMk id="2" creationId="{00000000-0000-0000-0000-000000000000}"/>
          </ac:spMkLst>
        </pc:spChg>
        <pc:spChg chg="mod">
          <ac:chgData name="Koson Trachu" userId="8b674c4b66ffeb50" providerId="LiveId" clId="{921E49F6-7FC8-4BB6-89B5-BDB43FE43DE4}" dt="2022-05-03T15:13:30.493" v="214" actId="20577"/>
          <ac:spMkLst>
            <pc:docMk/>
            <pc:sldMk cId="770324980" sldId="266"/>
            <ac:spMk id="6" creationId="{7C3B7B6D-1393-4E1A-8985-58CAAD3827E5}"/>
          </ac:spMkLst>
        </pc:spChg>
        <pc:picChg chg="add mod">
          <ac:chgData name="Koson Trachu" userId="8b674c4b66ffeb50" providerId="LiveId" clId="{921E49F6-7FC8-4BB6-89B5-BDB43FE43DE4}" dt="2022-05-03T15:14:22.517" v="222" actId="14861"/>
          <ac:picMkLst>
            <pc:docMk/>
            <pc:sldMk cId="770324980" sldId="266"/>
            <ac:picMk id="5" creationId="{9AAEEE80-E370-404A-BB56-419600DBF0C4}"/>
          </ac:picMkLst>
        </pc:picChg>
      </pc:sldChg>
      <pc:sldChg chg="del">
        <pc:chgData name="Koson Trachu" userId="8b674c4b66ffeb50" providerId="LiveId" clId="{921E49F6-7FC8-4BB6-89B5-BDB43FE43DE4}" dt="2022-05-03T14:20:45.161" v="8" actId="47"/>
        <pc:sldMkLst>
          <pc:docMk/>
          <pc:sldMk cId="3105115889" sldId="266"/>
        </pc:sldMkLst>
      </pc:sldChg>
      <pc:sldChg chg="del">
        <pc:chgData name="Koson Trachu" userId="8b674c4b66ffeb50" providerId="LiveId" clId="{921E49F6-7FC8-4BB6-89B5-BDB43FE43DE4}" dt="2022-05-03T14:20:45.161" v="8" actId="47"/>
        <pc:sldMkLst>
          <pc:docMk/>
          <pc:sldMk cId="31871653" sldId="267"/>
        </pc:sldMkLst>
      </pc:sldChg>
      <pc:sldChg chg="addSp delSp modSp add mod">
        <pc:chgData name="Koson Trachu" userId="8b674c4b66ffeb50" providerId="LiveId" clId="{921E49F6-7FC8-4BB6-89B5-BDB43FE43DE4}" dt="2022-05-03T15:15:16.693" v="239" actId="14861"/>
        <pc:sldMkLst>
          <pc:docMk/>
          <pc:sldMk cId="117877999" sldId="267"/>
        </pc:sldMkLst>
        <pc:spChg chg="del">
          <ac:chgData name="Koson Trachu" userId="8b674c4b66ffeb50" providerId="LiveId" clId="{921E49F6-7FC8-4BB6-89B5-BDB43FE43DE4}" dt="2022-05-03T15:14:44.956" v="224" actId="478"/>
          <ac:spMkLst>
            <pc:docMk/>
            <pc:sldMk cId="117877999" sldId="267"/>
            <ac:spMk id="6" creationId="{7C3B7B6D-1393-4E1A-8985-58CAAD3827E5}"/>
          </ac:spMkLst>
        </pc:spChg>
        <pc:spChg chg="add del mod">
          <ac:chgData name="Koson Trachu" userId="8b674c4b66ffeb50" providerId="LiveId" clId="{921E49F6-7FC8-4BB6-89B5-BDB43FE43DE4}" dt="2022-05-03T15:14:49.911" v="226" actId="478"/>
          <ac:spMkLst>
            <pc:docMk/>
            <pc:sldMk cId="117877999" sldId="267"/>
            <ac:spMk id="7" creationId="{F3728D51-D990-4E56-8C67-723AC5BD3795}"/>
          </ac:spMkLst>
        </pc:spChg>
        <pc:picChg chg="mod">
          <ac:chgData name="Koson Trachu" userId="8b674c4b66ffeb50" providerId="LiveId" clId="{921E49F6-7FC8-4BB6-89B5-BDB43FE43DE4}" dt="2022-05-03T15:15:16.693" v="239" actId="14861"/>
          <ac:picMkLst>
            <pc:docMk/>
            <pc:sldMk cId="117877999" sldId="267"/>
            <ac:picMk id="5" creationId="{9AAEEE80-E370-404A-BB56-419600DBF0C4}"/>
          </ac:picMkLst>
        </pc:picChg>
        <pc:picChg chg="add mod">
          <ac:chgData name="Koson Trachu" userId="8b674c4b66ffeb50" providerId="LiveId" clId="{921E49F6-7FC8-4BB6-89B5-BDB43FE43DE4}" dt="2022-05-03T15:15:16.693" v="239" actId="14861"/>
          <ac:picMkLst>
            <pc:docMk/>
            <pc:sldMk cId="117877999" sldId="267"/>
            <ac:picMk id="8" creationId="{1DB6B81B-1C29-48DE-AB14-FAD61A8AE471}"/>
          </ac:picMkLst>
        </pc:picChg>
      </pc:sldChg>
      <pc:sldChg chg="del">
        <pc:chgData name="Koson Trachu" userId="8b674c4b66ffeb50" providerId="LiveId" clId="{921E49F6-7FC8-4BB6-89B5-BDB43FE43DE4}" dt="2022-05-03T14:20:45.161" v="8" actId="47"/>
        <pc:sldMkLst>
          <pc:docMk/>
          <pc:sldMk cId="2490226096" sldId="268"/>
        </pc:sldMkLst>
      </pc:sldChg>
      <pc:sldChg chg="addSp delSp modSp add mod ord">
        <pc:chgData name="Koson Trachu" userId="8b674c4b66ffeb50" providerId="LiveId" clId="{921E49F6-7FC8-4BB6-89B5-BDB43FE43DE4}" dt="2022-05-03T15:16:40.930" v="252" actId="14861"/>
        <pc:sldMkLst>
          <pc:docMk/>
          <pc:sldMk cId="3495367902" sldId="268"/>
        </pc:sldMkLst>
        <pc:spChg chg="mod">
          <ac:chgData name="Koson Trachu" userId="8b674c4b66ffeb50" providerId="LiveId" clId="{921E49F6-7FC8-4BB6-89B5-BDB43FE43DE4}" dt="2022-05-03T15:15:50.256" v="243"/>
          <ac:spMkLst>
            <pc:docMk/>
            <pc:sldMk cId="3495367902" sldId="268"/>
            <ac:spMk id="2" creationId="{00000000-0000-0000-0000-000000000000}"/>
          </ac:spMkLst>
        </pc:spChg>
        <pc:spChg chg="add del mod">
          <ac:chgData name="Koson Trachu" userId="8b674c4b66ffeb50" providerId="LiveId" clId="{921E49F6-7FC8-4BB6-89B5-BDB43FE43DE4}" dt="2022-05-03T15:16:10.838" v="246"/>
          <ac:spMkLst>
            <pc:docMk/>
            <pc:sldMk cId="3495367902" sldId="268"/>
            <ac:spMk id="5" creationId="{EE8EEC42-8436-462C-B505-715CEDD67CEE}"/>
          </ac:spMkLst>
        </pc:spChg>
        <pc:spChg chg="mod">
          <ac:chgData name="Koson Trachu" userId="8b674c4b66ffeb50" providerId="LiveId" clId="{921E49F6-7FC8-4BB6-89B5-BDB43FE43DE4}" dt="2022-05-03T15:15:58.562" v="244"/>
          <ac:spMkLst>
            <pc:docMk/>
            <pc:sldMk cId="3495367902" sldId="268"/>
            <ac:spMk id="6" creationId="{7C3B7B6D-1393-4E1A-8985-58CAAD3827E5}"/>
          </ac:spMkLst>
        </pc:spChg>
        <pc:picChg chg="add mod">
          <ac:chgData name="Koson Trachu" userId="8b674c4b66ffeb50" providerId="LiveId" clId="{921E49F6-7FC8-4BB6-89B5-BDB43FE43DE4}" dt="2022-05-03T15:16:40.930" v="252" actId="14861"/>
          <ac:picMkLst>
            <pc:docMk/>
            <pc:sldMk cId="3495367902" sldId="268"/>
            <ac:picMk id="7" creationId="{589020C1-1988-4423-B1AF-DE03C700F943}"/>
          </ac:picMkLst>
        </pc:picChg>
      </pc:sldChg>
      <pc:sldChg chg="add del">
        <pc:chgData name="Koson Trachu" userId="8b674c4b66ffeb50" providerId="LiveId" clId="{921E49F6-7FC8-4BB6-89B5-BDB43FE43DE4}" dt="2022-05-03T15:17:05.077" v="255" actId="2696"/>
        <pc:sldMkLst>
          <pc:docMk/>
          <pc:sldMk cId="1790971033" sldId="269"/>
        </pc:sldMkLst>
      </pc:sldChg>
      <pc:sldChg chg="addSp delSp modSp add mod">
        <pc:chgData name="Koson Trachu" userId="8b674c4b66ffeb50" providerId="LiveId" clId="{921E49F6-7FC8-4BB6-89B5-BDB43FE43DE4}" dt="2022-05-03T15:17:34.063" v="266" actId="14861"/>
        <pc:sldMkLst>
          <pc:docMk/>
          <pc:sldMk cId="2257649506" sldId="269"/>
        </pc:sldMkLst>
        <pc:spChg chg="mod">
          <ac:chgData name="Koson Trachu" userId="8b674c4b66ffeb50" providerId="LiveId" clId="{921E49F6-7FC8-4BB6-89B5-BDB43FE43DE4}" dt="2022-05-03T15:17:24.772" v="261"/>
          <ac:spMkLst>
            <pc:docMk/>
            <pc:sldMk cId="2257649506" sldId="269"/>
            <ac:spMk id="2" creationId="{00000000-0000-0000-0000-000000000000}"/>
          </ac:spMkLst>
        </pc:spChg>
        <pc:spChg chg="add mod">
          <ac:chgData name="Koson Trachu" userId="8b674c4b66ffeb50" providerId="LiveId" clId="{921E49F6-7FC8-4BB6-89B5-BDB43FE43DE4}" dt="2022-05-03T15:17:10.968" v="258" actId="478"/>
          <ac:spMkLst>
            <pc:docMk/>
            <pc:sldMk cId="2257649506" sldId="269"/>
            <ac:spMk id="5" creationId="{25C0F3FB-4F76-408F-AC16-FDB4B61EF120}"/>
          </ac:spMkLst>
        </pc:spChg>
        <pc:spChg chg="del">
          <ac:chgData name="Koson Trachu" userId="8b674c4b66ffeb50" providerId="LiveId" clId="{921E49F6-7FC8-4BB6-89B5-BDB43FE43DE4}" dt="2022-05-03T15:17:10.968" v="258" actId="478"/>
          <ac:spMkLst>
            <pc:docMk/>
            <pc:sldMk cId="2257649506" sldId="269"/>
            <ac:spMk id="6" creationId="{7C3B7B6D-1393-4E1A-8985-58CAAD3827E5}"/>
          </ac:spMkLst>
        </pc:spChg>
        <pc:picChg chg="add mod">
          <ac:chgData name="Koson Trachu" userId="8b674c4b66ffeb50" providerId="LiveId" clId="{921E49F6-7FC8-4BB6-89B5-BDB43FE43DE4}" dt="2022-05-03T15:17:34.063" v="266" actId="14861"/>
          <ac:picMkLst>
            <pc:docMk/>
            <pc:sldMk cId="2257649506" sldId="269"/>
            <ac:picMk id="7" creationId="{86356770-416F-4D06-A991-33B1D981BB44}"/>
          </ac:picMkLst>
        </pc:picChg>
      </pc:sldChg>
      <pc:sldChg chg="modSp add mod">
        <pc:chgData name="Koson Trachu" userId="8b674c4b66ffeb50" providerId="LiveId" clId="{921E49F6-7FC8-4BB6-89B5-BDB43FE43DE4}" dt="2022-05-03T15:18:36.636" v="297" actId="20577"/>
        <pc:sldMkLst>
          <pc:docMk/>
          <pc:sldMk cId="2631979401" sldId="270"/>
        </pc:sldMkLst>
        <pc:spChg chg="mod">
          <ac:chgData name="Koson Trachu" userId="8b674c4b66ffeb50" providerId="LiveId" clId="{921E49F6-7FC8-4BB6-89B5-BDB43FE43DE4}" dt="2022-05-03T15:18:36.636" v="297" actId="20577"/>
          <ac:spMkLst>
            <pc:docMk/>
            <pc:sldMk cId="2631979401" sldId="270"/>
            <ac:spMk id="2" creationId="{00000000-0000-0000-0000-000000000000}"/>
          </ac:spMkLst>
        </pc:spChg>
        <pc:spChg chg="mod">
          <ac:chgData name="Koson Trachu" userId="8b674c4b66ffeb50" providerId="LiveId" clId="{921E49F6-7FC8-4BB6-89B5-BDB43FE43DE4}" dt="2022-05-03T15:18:17.831" v="275" actId="20577"/>
          <ac:spMkLst>
            <pc:docMk/>
            <pc:sldMk cId="2631979401" sldId="270"/>
            <ac:spMk id="6" creationId="{7C3B7B6D-1393-4E1A-8985-58CAAD3827E5}"/>
          </ac:spMkLst>
        </pc:spChg>
      </pc:sldChg>
      <pc:sldChg chg="del">
        <pc:chgData name="Koson Trachu" userId="8b674c4b66ffeb50" providerId="LiveId" clId="{921E49F6-7FC8-4BB6-89B5-BDB43FE43DE4}" dt="2022-05-03T14:20:45.161" v="8" actId="47"/>
        <pc:sldMkLst>
          <pc:docMk/>
          <pc:sldMk cId="3461605131" sldId="270"/>
        </pc:sldMkLst>
      </pc:sldChg>
      <pc:sldChg chg="addSp delSp modSp add mod">
        <pc:chgData name="Koson Trachu" userId="8b674c4b66ffeb50" providerId="LiveId" clId="{921E49F6-7FC8-4BB6-89B5-BDB43FE43DE4}" dt="2022-05-03T15:19:47.700" v="315" actId="1076"/>
        <pc:sldMkLst>
          <pc:docMk/>
          <pc:sldMk cId="4087273699" sldId="271"/>
        </pc:sldMkLst>
        <pc:spChg chg="del mod">
          <ac:chgData name="Koson Trachu" userId="8b674c4b66ffeb50" providerId="LiveId" clId="{921E49F6-7FC8-4BB6-89B5-BDB43FE43DE4}" dt="2022-05-03T15:19:12.135" v="302" actId="931"/>
          <ac:spMkLst>
            <pc:docMk/>
            <pc:sldMk cId="4087273699" sldId="271"/>
            <ac:spMk id="6" creationId="{7C3B7B6D-1393-4E1A-8985-58CAAD3827E5}"/>
          </ac:spMkLst>
        </pc:spChg>
        <pc:picChg chg="add mod">
          <ac:chgData name="Koson Trachu" userId="8b674c4b66ffeb50" providerId="LiveId" clId="{921E49F6-7FC8-4BB6-89B5-BDB43FE43DE4}" dt="2022-05-03T15:19:43.790" v="314" actId="1076"/>
          <ac:picMkLst>
            <pc:docMk/>
            <pc:sldMk cId="4087273699" sldId="271"/>
            <ac:picMk id="5" creationId="{2323635E-0A27-40E9-8089-765F4A5B7812}"/>
          </ac:picMkLst>
        </pc:picChg>
        <pc:picChg chg="add mod">
          <ac:chgData name="Koson Trachu" userId="8b674c4b66ffeb50" providerId="LiveId" clId="{921E49F6-7FC8-4BB6-89B5-BDB43FE43DE4}" dt="2022-05-03T15:19:47.700" v="315" actId="1076"/>
          <ac:picMkLst>
            <pc:docMk/>
            <pc:sldMk cId="4087273699" sldId="271"/>
            <ac:picMk id="7" creationId="{82C6D752-B29D-4FBD-B86A-ADB8013E07B0}"/>
          </ac:picMkLst>
        </pc:picChg>
      </pc:sldChg>
      <pc:sldChg chg="del">
        <pc:chgData name="Koson Trachu" userId="8b674c4b66ffeb50" providerId="LiveId" clId="{921E49F6-7FC8-4BB6-89B5-BDB43FE43DE4}" dt="2022-05-03T14:20:45.161" v="8" actId="47"/>
        <pc:sldMkLst>
          <pc:docMk/>
          <pc:sldMk cId="4113685750" sldId="271"/>
        </pc:sldMkLst>
      </pc:sldChg>
      <pc:sldChg chg="addSp delSp modSp add mod">
        <pc:chgData name="Koson Trachu" userId="8b674c4b66ffeb50" providerId="LiveId" clId="{921E49F6-7FC8-4BB6-89B5-BDB43FE43DE4}" dt="2022-05-03T15:20:23.962" v="321" actId="20577"/>
        <pc:sldMkLst>
          <pc:docMk/>
          <pc:sldMk cId="3253453584" sldId="272"/>
        </pc:sldMkLst>
        <pc:spChg chg="add mod">
          <ac:chgData name="Koson Trachu" userId="8b674c4b66ffeb50" providerId="LiveId" clId="{921E49F6-7FC8-4BB6-89B5-BDB43FE43DE4}" dt="2022-05-03T15:20:23.962" v="321" actId="20577"/>
          <ac:spMkLst>
            <pc:docMk/>
            <pc:sldMk cId="3253453584" sldId="272"/>
            <ac:spMk id="3" creationId="{B848FFD2-9BC8-4CA0-88BB-20AFF534FDCC}"/>
          </ac:spMkLst>
        </pc:spChg>
        <pc:picChg chg="del">
          <ac:chgData name="Koson Trachu" userId="8b674c4b66ffeb50" providerId="LiveId" clId="{921E49F6-7FC8-4BB6-89B5-BDB43FE43DE4}" dt="2022-05-03T15:20:05.930" v="317" actId="478"/>
          <ac:picMkLst>
            <pc:docMk/>
            <pc:sldMk cId="3253453584" sldId="272"/>
            <ac:picMk id="5" creationId="{2323635E-0A27-40E9-8089-765F4A5B7812}"/>
          </ac:picMkLst>
        </pc:picChg>
        <pc:picChg chg="del">
          <ac:chgData name="Koson Trachu" userId="8b674c4b66ffeb50" providerId="LiveId" clId="{921E49F6-7FC8-4BB6-89B5-BDB43FE43DE4}" dt="2022-05-03T15:20:05.930" v="317" actId="478"/>
          <ac:picMkLst>
            <pc:docMk/>
            <pc:sldMk cId="3253453584" sldId="272"/>
            <ac:picMk id="7" creationId="{82C6D752-B29D-4FBD-B86A-ADB8013E07B0}"/>
          </ac:picMkLst>
        </pc:picChg>
      </pc:sldChg>
      <pc:sldChg chg="del">
        <pc:chgData name="Koson Trachu" userId="8b674c4b66ffeb50" providerId="LiveId" clId="{921E49F6-7FC8-4BB6-89B5-BDB43FE43DE4}" dt="2022-05-03T14:20:45.161" v="8" actId="47"/>
        <pc:sldMkLst>
          <pc:docMk/>
          <pc:sldMk cId="3334903765" sldId="272"/>
        </pc:sldMkLst>
      </pc:sldChg>
      <pc:sldChg chg="del">
        <pc:chgData name="Koson Trachu" userId="8b674c4b66ffeb50" providerId="LiveId" clId="{921E49F6-7FC8-4BB6-89B5-BDB43FE43DE4}" dt="2022-05-03T14:20:45.161" v="8" actId="47"/>
        <pc:sldMkLst>
          <pc:docMk/>
          <pc:sldMk cId="1889671926" sldId="273"/>
        </pc:sldMkLst>
      </pc:sldChg>
      <pc:sldChg chg="modSp add mod">
        <pc:chgData name="Koson Trachu" userId="8b674c4b66ffeb50" providerId="LiveId" clId="{921E49F6-7FC8-4BB6-89B5-BDB43FE43DE4}" dt="2022-05-03T15:21:10.126" v="329" actId="6549"/>
        <pc:sldMkLst>
          <pc:docMk/>
          <pc:sldMk cId="2889977926" sldId="273"/>
        </pc:sldMkLst>
        <pc:spChg chg="mod">
          <ac:chgData name="Koson Trachu" userId="8b674c4b66ffeb50" providerId="LiveId" clId="{921E49F6-7FC8-4BB6-89B5-BDB43FE43DE4}" dt="2022-05-03T15:20:47.556" v="323"/>
          <ac:spMkLst>
            <pc:docMk/>
            <pc:sldMk cId="2889977926" sldId="273"/>
            <ac:spMk id="2" creationId="{00000000-0000-0000-0000-000000000000}"/>
          </ac:spMkLst>
        </pc:spChg>
        <pc:spChg chg="mod">
          <ac:chgData name="Koson Trachu" userId="8b674c4b66ffeb50" providerId="LiveId" clId="{921E49F6-7FC8-4BB6-89B5-BDB43FE43DE4}" dt="2022-05-03T15:21:10.126" v="329" actId="6549"/>
          <ac:spMkLst>
            <pc:docMk/>
            <pc:sldMk cId="2889977926" sldId="273"/>
            <ac:spMk id="3" creationId="{B848FFD2-9BC8-4CA0-88BB-20AFF534FDCC}"/>
          </ac:spMkLst>
        </pc:spChg>
      </pc:sldChg>
      <pc:sldChg chg="del">
        <pc:chgData name="Koson Trachu" userId="8b674c4b66ffeb50" providerId="LiveId" clId="{921E49F6-7FC8-4BB6-89B5-BDB43FE43DE4}" dt="2022-05-03T14:20:45.161" v="8" actId="47"/>
        <pc:sldMkLst>
          <pc:docMk/>
          <pc:sldMk cId="235931943" sldId="274"/>
        </pc:sldMkLst>
      </pc:sldChg>
      <pc:sldChg chg="addSp delSp modSp add mod">
        <pc:chgData name="Koson Trachu" userId="8b674c4b66ffeb50" providerId="LiveId" clId="{921E49F6-7FC8-4BB6-89B5-BDB43FE43DE4}" dt="2022-05-03T15:34:49.821" v="360" actId="20577"/>
        <pc:sldMkLst>
          <pc:docMk/>
          <pc:sldMk cId="2235166617" sldId="274"/>
        </pc:sldMkLst>
        <pc:spChg chg="mod">
          <ac:chgData name="Koson Trachu" userId="8b674c4b66ffeb50" providerId="LiveId" clId="{921E49F6-7FC8-4BB6-89B5-BDB43FE43DE4}" dt="2022-05-03T15:34:49.821" v="360" actId="20577"/>
          <ac:spMkLst>
            <pc:docMk/>
            <pc:sldMk cId="2235166617" sldId="274"/>
            <ac:spMk id="2" creationId="{00000000-0000-0000-0000-000000000000}"/>
          </ac:spMkLst>
        </pc:spChg>
        <pc:spChg chg="del mod">
          <ac:chgData name="Koson Trachu" userId="8b674c4b66ffeb50" providerId="LiveId" clId="{921E49F6-7FC8-4BB6-89B5-BDB43FE43DE4}" dt="2022-05-03T15:21:47.312" v="332" actId="931"/>
          <ac:spMkLst>
            <pc:docMk/>
            <pc:sldMk cId="2235166617" sldId="274"/>
            <ac:spMk id="3" creationId="{B848FFD2-9BC8-4CA0-88BB-20AFF534FDCC}"/>
          </ac:spMkLst>
        </pc:spChg>
        <pc:picChg chg="add mod">
          <ac:chgData name="Koson Trachu" userId="8b674c4b66ffeb50" providerId="LiveId" clId="{921E49F6-7FC8-4BB6-89B5-BDB43FE43DE4}" dt="2022-05-03T15:34:29.630" v="341" actId="1076"/>
          <ac:picMkLst>
            <pc:docMk/>
            <pc:sldMk cId="2235166617" sldId="274"/>
            <ac:picMk id="6" creationId="{8A1536E9-3971-4DCB-A67F-3C2939A1FFBD}"/>
          </ac:picMkLst>
        </pc:picChg>
        <pc:picChg chg="add mod">
          <ac:chgData name="Koson Trachu" userId="8b674c4b66ffeb50" providerId="LiveId" clId="{921E49F6-7FC8-4BB6-89B5-BDB43FE43DE4}" dt="2022-05-03T15:34:32.966" v="342" actId="1076"/>
          <ac:picMkLst>
            <pc:docMk/>
            <pc:sldMk cId="2235166617" sldId="274"/>
            <ac:picMk id="7" creationId="{DDC6F714-8B46-45FF-BDD0-E1B7CC5EE22E}"/>
          </ac:picMkLst>
        </pc:picChg>
      </pc:sldChg>
      <pc:sldChg chg="addSp delSp modSp add mod">
        <pc:chgData name="Koson Trachu" userId="8b674c4b66ffeb50" providerId="LiveId" clId="{921E49F6-7FC8-4BB6-89B5-BDB43FE43DE4}" dt="2022-05-03T15:36:30.274" v="393" actId="207"/>
        <pc:sldMkLst>
          <pc:docMk/>
          <pc:sldMk cId="2544988642" sldId="275"/>
        </pc:sldMkLst>
        <pc:spChg chg="add mod">
          <ac:chgData name="Koson Trachu" userId="8b674c4b66ffeb50" providerId="LiveId" clId="{921E49F6-7FC8-4BB6-89B5-BDB43FE43DE4}" dt="2022-05-03T15:36:30.274" v="393" actId="207"/>
          <ac:spMkLst>
            <pc:docMk/>
            <pc:sldMk cId="2544988642" sldId="275"/>
            <ac:spMk id="5" creationId="{AC70AF63-2F68-4DBF-AC57-FF214AE7139D}"/>
          </ac:spMkLst>
        </pc:spChg>
        <pc:picChg chg="del">
          <ac:chgData name="Koson Trachu" userId="8b674c4b66ffeb50" providerId="LiveId" clId="{921E49F6-7FC8-4BB6-89B5-BDB43FE43DE4}" dt="2022-05-03T15:35:11.203" v="362" actId="478"/>
          <ac:picMkLst>
            <pc:docMk/>
            <pc:sldMk cId="2544988642" sldId="275"/>
            <ac:picMk id="6" creationId="{8A1536E9-3971-4DCB-A67F-3C2939A1FFBD}"/>
          </ac:picMkLst>
        </pc:picChg>
        <pc:picChg chg="del">
          <ac:chgData name="Koson Trachu" userId="8b674c4b66ffeb50" providerId="LiveId" clId="{921E49F6-7FC8-4BB6-89B5-BDB43FE43DE4}" dt="2022-05-03T15:35:11.203" v="362" actId="478"/>
          <ac:picMkLst>
            <pc:docMk/>
            <pc:sldMk cId="2544988642" sldId="275"/>
            <ac:picMk id="7" creationId="{DDC6F714-8B46-45FF-BDD0-E1B7CC5EE22E}"/>
          </ac:picMkLst>
        </pc:picChg>
      </pc:sldChg>
      <pc:sldChg chg="del">
        <pc:chgData name="Koson Trachu" userId="8b674c4b66ffeb50" providerId="LiveId" clId="{921E49F6-7FC8-4BB6-89B5-BDB43FE43DE4}" dt="2022-05-03T14:20:45.161" v="8" actId="47"/>
        <pc:sldMkLst>
          <pc:docMk/>
          <pc:sldMk cId="3957288782" sldId="275"/>
        </pc:sldMkLst>
      </pc:sldChg>
      <pc:sldChg chg="addSp modSp add mod">
        <pc:chgData name="Koson Trachu" userId="8b674c4b66ffeb50" providerId="LiveId" clId="{921E49F6-7FC8-4BB6-89B5-BDB43FE43DE4}" dt="2022-05-03T15:38:19.262" v="460" actId="207"/>
        <pc:sldMkLst>
          <pc:docMk/>
          <pc:sldMk cId="67717286" sldId="276"/>
        </pc:sldMkLst>
        <pc:spChg chg="mod">
          <ac:chgData name="Koson Trachu" userId="8b674c4b66ffeb50" providerId="LiveId" clId="{921E49F6-7FC8-4BB6-89B5-BDB43FE43DE4}" dt="2022-05-03T15:37:02.086" v="435" actId="20577"/>
          <ac:spMkLst>
            <pc:docMk/>
            <pc:sldMk cId="67717286" sldId="276"/>
            <ac:spMk id="2" creationId="{00000000-0000-0000-0000-000000000000}"/>
          </ac:spMkLst>
        </pc:spChg>
        <pc:spChg chg="mod">
          <ac:chgData name="Koson Trachu" userId="8b674c4b66ffeb50" providerId="LiveId" clId="{921E49F6-7FC8-4BB6-89B5-BDB43FE43DE4}" dt="2022-05-03T15:38:19.262" v="460" actId="207"/>
          <ac:spMkLst>
            <pc:docMk/>
            <pc:sldMk cId="67717286" sldId="276"/>
            <ac:spMk id="5" creationId="{AC70AF63-2F68-4DBF-AC57-FF214AE7139D}"/>
          </ac:spMkLst>
        </pc:spChg>
        <pc:picChg chg="add mod">
          <ac:chgData name="Koson Trachu" userId="8b674c4b66ffeb50" providerId="LiveId" clId="{921E49F6-7FC8-4BB6-89B5-BDB43FE43DE4}" dt="2022-05-03T15:38:12.270" v="459" actId="14861"/>
          <ac:picMkLst>
            <pc:docMk/>
            <pc:sldMk cId="67717286" sldId="276"/>
            <ac:picMk id="6" creationId="{7DBF027E-6637-4A67-A8A4-16EF14BF7ED3}"/>
          </ac:picMkLst>
        </pc:picChg>
      </pc:sldChg>
      <pc:sldChg chg="del">
        <pc:chgData name="Koson Trachu" userId="8b674c4b66ffeb50" providerId="LiveId" clId="{921E49F6-7FC8-4BB6-89B5-BDB43FE43DE4}" dt="2022-05-03T14:20:45.161" v="8" actId="47"/>
        <pc:sldMkLst>
          <pc:docMk/>
          <pc:sldMk cId="622901245" sldId="276"/>
        </pc:sldMkLst>
      </pc:sldChg>
      <pc:sldChg chg="addSp delSp modSp add mod">
        <pc:chgData name="Koson Trachu" userId="8b674c4b66ffeb50" providerId="LiveId" clId="{921E49F6-7FC8-4BB6-89B5-BDB43FE43DE4}" dt="2022-05-03T15:39:06.415" v="476" actId="1076"/>
        <pc:sldMkLst>
          <pc:docMk/>
          <pc:sldMk cId="1091708438" sldId="277"/>
        </pc:sldMkLst>
        <pc:spChg chg="del mod">
          <ac:chgData name="Koson Trachu" userId="8b674c4b66ffeb50" providerId="LiveId" clId="{921E49F6-7FC8-4BB6-89B5-BDB43FE43DE4}" dt="2022-05-03T15:39:03.830" v="475" actId="478"/>
          <ac:spMkLst>
            <pc:docMk/>
            <pc:sldMk cId="1091708438" sldId="277"/>
            <ac:spMk id="5" creationId="{AC70AF63-2F68-4DBF-AC57-FF214AE7139D}"/>
          </ac:spMkLst>
        </pc:spChg>
        <pc:picChg chg="mod">
          <ac:chgData name="Koson Trachu" userId="8b674c4b66ffeb50" providerId="LiveId" clId="{921E49F6-7FC8-4BB6-89B5-BDB43FE43DE4}" dt="2022-05-03T15:38:55.657" v="473" actId="14861"/>
          <ac:picMkLst>
            <pc:docMk/>
            <pc:sldMk cId="1091708438" sldId="277"/>
            <ac:picMk id="6" creationId="{7DBF027E-6637-4A67-A8A4-16EF14BF7ED3}"/>
          </ac:picMkLst>
        </pc:picChg>
        <pc:picChg chg="add mod">
          <ac:chgData name="Koson Trachu" userId="8b674c4b66ffeb50" providerId="LiveId" clId="{921E49F6-7FC8-4BB6-89B5-BDB43FE43DE4}" dt="2022-05-03T15:39:06.415" v="476" actId="1076"/>
          <ac:picMkLst>
            <pc:docMk/>
            <pc:sldMk cId="1091708438" sldId="277"/>
            <ac:picMk id="7" creationId="{06820C97-9B3E-4214-A458-5930663E8ABB}"/>
          </ac:picMkLst>
        </pc:picChg>
      </pc:sldChg>
      <pc:sldChg chg="del">
        <pc:chgData name="Koson Trachu" userId="8b674c4b66ffeb50" providerId="LiveId" clId="{921E49F6-7FC8-4BB6-89B5-BDB43FE43DE4}" dt="2022-05-03T14:20:45.161" v="8" actId="47"/>
        <pc:sldMkLst>
          <pc:docMk/>
          <pc:sldMk cId="4043752656" sldId="277"/>
        </pc:sldMkLst>
      </pc:sldChg>
      <pc:sldChg chg="addSp delSp modSp add mod">
        <pc:chgData name="Koson Trachu" userId="8b674c4b66ffeb50" providerId="LiveId" clId="{921E49F6-7FC8-4BB6-89B5-BDB43FE43DE4}" dt="2022-05-03T15:52:35.390" v="527" actId="14861"/>
        <pc:sldMkLst>
          <pc:docMk/>
          <pc:sldMk cId="2723476296" sldId="278"/>
        </pc:sldMkLst>
        <pc:spChg chg="mod">
          <ac:chgData name="Koson Trachu" userId="8b674c4b66ffeb50" providerId="LiveId" clId="{921E49F6-7FC8-4BB6-89B5-BDB43FE43DE4}" dt="2022-05-03T15:39:46.490" v="516" actId="20577"/>
          <ac:spMkLst>
            <pc:docMk/>
            <pc:sldMk cId="2723476296" sldId="278"/>
            <ac:spMk id="2" creationId="{00000000-0000-0000-0000-000000000000}"/>
          </ac:spMkLst>
        </pc:spChg>
        <pc:picChg chg="add del mod">
          <ac:chgData name="Koson Trachu" userId="8b674c4b66ffeb50" providerId="LiveId" clId="{921E49F6-7FC8-4BB6-89B5-BDB43FE43DE4}" dt="2022-05-03T15:47:25.633" v="521" actId="478"/>
          <ac:picMkLst>
            <pc:docMk/>
            <pc:sldMk cId="2723476296" sldId="278"/>
            <ac:picMk id="5" creationId="{ED249A7B-35E2-460B-A8E2-CBA0F7263488}"/>
          </ac:picMkLst>
        </pc:picChg>
        <pc:picChg chg="del">
          <ac:chgData name="Koson Trachu" userId="8b674c4b66ffeb50" providerId="LiveId" clId="{921E49F6-7FC8-4BB6-89B5-BDB43FE43DE4}" dt="2022-05-03T15:39:49.489" v="517" actId="478"/>
          <ac:picMkLst>
            <pc:docMk/>
            <pc:sldMk cId="2723476296" sldId="278"/>
            <ac:picMk id="6" creationId="{7DBF027E-6637-4A67-A8A4-16EF14BF7ED3}"/>
          </ac:picMkLst>
        </pc:picChg>
        <pc:picChg chg="del">
          <ac:chgData name="Koson Trachu" userId="8b674c4b66ffeb50" providerId="LiveId" clId="{921E49F6-7FC8-4BB6-89B5-BDB43FE43DE4}" dt="2022-05-03T15:39:49.489" v="517" actId="478"/>
          <ac:picMkLst>
            <pc:docMk/>
            <pc:sldMk cId="2723476296" sldId="278"/>
            <ac:picMk id="7" creationId="{06820C97-9B3E-4214-A458-5930663E8ABB}"/>
          </ac:picMkLst>
        </pc:picChg>
        <pc:picChg chg="add mod">
          <ac:chgData name="Koson Trachu" userId="8b674c4b66ffeb50" providerId="LiveId" clId="{921E49F6-7FC8-4BB6-89B5-BDB43FE43DE4}" dt="2022-05-03T15:52:35.390" v="527" actId="14861"/>
          <ac:picMkLst>
            <pc:docMk/>
            <pc:sldMk cId="2723476296" sldId="278"/>
            <ac:picMk id="9" creationId="{A357F95D-1398-4B1D-A1A8-ED9DBCD6AF61}"/>
          </ac:picMkLst>
        </pc:picChg>
      </pc:sldChg>
      <pc:sldChg chg="addSp delSp modSp add mod">
        <pc:chgData name="Koson Trachu" userId="8b674c4b66ffeb50" providerId="LiveId" clId="{921E49F6-7FC8-4BB6-89B5-BDB43FE43DE4}" dt="2022-05-03T15:53:20.014" v="536" actId="14861"/>
        <pc:sldMkLst>
          <pc:docMk/>
          <pc:sldMk cId="2700625291" sldId="279"/>
        </pc:sldMkLst>
        <pc:spChg chg="mod">
          <ac:chgData name="Koson Trachu" userId="8b674c4b66ffeb50" providerId="LiveId" clId="{921E49F6-7FC8-4BB6-89B5-BDB43FE43DE4}" dt="2022-05-03T15:53:10.341" v="534" actId="1076"/>
          <ac:spMkLst>
            <pc:docMk/>
            <pc:sldMk cId="2700625291" sldId="279"/>
            <ac:spMk id="2" creationId="{00000000-0000-0000-0000-000000000000}"/>
          </ac:spMkLst>
        </pc:spChg>
        <pc:picChg chg="add mod">
          <ac:chgData name="Koson Trachu" userId="8b674c4b66ffeb50" providerId="LiveId" clId="{921E49F6-7FC8-4BB6-89B5-BDB43FE43DE4}" dt="2022-05-03T15:53:20.014" v="536" actId="14861"/>
          <ac:picMkLst>
            <pc:docMk/>
            <pc:sldMk cId="2700625291" sldId="279"/>
            <ac:picMk id="5" creationId="{1C93E91F-B219-4638-9BEB-FCE0E7980AC9}"/>
          </ac:picMkLst>
        </pc:picChg>
        <pc:picChg chg="del">
          <ac:chgData name="Koson Trachu" userId="8b674c4b66ffeb50" providerId="LiveId" clId="{921E49F6-7FC8-4BB6-89B5-BDB43FE43DE4}" dt="2022-05-03T15:52:52.738" v="529" actId="478"/>
          <ac:picMkLst>
            <pc:docMk/>
            <pc:sldMk cId="2700625291" sldId="279"/>
            <ac:picMk id="9" creationId="{A357F95D-1398-4B1D-A1A8-ED9DBCD6AF61}"/>
          </ac:picMkLst>
        </pc:picChg>
      </pc:sldChg>
      <pc:sldChg chg="modSp add mod">
        <pc:chgData name="Koson Trachu" userId="8b674c4b66ffeb50" providerId="LiveId" clId="{921E49F6-7FC8-4BB6-89B5-BDB43FE43DE4}" dt="2022-05-03T15:54:05.207" v="548" actId="5793"/>
        <pc:sldMkLst>
          <pc:docMk/>
          <pc:sldMk cId="99331336" sldId="280"/>
        </pc:sldMkLst>
        <pc:spChg chg="mod">
          <ac:chgData name="Koson Trachu" userId="8b674c4b66ffeb50" providerId="LiveId" clId="{921E49F6-7FC8-4BB6-89B5-BDB43FE43DE4}" dt="2022-05-03T15:53:56.887" v="542" actId="21"/>
          <ac:spMkLst>
            <pc:docMk/>
            <pc:sldMk cId="99331336" sldId="280"/>
            <ac:spMk id="5" creationId="{DD0BE54E-99F4-4DD3-88F7-230D504ADD5F}"/>
          </ac:spMkLst>
        </pc:spChg>
        <pc:spChg chg="mod">
          <ac:chgData name="Koson Trachu" userId="8b674c4b66ffeb50" providerId="LiveId" clId="{921E49F6-7FC8-4BB6-89B5-BDB43FE43DE4}" dt="2022-05-03T15:54:05.207" v="548" actId="5793"/>
          <ac:spMkLst>
            <pc:docMk/>
            <pc:sldMk cId="99331336" sldId="280"/>
            <ac:spMk id="6" creationId="{CA12C305-DE64-4EC4-AA03-692C653A9593}"/>
          </ac:spMkLst>
        </pc:spChg>
      </pc:sldChg>
      <pc:sldChg chg="modSp add mod ord">
        <pc:chgData name="Koson Trachu" userId="8b674c4b66ffeb50" providerId="LiveId" clId="{921E49F6-7FC8-4BB6-89B5-BDB43FE43DE4}" dt="2022-05-03T15:54:24.065" v="554"/>
        <pc:sldMkLst>
          <pc:docMk/>
          <pc:sldMk cId="3996932861" sldId="281"/>
        </pc:sldMkLst>
        <pc:spChg chg="mod">
          <ac:chgData name="Koson Trachu" userId="8b674c4b66ffeb50" providerId="LiveId" clId="{921E49F6-7FC8-4BB6-89B5-BDB43FE43DE4}" dt="2022-05-03T15:54:13.903" v="553" actId="20577"/>
          <ac:spMkLst>
            <pc:docMk/>
            <pc:sldMk cId="3996932861" sldId="281"/>
            <ac:spMk id="5" creationId="{DD0BE54E-99F4-4DD3-88F7-230D504ADD5F}"/>
          </ac:spMkLst>
        </pc:spChg>
        <pc:spChg chg="mod">
          <ac:chgData name="Koson Trachu" userId="8b674c4b66ffeb50" providerId="LiveId" clId="{921E49F6-7FC8-4BB6-89B5-BDB43FE43DE4}" dt="2022-05-03T15:54:24.065" v="554"/>
          <ac:spMkLst>
            <pc:docMk/>
            <pc:sldMk cId="3996932861" sldId="281"/>
            <ac:spMk id="6" creationId="{CA12C305-DE64-4EC4-AA03-692C653A9593}"/>
          </ac:spMkLst>
        </pc:spChg>
      </pc:sldChg>
      <pc:sldChg chg="delSp modSp add mod ord">
        <pc:chgData name="Koson Trachu" userId="8b674c4b66ffeb50" providerId="LiveId" clId="{921E49F6-7FC8-4BB6-89B5-BDB43FE43DE4}" dt="2022-05-03T15:57:08.350" v="583"/>
        <pc:sldMkLst>
          <pc:docMk/>
          <pc:sldMk cId="4015829426" sldId="282"/>
        </pc:sldMkLst>
        <pc:spChg chg="mod">
          <ac:chgData name="Koson Trachu" userId="8b674c4b66ffeb50" providerId="LiveId" clId="{921E49F6-7FC8-4BB6-89B5-BDB43FE43DE4}" dt="2022-05-03T15:54:57.533" v="574" actId="20577"/>
          <ac:spMkLst>
            <pc:docMk/>
            <pc:sldMk cId="4015829426" sldId="282"/>
            <ac:spMk id="2" creationId="{00000000-0000-0000-0000-000000000000}"/>
          </ac:spMkLst>
        </pc:spChg>
        <pc:spChg chg="mod">
          <ac:chgData name="Koson Trachu" userId="8b674c4b66ffeb50" providerId="LiveId" clId="{921E49F6-7FC8-4BB6-89B5-BDB43FE43DE4}" dt="2022-05-03T15:57:00.686" v="581" actId="207"/>
          <ac:spMkLst>
            <pc:docMk/>
            <pc:sldMk cId="4015829426" sldId="282"/>
            <ac:spMk id="5" creationId="{AC70AF63-2F68-4DBF-AC57-FF214AE7139D}"/>
          </ac:spMkLst>
        </pc:spChg>
        <pc:picChg chg="del">
          <ac:chgData name="Koson Trachu" userId="8b674c4b66ffeb50" providerId="LiveId" clId="{921E49F6-7FC8-4BB6-89B5-BDB43FE43DE4}" dt="2022-05-03T15:56:32.985" v="575" actId="478"/>
          <ac:picMkLst>
            <pc:docMk/>
            <pc:sldMk cId="4015829426" sldId="282"/>
            <ac:picMk id="6" creationId="{7DBF027E-6637-4A67-A8A4-16EF14BF7ED3}"/>
          </ac:picMkLst>
        </pc:picChg>
      </pc:sldChg>
      <pc:sldChg chg="addSp delSp modSp add mod ord">
        <pc:chgData name="Koson Trachu" userId="8b674c4b66ffeb50" providerId="LiveId" clId="{921E49F6-7FC8-4BB6-89B5-BDB43FE43DE4}" dt="2022-05-03T16:02:56.989" v="600" actId="1076"/>
        <pc:sldMkLst>
          <pc:docMk/>
          <pc:sldMk cId="363898702" sldId="283"/>
        </pc:sldMkLst>
        <pc:spChg chg="del">
          <ac:chgData name="Koson Trachu" userId="8b674c4b66ffeb50" providerId="LiveId" clId="{921E49F6-7FC8-4BB6-89B5-BDB43FE43DE4}" dt="2022-05-03T16:02:00.387" v="587" actId="478"/>
          <ac:spMkLst>
            <pc:docMk/>
            <pc:sldMk cId="363898702" sldId="283"/>
            <ac:spMk id="5" creationId="{AC70AF63-2F68-4DBF-AC57-FF214AE7139D}"/>
          </ac:spMkLst>
        </pc:spChg>
        <pc:spChg chg="add del mod">
          <ac:chgData name="Koson Trachu" userId="8b674c4b66ffeb50" providerId="LiveId" clId="{921E49F6-7FC8-4BB6-89B5-BDB43FE43DE4}" dt="2022-05-03T16:02:15.855" v="588" actId="931"/>
          <ac:spMkLst>
            <pc:docMk/>
            <pc:sldMk cId="363898702" sldId="283"/>
            <ac:spMk id="6" creationId="{C6B6A0E4-0E79-440F-A547-E5F2D820E01C}"/>
          </ac:spMkLst>
        </pc:spChg>
        <pc:spChg chg="add del mod">
          <ac:chgData name="Koson Trachu" userId="8b674c4b66ffeb50" providerId="LiveId" clId="{921E49F6-7FC8-4BB6-89B5-BDB43FE43DE4}" dt="2022-05-03T16:02:34.949" v="592" actId="931"/>
          <ac:spMkLst>
            <pc:docMk/>
            <pc:sldMk cId="363898702" sldId="283"/>
            <ac:spMk id="10" creationId="{6CA10B0D-F897-425B-B29C-6F266B8A3DBD}"/>
          </ac:spMkLst>
        </pc:spChg>
        <pc:picChg chg="add del mod">
          <ac:chgData name="Koson Trachu" userId="8b674c4b66ffeb50" providerId="LiveId" clId="{921E49F6-7FC8-4BB6-89B5-BDB43FE43DE4}" dt="2022-05-03T16:02:18.420" v="591" actId="478"/>
          <ac:picMkLst>
            <pc:docMk/>
            <pc:sldMk cId="363898702" sldId="283"/>
            <ac:picMk id="8" creationId="{FDF51B46-FF85-4DC2-94A2-EE07AEAF0D1A}"/>
          </ac:picMkLst>
        </pc:picChg>
        <pc:picChg chg="add mod">
          <ac:chgData name="Koson Trachu" userId="8b674c4b66ffeb50" providerId="LiveId" clId="{921E49F6-7FC8-4BB6-89B5-BDB43FE43DE4}" dt="2022-05-03T16:02:56.989" v="600" actId="1076"/>
          <ac:picMkLst>
            <pc:docMk/>
            <pc:sldMk cId="363898702" sldId="283"/>
            <ac:picMk id="12" creationId="{98788306-874A-4B0B-A285-4CDA602D0DA1}"/>
          </ac:picMkLst>
        </pc:picChg>
      </pc:sldChg>
      <pc:sldChg chg="addSp delSp modSp add mod">
        <pc:chgData name="Koson Trachu" userId="8b674c4b66ffeb50" providerId="LiveId" clId="{921E49F6-7FC8-4BB6-89B5-BDB43FE43DE4}" dt="2022-05-03T16:03:21.853" v="607" actId="1076"/>
        <pc:sldMkLst>
          <pc:docMk/>
          <pc:sldMk cId="2795929372" sldId="284"/>
        </pc:sldMkLst>
        <pc:spChg chg="add mod">
          <ac:chgData name="Koson Trachu" userId="8b674c4b66ffeb50" providerId="LiveId" clId="{921E49F6-7FC8-4BB6-89B5-BDB43FE43DE4}" dt="2022-05-03T16:03:07.318" v="602" actId="478"/>
          <ac:spMkLst>
            <pc:docMk/>
            <pc:sldMk cId="2795929372" sldId="284"/>
            <ac:spMk id="5" creationId="{C08D6761-AC1E-4059-91FC-D5D4B5CF6299}"/>
          </ac:spMkLst>
        </pc:spChg>
        <pc:picChg chg="add mod">
          <ac:chgData name="Koson Trachu" userId="8b674c4b66ffeb50" providerId="LiveId" clId="{921E49F6-7FC8-4BB6-89B5-BDB43FE43DE4}" dt="2022-05-03T16:03:21.853" v="607" actId="1076"/>
          <ac:picMkLst>
            <pc:docMk/>
            <pc:sldMk cId="2795929372" sldId="284"/>
            <ac:picMk id="6" creationId="{FBA85BBA-88B6-4042-951D-15B82ED35239}"/>
          </ac:picMkLst>
        </pc:picChg>
        <pc:picChg chg="del">
          <ac:chgData name="Koson Trachu" userId="8b674c4b66ffeb50" providerId="LiveId" clId="{921E49F6-7FC8-4BB6-89B5-BDB43FE43DE4}" dt="2022-05-03T16:03:07.318" v="602" actId="478"/>
          <ac:picMkLst>
            <pc:docMk/>
            <pc:sldMk cId="2795929372" sldId="284"/>
            <ac:picMk id="12" creationId="{98788306-874A-4B0B-A285-4CDA602D0DA1}"/>
          </ac:picMkLst>
        </pc:picChg>
      </pc:sldChg>
      <pc:sldChg chg="modSp add mod ord">
        <pc:chgData name="Koson Trachu" userId="8b674c4b66ffeb50" providerId="LiveId" clId="{921E49F6-7FC8-4BB6-89B5-BDB43FE43DE4}" dt="2022-05-03T16:04:00.713" v="616"/>
        <pc:sldMkLst>
          <pc:docMk/>
          <pc:sldMk cId="236615521" sldId="285"/>
        </pc:sldMkLst>
        <pc:spChg chg="mod">
          <ac:chgData name="Koson Trachu" userId="8b674c4b66ffeb50" providerId="LiveId" clId="{921E49F6-7FC8-4BB6-89B5-BDB43FE43DE4}" dt="2022-05-03T16:03:50.919" v="615" actId="20577"/>
          <ac:spMkLst>
            <pc:docMk/>
            <pc:sldMk cId="236615521" sldId="285"/>
            <ac:spMk id="2" creationId="{00000000-0000-0000-0000-000000000000}"/>
          </ac:spMkLst>
        </pc:spChg>
        <pc:spChg chg="mod">
          <ac:chgData name="Koson Trachu" userId="8b674c4b66ffeb50" providerId="LiveId" clId="{921E49F6-7FC8-4BB6-89B5-BDB43FE43DE4}" dt="2022-05-03T16:04:00.713" v="616"/>
          <ac:spMkLst>
            <pc:docMk/>
            <pc:sldMk cId="236615521" sldId="285"/>
            <ac:spMk id="5" creationId="{AC70AF63-2F68-4DBF-AC57-FF214AE7139D}"/>
          </ac:spMkLst>
        </pc:spChg>
      </pc:sldChg>
      <pc:sldChg chg="modSp add mod ord">
        <pc:chgData name="Koson Trachu" userId="8b674c4b66ffeb50" providerId="LiveId" clId="{921E49F6-7FC8-4BB6-89B5-BDB43FE43DE4}" dt="2022-05-03T16:04:29.678" v="620" actId="20577"/>
        <pc:sldMkLst>
          <pc:docMk/>
          <pc:sldMk cId="4188164194" sldId="286"/>
        </pc:sldMkLst>
        <pc:spChg chg="mod">
          <ac:chgData name="Koson Trachu" userId="8b674c4b66ffeb50" providerId="LiveId" clId="{921E49F6-7FC8-4BB6-89B5-BDB43FE43DE4}" dt="2022-05-03T16:04:29.678" v="620" actId="20577"/>
          <ac:spMkLst>
            <pc:docMk/>
            <pc:sldMk cId="4188164194" sldId="286"/>
            <ac:spMk id="5" creationId="{DD0BE54E-99F4-4DD3-88F7-230D504ADD5F}"/>
          </ac:spMkLst>
        </pc:spChg>
      </pc:sldChg>
      <pc:sldChg chg="addSp delSp modSp add mod ord">
        <pc:chgData name="Koson Trachu" userId="8b674c4b66ffeb50" providerId="LiveId" clId="{921E49F6-7FC8-4BB6-89B5-BDB43FE43DE4}" dt="2022-05-03T16:09:02.154" v="631" actId="14861"/>
        <pc:sldMkLst>
          <pc:docMk/>
          <pc:sldMk cId="717361814" sldId="287"/>
        </pc:sldMkLst>
        <pc:spChg chg="del mod">
          <ac:chgData name="Koson Trachu" userId="8b674c4b66ffeb50" providerId="LiveId" clId="{921E49F6-7FC8-4BB6-89B5-BDB43FE43DE4}" dt="2022-05-03T16:08:53.522" v="625" actId="931"/>
          <ac:spMkLst>
            <pc:docMk/>
            <pc:sldMk cId="717361814" sldId="287"/>
            <ac:spMk id="5" creationId="{AC70AF63-2F68-4DBF-AC57-FF214AE7139D}"/>
          </ac:spMkLst>
        </pc:spChg>
        <pc:picChg chg="add mod">
          <ac:chgData name="Koson Trachu" userId="8b674c4b66ffeb50" providerId="LiveId" clId="{921E49F6-7FC8-4BB6-89B5-BDB43FE43DE4}" dt="2022-05-03T16:09:02.154" v="631" actId="14861"/>
          <ac:picMkLst>
            <pc:docMk/>
            <pc:sldMk cId="717361814" sldId="287"/>
            <ac:picMk id="6" creationId="{1C94E76E-2E38-45D0-9E13-2E2FF0A4CBCA}"/>
          </ac:picMkLst>
        </pc:picChg>
      </pc:sldChg>
      <pc:sldChg chg="addSp delSp modSp add mod">
        <pc:chgData name="Koson Trachu" userId="8b674c4b66ffeb50" providerId="LiveId" clId="{921E49F6-7FC8-4BB6-89B5-BDB43FE43DE4}" dt="2022-05-03T16:09:24.974" v="638" actId="208"/>
        <pc:sldMkLst>
          <pc:docMk/>
          <pc:sldMk cId="3555354484" sldId="288"/>
        </pc:sldMkLst>
        <pc:spChg chg="add mod">
          <ac:chgData name="Koson Trachu" userId="8b674c4b66ffeb50" providerId="LiveId" clId="{921E49F6-7FC8-4BB6-89B5-BDB43FE43DE4}" dt="2022-05-03T16:09:11.502" v="633" actId="478"/>
          <ac:spMkLst>
            <pc:docMk/>
            <pc:sldMk cId="3555354484" sldId="288"/>
            <ac:spMk id="5" creationId="{505DD6BC-D30F-4ABF-AB32-3983F3AD6851}"/>
          </ac:spMkLst>
        </pc:spChg>
        <pc:picChg chg="del">
          <ac:chgData name="Koson Trachu" userId="8b674c4b66ffeb50" providerId="LiveId" clId="{921E49F6-7FC8-4BB6-89B5-BDB43FE43DE4}" dt="2022-05-03T16:09:11.502" v="633" actId="478"/>
          <ac:picMkLst>
            <pc:docMk/>
            <pc:sldMk cId="3555354484" sldId="288"/>
            <ac:picMk id="6" creationId="{1C94E76E-2E38-45D0-9E13-2E2FF0A4CBCA}"/>
          </ac:picMkLst>
        </pc:picChg>
        <pc:picChg chg="add mod">
          <ac:chgData name="Koson Trachu" userId="8b674c4b66ffeb50" providerId="LiveId" clId="{921E49F6-7FC8-4BB6-89B5-BDB43FE43DE4}" dt="2022-05-03T16:09:24.974" v="638" actId="208"/>
          <ac:picMkLst>
            <pc:docMk/>
            <pc:sldMk cId="3555354484" sldId="288"/>
            <ac:picMk id="7" creationId="{22A1A210-24AF-4ACD-9364-A41FFCE10F49}"/>
          </ac:picMkLst>
        </pc:picChg>
      </pc:sldChg>
      <pc:sldChg chg="modSp add mod ord">
        <pc:chgData name="Koson Trachu" userId="8b674c4b66ffeb50" providerId="LiveId" clId="{921E49F6-7FC8-4BB6-89B5-BDB43FE43DE4}" dt="2022-05-03T16:11:29.741" v="722" actId="207"/>
        <pc:sldMkLst>
          <pc:docMk/>
          <pc:sldMk cId="1972254302" sldId="289"/>
        </pc:sldMkLst>
        <pc:spChg chg="mod">
          <ac:chgData name="Koson Trachu" userId="8b674c4b66ffeb50" providerId="LiveId" clId="{921E49F6-7FC8-4BB6-89B5-BDB43FE43DE4}" dt="2022-05-03T16:09:44.036" v="659" actId="20577"/>
          <ac:spMkLst>
            <pc:docMk/>
            <pc:sldMk cId="1972254302" sldId="289"/>
            <ac:spMk id="2" creationId="{00000000-0000-0000-0000-000000000000}"/>
          </ac:spMkLst>
        </pc:spChg>
        <pc:spChg chg="mod">
          <ac:chgData name="Koson Trachu" userId="8b674c4b66ffeb50" providerId="LiveId" clId="{921E49F6-7FC8-4BB6-89B5-BDB43FE43DE4}" dt="2022-05-03T16:11:29.741" v="722" actId="207"/>
          <ac:spMkLst>
            <pc:docMk/>
            <pc:sldMk cId="1972254302" sldId="289"/>
            <ac:spMk id="5" creationId="{AC70AF63-2F68-4DBF-AC57-FF214AE7139D}"/>
          </ac:spMkLst>
        </pc:spChg>
      </pc:sldChg>
      <pc:sldChg chg="addSp delSp modSp add mod">
        <pc:chgData name="Koson Trachu" userId="8b674c4b66ffeb50" providerId="LiveId" clId="{921E49F6-7FC8-4BB6-89B5-BDB43FE43DE4}" dt="2022-05-03T16:20:58.520" v="750" actId="1076"/>
        <pc:sldMkLst>
          <pc:docMk/>
          <pc:sldMk cId="2891996110" sldId="290"/>
        </pc:sldMkLst>
        <pc:spChg chg="mod">
          <ac:chgData name="Koson Trachu" userId="8b674c4b66ffeb50" providerId="LiveId" clId="{921E49F6-7FC8-4BB6-89B5-BDB43FE43DE4}" dt="2022-05-03T16:11:48.230" v="737" actId="20577"/>
          <ac:spMkLst>
            <pc:docMk/>
            <pc:sldMk cId="2891996110" sldId="290"/>
            <ac:spMk id="2" creationId="{00000000-0000-0000-0000-000000000000}"/>
          </ac:spMkLst>
        </pc:spChg>
        <pc:spChg chg="del mod">
          <ac:chgData name="Koson Trachu" userId="8b674c4b66ffeb50" providerId="LiveId" clId="{921E49F6-7FC8-4BB6-89B5-BDB43FE43DE4}" dt="2022-05-03T16:19:55.014" v="739" actId="931"/>
          <ac:spMkLst>
            <pc:docMk/>
            <pc:sldMk cId="2891996110" sldId="290"/>
            <ac:spMk id="5" creationId="{AC70AF63-2F68-4DBF-AC57-FF214AE7139D}"/>
          </ac:spMkLst>
        </pc:spChg>
        <pc:spChg chg="add del mod">
          <ac:chgData name="Koson Trachu" userId="8b674c4b66ffeb50" providerId="LiveId" clId="{921E49F6-7FC8-4BB6-89B5-BDB43FE43DE4}" dt="2022-05-03T16:20:09.833" v="744" actId="931"/>
          <ac:spMkLst>
            <pc:docMk/>
            <pc:sldMk cId="2891996110" sldId="290"/>
            <ac:spMk id="8" creationId="{69B5A5A5-DCBD-421B-BF4C-58712520C452}"/>
          </ac:spMkLst>
        </pc:spChg>
        <pc:picChg chg="add del mod">
          <ac:chgData name="Koson Trachu" userId="8b674c4b66ffeb50" providerId="LiveId" clId="{921E49F6-7FC8-4BB6-89B5-BDB43FE43DE4}" dt="2022-05-03T16:20:03.132" v="743" actId="478"/>
          <ac:picMkLst>
            <pc:docMk/>
            <pc:sldMk cId="2891996110" sldId="290"/>
            <ac:picMk id="6" creationId="{1CBB84F6-CABD-4194-9057-FA961A0B3551}"/>
          </ac:picMkLst>
        </pc:picChg>
        <pc:picChg chg="add mod">
          <ac:chgData name="Koson Trachu" userId="8b674c4b66ffeb50" providerId="LiveId" clId="{921E49F6-7FC8-4BB6-89B5-BDB43FE43DE4}" dt="2022-05-03T16:20:58.520" v="750" actId="1076"/>
          <ac:picMkLst>
            <pc:docMk/>
            <pc:sldMk cId="2891996110" sldId="290"/>
            <ac:picMk id="10" creationId="{64FC74EF-3868-403F-982F-3A84E4DF8AC8}"/>
          </ac:picMkLst>
        </pc:picChg>
      </pc:sldChg>
      <pc:sldChg chg="addSp delSp modSp add mod">
        <pc:chgData name="Koson Trachu" userId="8b674c4b66ffeb50" providerId="LiveId" clId="{921E49F6-7FC8-4BB6-89B5-BDB43FE43DE4}" dt="2022-05-03T16:22:55.873" v="767" actId="14861"/>
        <pc:sldMkLst>
          <pc:docMk/>
          <pc:sldMk cId="1030333759" sldId="291"/>
        </pc:sldMkLst>
        <pc:spChg chg="mod">
          <ac:chgData name="Koson Trachu" userId="8b674c4b66ffeb50" providerId="LiveId" clId="{921E49F6-7FC8-4BB6-89B5-BDB43FE43DE4}" dt="2022-05-03T16:22:35.975" v="760" actId="20577"/>
          <ac:spMkLst>
            <pc:docMk/>
            <pc:sldMk cId="1030333759" sldId="291"/>
            <ac:spMk id="2" creationId="{00000000-0000-0000-0000-000000000000}"/>
          </ac:spMkLst>
        </pc:spChg>
        <pc:spChg chg="add del mod">
          <ac:chgData name="Koson Trachu" userId="8b674c4b66ffeb50" providerId="LiveId" clId="{921E49F6-7FC8-4BB6-89B5-BDB43FE43DE4}" dt="2022-05-03T16:22:48.731" v="762" actId="931"/>
          <ac:spMkLst>
            <pc:docMk/>
            <pc:sldMk cId="1030333759" sldId="291"/>
            <ac:spMk id="5" creationId="{337B2275-0ADA-4A0D-A3C2-C757FA2F8B77}"/>
          </ac:spMkLst>
        </pc:spChg>
        <pc:picChg chg="add mod">
          <ac:chgData name="Koson Trachu" userId="8b674c4b66ffeb50" providerId="LiveId" clId="{921E49F6-7FC8-4BB6-89B5-BDB43FE43DE4}" dt="2022-05-03T16:22:55.873" v="767" actId="14861"/>
          <ac:picMkLst>
            <pc:docMk/>
            <pc:sldMk cId="1030333759" sldId="291"/>
            <ac:picMk id="7" creationId="{E118BA57-116F-4141-B6B7-17663C94A9D6}"/>
          </ac:picMkLst>
        </pc:picChg>
        <pc:picChg chg="del">
          <ac:chgData name="Koson Trachu" userId="8b674c4b66ffeb50" providerId="LiveId" clId="{921E49F6-7FC8-4BB6-89B5-BDB43FE43DE4}" dt="2022-05-03T16:22:39.464" v="761" actId="478"/>
          <ac:picMkLst>
            <pc:docMk/>
            <pc:sldMk cId="1030333759" sldId="291"/>
            <ac:picMk id="10" creationId="{64FC74EF-3868-403F-982F-3A84E4DF8AC8}"/>
          </ac:picMkLst>
        </pc:picChg>
      </pc:sldChg>
      <pc:sldChg chg="addSp modSp add mod">
        <pc:chgData name="Koson Trachu" userId="8b674c4b66ffeb50" providerId="LiveId" clId="{921E49F6-7FC8-4BB6-89B5-BDB43FE43DE4}" dt="2022-05-03T16:23:36.515" v="798" actId="1076"/>
        <pc:sldMkLst>
          <pc:docMk/>
          <pc:sldMk cId="1010397536" sldId="292"/>
        </pc:sldMkLst>
        <pc:spChg chg="mod">
          <ac:chgData name="Koson Trachu" userId="8b674c4b66ffeb50" providerId="LiveId" clId="{921E49F6-7FC8-4BB6-89B5-BDB43FE43DE4}" dt="2022-05-03T16:23:25.387" v="794" actId="20577"/>
          <ac:spMkLst>
            <pc:docMk/>
            <pc:sldMk cId="1010397536" sldId="292"/>
            <ac:spMk id="2" creationId="{00000000-0000-0000-0000-000000000000}"/>
          </ac:spMkLst>
        </pc:spChg>
        <pc:picChg chg="add mod">
          <ac:chgData name="Koson Trachu" userId="8b674c4b66ffeb50" providerId="LiveId" clId="{921E49F6-7FC8-4BB6-89B5-BDB43FE43DE4}" dt="2022-05-03T16:23:36.515" v="798" actId="1076"/>
          <ac:picMkLst>
            <pc:docMk/>
            <pc:sldMk cId="1010397536" sldId="292"/>
            <ac:picMk id="5" creationId="{8C57E52A-6B7B-49A5-9716-35C5EB9B9BC0}"/>
          </ac:picMkLst>
        </pc:picChg>
        <pc:picChg chg="mod">
          <ac:chgData name="Koson Trachu" userId="8b674c4b66ffeb50" providerId="LiveId" clId="{921E49F6-7FC8-4BB6-89B5-BDB43FE43DE4}" dt="2022-05-03T16:23:34.538" v="797" actId="1076"/>
          <ac:picMkLst>
            <pc:docMk/>
            <pc:sldMk cId="1010397536" sldId="292"/>
            <ac:picMk id="7" creationId="{E118BA57-116F-4141-B6B7-17663C94A9D6}"/>
          </ac:picMkLst>
        </pc:picChg>
      </pc:sldChg>
      <pc:sldChg chg="addSp delSp modSp add mod">
        <pc:chgData name="Koson Trachu" userId="8b674c4b66ffeb50" providerId="LiveId" clId="{921E49F6-7FC8-4BB6-89B5-BDB43FE43DE4}" dt="2022-05-03T16:24:30.249" v="806" actId="207"/>
        <pc:sldMkLst>
          <pc:docMk/>
          <pc:sldMk cId="450972939" sldId="293"/>
        </pc:sldMkLst>
        <pc:spChg chg="mod">
          <ac:chgData name="Koson Trachu" userId="8b674c4b66ffeb50" providerId="LiveId" clId="{921E49F6-7FC8-4BB6-89B5-BDB43FE43DE4}" dt="2022-05-03T16:24:01.513" v="800"/>
          <ac:spMkLst>
            <pc:docMk/>
            <pc:sldMk cId="450972939" sldId="293"/>
            <ac:spMk id="2" creationId="{00000000-0000-0000-0000-000000000000}"/>
          </ac:spMkLst>
        </pc:spChg>
        <pc:spChg chg="add mod">
          <ac:chgData name="Koson Trachu" userId="8b674c4b66ffeb50" providerId="LiveId" clId="{921E49F6-7FC8-4BB6-89B5-BDB43FE43DE4}" dt="2022-05-03T16:24:30.249" v="806" actId="207"/>
          <ac:spMkLst>
            <pc:docMk/>
            <pc:sldMk cId="450972939" sldId="293"/>
            <ac:spMk id="6" creationId="{3DE1878C-1250-44BD-929B-475A90A10F68}"/>
          </ac:spMkLst>
        </pc:spChg>
        <pc:picChg chg="del">
          <ac:chgData name="Koson Trachu" userId="8b674c4b66ffeb50" providerId="LiveId" clId="{921E49F6-7FC8-4BB6-89B5-BDB43FE43DE4}" dt="2022-05-03T16:24:03.068" v="801" actId="478"/>
          <ac:picMkLst>
            <pc:docMk/>
            <pc:sldMk cId="450972939" sldId="293"/>
            <ac:picMk id="5" creationId="{8C57E52A-6B7B-49A5-9716-35C5EB9B9BC0}"/>
          </ac:picMkLst>
        </pc:picChg>
        <pc:picChg chg="del">
          <ac:chgData name="Koson Trachu" userId="8b674c4b66ffeb50" providerId="LiveId" clId="{921E49F6-7FC8-4BB6-89B5-BDB43FE43DE4}" dt="2022-05-03T16:24:03.068" v="801" actId="478"/>
          <ac:picMkLst>
            <pc:docMk/>
            <pc:sldMk cId="450972939" sldId="293"/>
            <ac:picMk id="7" creationId="{E118BA57-116F-4141-B6B7-17663C94A9D6}"/>
          </ac:picMkLst>
        </pc:picChg>
      </pc:sldChg>
      <pc:sldChg chg="addSp delSp modSp add mod">
        <pc:chgData name="Koson Trachu" userId="8b674c4b66ffeb50" providerId="LiveId" clId="{921E49F6-7FC8-4BB6-89B5-BDB43FE43DE4}" dt="2022-05-03T16:25:17.356" v="824" actId="1076"/>
        <pc:sldMkLst>
          <pc:docMk/>
          <pc:sldMk cId="3673328542" sldId="294"/>
        </pc:sldMkLst>
        <pc:spChg chg="mod">
          <ac:chgData name="Koson Trachu" userId="8b674c4b66ffeb50" providerId="LiveId" clId="{921E49F6-7FC8-4BB6-89B5-BDB43FE43DE4}" dt="2022-05-03T16:24:41.692" v="808"/>
          <ac:spMkLst>
            <pc:docMk/>
            <pc:sldMk cId="3673328542" sldId="294"/>
            <ac:spMk id="2" creationId="{00000000-0000-0000-0000-000000000000}"/>
          </ac:spMkLst>
        </pc:spChg>
        <pc:spChg chg="del mod">
          <ac:chgData name="Koson Trachu" userId="8b674c4b66ffeb50" providerId="LiveId" clId="{921E49F6-7FC8-4BB6-89B5-BDB43FE43DE4}" dt="2022-05-03T16:24:47.900" v="810"/>
          <ac:spMkLst>
            <pc:docMk/>
            <pc:sldMk cId="3673328542" sldId="294"/>
            <ac:spMk id="6" creationId="{3DE1878C-1250-44BD-929B-475A90A10F68}"/>
          </ac:spMkLst>
        </pc:spChg>
        <pc:spChg chg="add mod">
          <ac:chgData name="Koson Trachu" userId="8b674c4b66ffeb50" providerId="LiveId" clId="{921E49F6-7FC8-4BB6-89B5-BDB43FE43DE4}" dt="2022-05-03T16:25:17.356" v="824" actId="1076"/>
          <ac:spMkLst>
            <pc:docMk/>
            <pc:sldMk cId="3673328542" sldId="294"/>
            <ac:spMk id="7" creationId="{A81B3859-C5F8-467C-B88D-49E968E22C80}"/>
          </ac:spMkLst>
        </pc:spChg>
        <pc:picChg chg="add mod">
          <ac:chgData name="Koson Trachu" userId="8b674c4b66ffeb50" providerId="LiveId" clId="{921E49F6-7FC8-4BB6-89B5-BDB43FE43DE4}" dt="2022-05-03T16:24:58.276" v="816" actId="1076"/>
          <ac:picMkLst>
            <pc:docMk/>
            <pc:sldMk cId="3673328542" sldId="294"/>
            <ac:picMk id="5" creationId="{74B56C96-2993-4FC7-94AE-B95B5D58850F}"/>
          </ac:picMkLst>
        </pc:picChg>
      </pc:sldChg>
      <pc:sldChg chg="addSp delSp modSp add mod">
        <pc:chgData name="Koson Trachu" userId="8b674c4b66ffeb50" providerId="LiveId" clId="{921E49F6-7FC8-4BB6-89B5-BDB43FE43DE4}" dt="2022-05-03T16:26:45.765" v="836" actId="14861"/>
        <pc:sldMkLst>
          <pc:docMk/>
          <pc:sldMk cId="3605467465" sldId="295"/>
        </pc:sldMkLst>
        <pc:spChg chg="mod">
          <ac:chgData name="Koson Trachu" userId="8b674c4b66ffeb50" providerId="LiveId" clId="{921E49F6-7FC8-4BB6-89B5-BDB43FE43DE4}" dt="2022-05-03T16:25:42.488" v="827"/>
          <ac:spMkLst>
            <pc:docMk/>
            <pc:sldMk cId="3605467465" sldId="295"/>
            <ac:spMk id="2" creationId="{00000000-0000-0000-0000-000000000000}"/>
          </ac:spMkLst>
        </pc:spChg>
        <pc:spChg chg="add del mod">
          <ac:chgData name="Koson Trachu" userId="8b674c4b66ffeb50" providerId="LiveId" clId="{921E49F6-7FC8-4BB6-89B5-BDB43FE43DE4}" dt="2022-05-03T16:26:34.693" v="828" actId="931"/>
          <ac:spMkLst>
            <pc:docMk/>
            <pc:sldMk cId="3605467465" sldId="295"/>
            <ac:spMk id="3" creationId="{16C3DB61-41A1-46DD-AB3A-8BE5F47DFC45}"/>
          </ac:spMkLst>
        </pc:spChg>
        <pc:spChg chg="del">
          <ac:chgData name="Koson Trachu" userId="8b674c4b66ffeb50" providerId="LiveId" clId="{921E49F6-7FC8-4BB6-89B5-BDB43FE43DE4}" dt="2022-05-03T16:25:34.472" v="826" actId="478"/>
          <ac:spMkLst>
            <pc:docMk/>
            <pc:sldMk cId="3605467465" sldId="295"/>
            <ac:spMk id="7" creationId="{A81B3859-C5F8-467C-B88D-49E968E22C80}"/>
          </ac:spMkLst>
        </pc:spChg>
        <pc:picChg chg="del">
          <ac:chgData name="Koson Trachu" userId="8b674c4b66ffeb50" providerId="LiveId" clId="{921E49F6-7FC8-4BB6-89B5-BDB43FE43DE4}" dt="2022-05-03T16:25:34.472" v="826" actId="478"/>
          <ac:picMkLst>
            <pc:docMk/>
            <pc:sldMk cId="3605467465" sldId="295"/>
            <ac:picMk id="5" creationId="{74B56C96-2993-4FC7-94AE-B95B5D58850F}"/>
          </ac:picMkLst>
        </pc:picChg>
        <pc:picChg chg="add mod">
          <ac:chgData name="Koson Trachu" userId="8b674c4b66ffeb50" providerId="LiveId" clId="{921E49F6-7FC8-4BB6-89B5-BDB43FE43DE4}" dt="2022-05-03T16:26:45.765" v="836" actId="14861"/>
          <ac:picMkLst>
            <pc:docMk/>
            <pc:sldMk cId="3605467465" sldId="295"/>
            <ac:picMk id="8" creationId="{7AEC61F5-DC3D-4F70-9C6F-3F1B1CD3D9C3}"/>
          </ac:picMkLst>
        </pc:picChg>
      </pc:sldChg>
      <pc:sldChg chg="addSp delSp modSp add mod">
        <pc:chgData name="Koson Trachu" userId="8b674c4b66ffeb50" providerId="LiveId" clId="{921E49F6-7FC8-4BB6-89B5-BDB43FE43DE4}" dt="2022-05-03T16:27:55.002" v="854" actId="207"/>
        <pc:sldMkLst>
          <pc:docMk/>
          <pc:sldMk cId="1325338524" sldId="296"/>
        </pc:sldMkLst>
        <pc:spChg chg="mod">
          <ac:chgData name="Koson Trachu" userId="8b674c4b66ffeb50" providerId="LiveId" clId="{921E49F6-7FC8-4BB6-89B5-BDB43FE43DE4}" dt="2022-05-03T16:27:11.953" v="838"/>
          <ac:spMkLst>
            <pc:docMk/>
            <pc:sldMk cId="1325338524" sldId="296"/>
            <ac:spMk id="2" creationId="{00000000-0000-0000-0000-000000000000}"/>
          </ac:spMkLst>
        </pc:spChg>
        <pc:spChg chg="add mod">
          <ac:chgData name="Koson Trachu" userId="8b674c4b66ffeb50" providerId="LiveId" clId="{921E49F6-7FC8-4BB6-89B5-BDB43FE43DE4}" dt="2022-05-03T16:27:55.002" v="854" actId="207"/>
          <ac:spMkLst>
            <pc:docMk/>
            <pc:sldMk cId="1325338524" sldId="296"/>
            <ac:spMk id="5" creationId="{74B2E2E1-A656-4CD9-8B19-98219B509CA5}"/>
          </ac:spMkLst>
        </pc:spChg>
        <pc:picChg chg="del">
          <ac:chgData name="Koson Trachu" userId="8b674c4b66ffeb50" providerId="LiveId" clId="{921E49F6-7FC8-4BB6-89B5-BDB43FE43DE4}" dt="2022-05-03T16:27:13.402" v="839" actId="478"/>
          <ac:picMkLst>
            <pc:docMk/>
            <pc:sldMk cId="1325338524" sldId="296"/>
            <ac:picMk id="8" creationId="{7AEC61F5-DC3D-4F70-9C6F-3F1B1CD3D9C3}"/>
          </ac:picMkLst>
        </pc:picChg>
      </pc:sldChg>
      <pc:sldChg chg="addSp modSp add mod">
        <pc:chgData name="Koson Trachu" userId="8b674c4b66ffeb50" providerId="LiveId" clId="{921E49F6-7FC8-4BB6-89B5-BDB43FE43DE4}" dt="2022-05-03T16:29:17.518" v="867" actId="1076"/>
        <pc:sldMkLst>
          <pc:docMk/>
          <pc:sldMk cId="492147878" sldId="297"/>
        </pc:sldMkLst>
        <pc:spChg chg="mod">
          <ac:chgData name="Koson Trachu" userId="8b674c4b66ffeb50" providerId="LiveId" clId="{921E49F6-7FC8-4BB6-89B5-BDB43FE43DE4}" dt="2022-05-03T16:28:11.286" v="856"/>
          <ac:spMkLst>
            <pc:docMk/>
            <pc:sldMk cId="492147878" sldId="297"/>
            <ac:spMk id="2" creationId="{00000000-0000-0000-0000-000000000000}"/>
          </ac:spMkLst>
        </pc:spChg>
        <pc:spChg chg="mod">
          <ac:chgData name="Koson Trachu" userId="8b674c4b66ffeb50" providerId="LiveId" clId="{921E49F6-7FC8-4BB6-89B5-BDB43FE43DE4}" dt="2022-05-03T16:29:13.914" v="866" actId="2711"/>
          <ac:spMkLst>
            <pc:docMk/>
            <pc:sldMk cId="492147878" sldId="297"/>
            <ac:spMk id="5" creationId="{74B2E2E1-A656-4CD9-8B19-98219B509CA5}"/>
          </ac:spMkLst>
        </pc:spChg>
        <pc:picChg chg="add mod">
          <ac:chgData name="Koson Trachu" userId="8b674c4b66ffeb50" providerId="LiveId" clId="{921E49F6-7FC8-4BB6-89B5-BDB43FE43DE4}" dt="2022-05-03T16:29:17.518" v="867" actId="1076"/>
          <ac:picMkLst>
            <pc:docMk/>
            <pc:sldMk cId="492147878" sldId="297"/>
            <ac:picMk id="6" creationId="{2C0630CA-93E8-4B14-B498-CA25B91C8A85}"/>
          </ac:picMkLst>
        </pc:picChg>
      </pc:sldChg>
      <pc:sldChg chg="addSp delSp modSp add mod">
        <pc:chgData name="Koson Trachu" userId="8b674c4b66ffeb50" providerId="LiveId" clId="{921E49F6-7FC8-4BB6-89B5-BDB43FE43DE4}" dt="2022-05-03T16:29:59.596" v="880" actId="207"/>
        <pc:sldMkLst>
          <pc:docMk/>
          <pc:sldMk cId="2326102772" sldId="298"/>
        </pc:sldMkLst>
        <pc:spChg chg="mod">
          <ac:chgData name="Koson Trachu" userId="8b674c4b66ffeb50" providerId="LiveId" clId="{921E49F6-7FC8-4BB6-89B5-BDB43FE43DE4}" dt="2022-05-03T16:29:31.755" v="869"/>
          <ac:spMkLst>
            <pc:docMk/>
            <pc:sldMk cId="2326102772" sldId="298"/>
            <ac:spMk id="2" creationId="{00000000-0000-0000-0000-000000000000}"/>
          </ac:spMkLst>
        </pc:spChg>
        <pc:spChg chg="add mod">
          <ac:chgData name="Koson Trachu" userId="8b674c4b66ffeb50" providerId="LiveId" clId="{921E49F6-7FC8-4BB6-89B5-BDB43FE43DE4}" dt="2022-05-03T16:29:59.596" v="880" actId="207"/>
          <ac:spMkLst>
            <pc:docMk/>
            <pc:sldMk cId="2326102772" sldId="298"/>
            <ac:spMk id="3" creationId="{795E4BD7-DD8E-4CA5-9C00-9B9B66CB73E2}"/>
          </ac:spMkLst>
        </pc:spChg>
        <pc:spChg chg="del">
          <ac:chgData name="Koson Trachu" userId="8b674c4b66ffeb50" providerId="LiveId" clId="{921E49F6-7FC8-4BB6-89B5-BDB43FE43DE4}" dt="2022-05-03T16:29:33.942" v="870" actId="478"/>
          <ac:spMkLst>
            <pc:docMk/>
            <pc:sldMk cId="2326102772" sldId="298"/>
            <ac:spMk id="5" creationId="{74B2E2E1-A656-4CD9-8B19-98219B509CA5}"/>
          </ac:spMkLst>
        </pc:spChg>
        <pc:picChg chg="del">
          <ac:chgData name="Koson Trachu" userId="8b674c4b66ffeb50" providerId="LiveId" clId="{921E49F6-7FC8-4BB6-89B5-BDB43FE43DE4}" dt="2022-05-03T16:29:33.942" v="870" actId="478"/>
          <ac:picMkLst>
            <pc:docMk/>
            <pc:sldMk cId="2326102772" sldId="298"/>
            <ac:picMk id="6" creationId="{2C0630CA-93E8-4B14-B498-CA25B91C8A85}"/>
          </ac:picMkLst>
        </pc:picChg>
      </pc:sldChg>
      <pc:sldChg chg="addSp modSp add mod">
        <pc:chgData name="Koson Trachu" userId="8b674c4b66ffeb50" providerId="LiveId" clId="{921E49F6-7FC8-4BB6-89B5-BDB43FE43DE4}" dt="2022-05-03T16:30:33.389" v="886" actId="207"/>
        <pc:sldMkLst>
          <pc:docMk/>
          <pc:sldMk cId="2566373464" sldId="299"/>
        </pc:sldMkLst>
        <pc:spChg chg="mod">
          <ac:chgData name="Koson Trachu" userId="8b674c4b66ffeb50" providerId="LiveId" clId="{921E49F6-7FC8-4BB6-89B5-BDB43FE43DE4}" dt="2022-05-03T16:30:12.825" v="882"/>
          <ac:spMkLst>
            <pc:docMk/>
            <pc:sldMk cId="2566373464" sldId="299"/>
            <ac:spMk id="2" creationId="{00000000-0000-0000-0000-000000000000}"/>
          </ac:spMkLst>
        </pc:spChg>
        <pc:spChg chg="mod">
          <ac:chgData name="Koson Trachu" userId="8b674c4b66ffeb50" providerId="LiveId" clId="{921E49F6-7FC8-4BB6-89B5-BDB43FE43DE4}" dt="2022-05-03T16:30:22.007" v="883" actId="6549"/>
          <ac:spMkLst>
            <pc:docMk/>
            <pc:sldMk cId="2566373464" sldId="299"/>
            <ac:spMk id="3" creationId="{795E4BD7-DD8E-4CA5-9C00-9B9B66CB73E2}"/>
          </ac:spMkLst>
        </pc:spChg>
        <pc:spChg chg="add mod">
          <ac:chgData name="Koson Trachu" userId="8b674c4b66ffeb50" providerId="LiveId" clId="{921E49F6-7FC8-4BB6-89B5-BDB43FE43DE4}" dt="2022-05-03T16:30:33.389" v="886" actId="207"/>
          <ac:spMkLst>
            <pc:docMk/>
            <pc:sldMk cId="2566373464" sldId="299"/>
            <ac:spMk id="5" creationId="{681965A4-C995-48BB-81EF-476666018E11}"/>
          </ac:spMkLst>
        </pc:spChg>
        <pc:spChg chg="add mod">
          <ac:chgData name="Koson Trachu" userId="8b674c4b66ffeb50" providerId="LiveId" clId="{921E49F6-7FC8-4BB6-89B5-BDB43FE43DE4}" dt="2022-05-03T16:30:26.434" v="885" actId="1076"/>
          <ac:spMkLst>
            <pc:docMk/>
            <pc:sldMk cId="2566373464" sldId="299"/>
            <ac:spMk id="8" creationId="{56805956-35F0-4AEF-B616-968FF57BDF60}"/>
          </ac:spMkLst>
        </pc:spChg>
        <pc:spChg chg="add mod">
          <ac:chgData name="Koson Trachu" userId="8b674c4b66ffeb50" providerId="LiveId" clId="{921E49F6-7FC8-4BB6-89B5-BDB43FE43DE4}" dt="2022-05-03T16:30:26.434" v="885" actId="1076"/>
          <ac:spMkLst>
            <pc:docMk/>
            <pc:sldMk cId="2566373464" sldId="299"/>
            <ac:spMk id="9" creationId="{CFA559BE-5DD7-4E61-A278-35050ADBF775}"/>
          </ac:spMkLst>
        </pc:spChg>
        <pc:cxnChg chg="add mod">
          <ac:chgData name="Koson Trachu" userId="8b674c4b66ffeb50" providerId="LiveId" clId="{921E49F6-7FC8-4BB6-89B5-BDB43FE43DE4}" dt="2022-05-03T16:30:26.434" v="885" actId="1076"/>
          <ac:cxnSpMkLst>
            <pc:docMk/>
            <pc:sldMk cId="2566373464" sldId="299"/>
            <ac:cxnSpMk id="6" creationId="{E3636EB1-3C3E-4C92-88FD-7A0246010AAD}"/>
          </ac:cxnSpMkLst>
        </pc:cxnChg>
        <pc:cxnChg chg="add mod">
          <ac:chgData name="Koson Trachu" userId="8b674c4b66ffeb50" providerId="LiveId" clId="{921E49F6-7FC8-4BB6-89B5-BDB43FE43DE4}" dt="2022-05-03T16:30:26.434" v="885" actId="1076"/>
          <ac:cxnSpMkLst>
            <pc:docMk/>
            <pc:sldMk cId="2566373464" sldId="299"/>
            <ac:cxnSpMk id="7" creationId="{112E525E-3F11-4EA7-92F4-782EAA37A09F}"/>
          </ac:cxnSpMkLst>
        </pc:cxnChg>
      </pc:sldChg>
      <pc:sldChg chg="addSp delSp modSp add mod">
        <pc:chgData name="Koson Trachu" userId="8b674c4b66ffeb50" providerId="LiveId" clId="{921E49F6-7FC8-4BB6-89B5-BDB43FE43DE4}" dt="2022-05-03T16:31:25.994" v="891" actId="1582"/>
        <pc:sldMkLst>
          <pc:docMk/>
          <pc:sldMk cId="914738514" sldId="300"/>
        </pc:sldMkLst>
        <pc:spChg chg="del">
          <ac:chgData name="Koson Trachu" userId="8b674c4b66ffeb50" providerId="LiveId" clId="{921E49F6-7FC8-4BB6-89B5-BDB43FE43DE4}" dt="2022-05-03T16:30:45.915" v="888" actId="478"/>
          <ac:spMkLst>
            <pc:docMk/>
            <pc:sldMk cId="914738514" sldId="300"/>
            <ac:spMk id="3" creationId="{795E4BD7-DD8E-4CA5-9C00-9B9B66CB73E2}"/>
          </ac:spMkLst>
        </pc:spChg>
        <pc:spChg chg="del">
          <ac:chgData name="Koson Trachu" userId="8b674c4b66ffeb50" providerId="LiveId" clId="{921E49F6-7FC8-4BB6-89B5-BDB43FE43DE4}" dt="2022-05-03T16:30:45.915" v="888" actId="478"/>
          <ac:spMkLst>
            <pc:docMk/>
            <pc:sldMk cId="914738514" sldId="300"/>
            <ac:spMk id="5" creationId="{681965A4-C995-48BB-81EF-476666018E11}"/>
          </ac:spMkLst>
        </pc:spChg>
        <pc:spChg chg="del">
          <ac:chgData name="Koson Trachu" userId="8b674c4b66ffeb50" providerId="LiveId" clId="{921E49F6-7FC8-4BB6-89B5-BDB43FE43DE4}" dt="2022-05-03T16:30:45.915" v="888" actId="478"/>
          <ac:spMkLst>
            <pc:docMk/>
            <pc:sldMk cId="914738514" sldId="300"/>
            <ac:spMk id="8" creationId="{56805956-35F0-4AEF-B616-968FF57BDF60}"/>
          </ac:spMkLst>
        </pc:spChg>
        <pc:spChg chg="del">
          <ac:chgData name="Koson Trachu" userId="8b674c4b66ffeb50" providerId="LiveId" clId="{921E49F6-7FC8-4BB6-89B5-BDB43FE43DE4}" dt="2022-05-03T16:30:45.915" v="888" actId="478"/>
          <ac:spMkLst>
            <pc:docMk/>
            <pc:sldMk cId="914738514" sldId="300"/>
            <ac:spMk id="9" creationId="{CFA559BE-5DD7-4E61-A278-35050ADBF775}"/>
          </ac:spMkLst>
        </pc:spChg>
        <pc:spChg chg="mod">
          <ac:chgData name="Koson Trachu" userId="8b674c4b66ffeb50" providerId="LiveId" clId="{921E49F6-7FC8-4BB6-89B5-BDB43FE43DE4}" dt="2022-05-03T16:31:02.296" v="889"/>
          <ac:spMkLst>
            <pc:docMk/>
            <pc:sldMk cId="914738514" sldId="300"/>
            <ac:spMk id="12" creationId="{3837FC99-D709-480C-8723-484AD7D18DBA}"/>
          </ac:spMkLst>
        </pc:spChg>
        <pc:spChg chg="mod">
          <ac:chgData name="Koson Trachu" userId="8b674c4b66ffeb50" providerId="LiveId" clId="{921E49F6-7FC8-4BB6-89B5-BDB43FE43DE4}" dt="2022-05-03T16:31:02.296" v="889"/>
          <ac:spMkLst>
            <pc:docMk/>
            <pc:sldMk cId="914738514" sldId="300"/>
            <ac:spMk id="14" creationId="{6E8688FF-F4D6-4A67-B6B2-D18EDE8E444C}"/>
          </ac:spMkLst>
        </pc:spChg>
        <pc:spChg chg="mod">
          <ac:chgData name="Koson Trachu" userId="8b674c4b66ffeb50" providerId="LiveId" clId="{921E49F6-7FC8-4BB6-89B5-BDB43FE43DE4}" dt="2022-05-03T16:31:02.296" v="889"/>
          <ac:spMkLst>
            <pc:docMk/>
            <pc:sldMk cId="914738514" sldId="300"/>
            <ac:spMk id="15" creationId="{98F57F43-1A1F-4002-80AF-8CD1E05A35CF}"/>
          </ac:spMkLst>
        </pc:spChg>
        <pc:spChg chg="mod">
          <ac:chgData name="Koson Trachu" userId="8b674c4b66ffeb50" providerId="LiveId" clId="{921E49F6-7FC8-4BB6-89B5-BDB43FE43DE4}" dt="2022-05-03T16:31:25.994" v="891" actId="1582"/>
          <ac:spMkLst>
            <pc:docMk/>
            <pc:sldMk cId="914738514" sldId="300"/>
            <ac:spMk id="16" creationId="{64D0C434-5D65-4157-B5AC-9BEF6C9EF177}"/>
          </ac:spMkLst>
        </pc:spChg>
        <pc:spChg chg="add mod">
          <ac:chgData name="Koson Trachu" userId="8b674c4b66ffeb50" providerId="LiveId" clId="{921E49F6-7FC8-4BB6-89B5-BDB43FE43DE4}" dt="2022-05-03T16:31:11.112" v="890" actId="2711"/>
          <ac:spMkLst>
            <pc:docMk/>
            <pc:sldMk cId="914738514" sldId="300"/>
            <ac:spMk id="18" creationId="{6E16353D-863E-430A-90F9-FC1E62746749}"/>
          </ac:spMkLst>
        </pc:spChg>
        <pc:grpChg chg="add mod">
          <ac:chgData name="Koson Trachu" userId="8b674c4b66ffeb50" providerId="LiveId" clId="{921E49F6-7FC8-4BB6-89B5-BDB43FE43DE4}" dt="2022-05-03T16:31:02.296" v="889"/>
          <ac:grpSpMkLst>
            <pc:docMk/>
            <pc:sldMk cId="914738514" sldId="300"/>
            <ac:grpSpMk id="10" creationId="{3E7A71F5-A317-4975-A0B1-F64ECBEB91ED}"/>
          </ac:grpSpMkLst>
        </pc:grpChg>
        <pc:picChg chg="mod">
          <ac:chgData name="Koson Trachu" userId="8b674c4b66ffeb50" providerId="LiveId" clId="{921E49F6-7FC8-4BB6-89B5-BDB43FE43DE4}" dt="2022-05-03T16:31:02.296" v="889"/>
          <ac:picMkLst>
            <pc:docMk/>
            <pc:sldMk cId="914738514" sldId="300"/>
            <ac:picMk id="11" creationId="{F03F6F06-4B03-4A57-928D-01A0BFDDC47B}"/>
          </ac:picMkLst>
        </pc:picChg>
        <pc:cxnChg chg="del">
          <ac:chgData name="Koson Trachu" userId="8b674c4b66ffeb50" providerId="LiveId" clId="{921E49F6-7FC8-4BB6-89B5-BDB43FE43DE4}" dt="2022-05-03T16:30:45.915" v="888" actId="478"/>
          <ac:cxnSpMkLst>
            <pc:docMk/>
            <pc:sldMk cId="914738514" sldId="300"/>
            <ac:cxnSpMk id="6" creationId="{E3636EB1-3C3E-4C92-88FD-7A0246010AAD}"/>
          </ac:cxnSpMkLst>
        </pc:cxnChg>
        <pc:cxnChg chg="del">
          <ac:chgData name="Koson Trachu" userId="8b674c4b66ffeb50" providerId="LiveId" clId="{921E49F6-7FC8-4BB6-89B5-BDB43FE43DE4}" dt="2022-05-03T16:30:45.915" v="888" actId="478"/>
          <ac:cxnSpMkLst>
            <pc:docMk/>
            <pc:sldMk cId="914738514" sldId="300"/>
            <ac:cxnSpMk id="7" creationId="{112E525E-3F11-4EA7-92F4-782EAA37A09F}"/>
          </ac:cxnSpMkLst>
        </pc:cxnChg>
        <pc:cxnChg chg="mod">
          <ac:chgData name="Koson Trachu" userId="8b674c4b66ffeb50" providerId="LiveId" clId="{921E49F6-7FC8-4BB6-89B5-BDB43FE43DE4}" dt="2022-05-03T16:31:02.296" v="889"/>
          <ac:cxnSpMkLst>
            <pc:docMk/>
            <pc:sldMk cId="914738514" sldId="300"/>
            <ac:cxnSpMk id="13" creationId="{CE6A890A-DBE9-4455-A257-FE87C5880640}"/>
          </ac:cxnSpMkLst>
        </pc:cxnChg>
        <pc:cxnChg chg="mod">
          <ac:chgData name="Koson Trachu" userId="8b674c4b66ffeb50" providerId="LiveId" clId="{921E49F6-7FC8-4BB6-89B5-BDB43FE43DE4}" dt="2022-05-03T16:31:02.296" v="889"/>
          <ac:cxnSpMkLst>
            <pc:docMk/>
            <pc:sldMk cId="914738514" sldId="300"/>
            <ac:cxnSpMk id="17" creationId="{7D7134FF-5CC7-4E7C-8A1E-CB1A6DD9F228}"/>
          </ac:cxnSpMkLst>
        </pc:cxnChg>
      </pc:sldChg>
      <pc:sldChg chg="addSp delSp modSp add mod">
        <pc:chgData name="Koson Trachu" userId="8b674c4b66ffeb50" providerId="LiveId" clId="{921E49F6-7FC8-4BB6-89B5-BDB43FE43DE4}" dt="2022-05-03T16:34:06.237" v="922" actId="1076"/>
        <pc:sldMkLst>
          <pc:docMk/>
          <pc:sldMk cId="2937098609" sldId="301"/>
        </pc:sldMkLst>
        <pc:spChg chg="mod">
          <ac:chgData name="Koson Trachu" userId="8b674c4b66ffeb50" providerId="LiveId" clId="{921E49F6-7FC8-4BB6-89B5-BDB43FE43DE4}" dt="2022-05-03T16:32:55.613" v="910" actId="20577"/>
          <ac:spMkLst>
            <pc:docMk/>
            <pc:sldMk cId="2937098609" sldId="301"/>
            <ac:spMk id="2" creationId="{00000000-0000-0000-0000-000000000000}"/>
          </ac:spMkLst>
        </pc:spChg>
        <pc:spChg chg="del">
          <ac:chgData name="Koson Trachu" userId="8b674c4b66ffeb50" providerId="LiveId" clId="{921E49F6-7FC8-4BB6-89B5-BDB43FE43DE4}" dt="2022-05-03T16:32:58.896" v="911" actId="478"/>
          <ac:spMkLst>
            <pc:docMk/>
            <pc:sldMk cId="2937098609" sldId="301"/>
            <ac:spMk id="18" creationId="{6E16353D-863E-430A-90F9-FC1E62746749}"/>
          </ac:spMkLst>
        </pc:spChg>
        <pc:grpChg chg="del">
          <ac:chgData name="Koson Trachu" userId="8b674c4b66ffeb50" providerId="LiveId" clId="{921E49F6-7FC8-4BB6-89B5-BDB43FE43DE4}" dt="2022-05-03T16:32:58.896" v="911" actId="478"/>
          <ac:grpSpMkLst>
            <pc:docMk/>
            <pc:sldMk cId="2937098609" sldId="301"/>
            <ac:grpSpMk id="10" creationId="{3E7A71F5-A317-4975-A0B1-F64ECBEB91ED}"/>
          </ac:grpSpMkLst>
        </pc:grpChg>
        <pc:picChg chg="add mod">
          <ac:chgData name="Koson Trachu" userId="8b674c4b66ffeb50" providerId="LiveId" clId="{921E49F6-7FC8-4BB6-89B5-BDB43FE43DE4}" dt="2022-05-03T16:34:03.923" v="921" actId="1076"/>
          <ac:picMkLst>
            <pc:docMk/>
            <pc:sldMk cId="2937098609" sldId="301"/>
            <ac:picMk id="5" creationId="{E0B6C80C-23B0-43B0-82BF-8271D5697328}"/>
          </ac:picMkLst>
        </pc:picChg>
        <pc:picChg chg="add mod">
          <ac:chgData name="Koson Trachu" userId="8b674c4b66ffeb50" providerId="LiveId" clId="{921E49F6-7FC8-4BB6-89B5-BDB43FE43DE4}" dt="2022-05-03T16:34:06.237" v="922" actId="1076"/>
          <ac:picMkLst>
            <pc:docMk/>
            <pc:sldMk cId="2937098609" sldId="301"/>
            <ac:picMk id="7" creationId="{7417D814-AA5A-4798-B206-0D6B7A11D023}"/>
          </ac:picMkLst>
        </pc:picChg>
      </pc:sldChg>
      <pc:sldMasterChg chg="add del addSldLayout delSldLayout">
        <pc:chgData name="Koson Trachu" userId="8b674c4b66ffeb50" providerId="LiveId" clId="{921E49F6-7FC8-4BB6-89B5-BDB43FE43DE4}" dt="2022-05-03T14:50:54.505" v="100" actId="47"/>
        <pc:sldMasterMkLst>
          <pc:docMk/>
          <pc:sldMasterMk cId="1889719532" sldId="2147483648"/>
        </pc:sldMasterMkLst>
        <pc:sldLayoutChg chg="add del">
          <pc:chgData name="Koson Trachu" userId="8b674c4b66ffeb50" providerId="LiveId" clId="{921E49F6-7FC8-4BB6-89B5-BDB43FE43DE4}" dt="2022-05-03T14:50:54.505" v="100" actId="47"/>
          <pc:sldLayoutMkLst>
            <pc:docMk/>
            <pc:sldMasterMk cId="1889719532" sldId="2147483648"/>
            <pc:sldLayoutMk cId="42018462" sldId="2147483650"/>
          </pc:sldLayoutMkLst>
        </pc:sldLayoutChg>
      </pc:sldMasterChg>
      <pc:sldMasterChg chg="replId addSldLayout modSldLayout">
        <pc:chgData name="Koson Trachu" userId="8b674c4b66ffeb50" providerId="LiveId" clId="{921E49F6-7FC8-4BB6-89B5-BDB43FE43DE4}" dt="2022-05-03T14:51:36.002" v="109" actId="27028"/>
        <pc:sldMasterMkLst>
          <pc:docMk/>
          <pc:sldMasterMk cId="9931172" sldId="2147483652"/>
        </pc:sldMasterMkLst>
        <pc:sldLayoutChg chg="add">
          <pc:chgData name="Koson Trachu" userId="8b674c4b66ffeb50" providerId="LiveId" clId="{921E49F6-7FC8-4BB6-89B5-BDB43FE43DE4}" dt="2022-05-03T14:51:36.002" v="109" actId="27028"/>
          <pc:sldLayoutMkLst>
            <pc:docMk/>
            <pc:sldMasterMk cId="9931172" sldId="2147483652"/>
            <pc:sldLayoutMk cId="1677616696" sldId="2147483650"/>
          </pc:sldLayoutMkLst>
        </pc:sldLayoutChg>
        <pc:sldLayoutChg chg="modSp replId">
          <pc:chgData name="Koson Trachu" userId="8b674c4b66ffeb50" providerId="LiveId" clId="{921E49F6-7FC8-4BB6-89B5-BDB43FE43DE4}" dt="2022-05-03T14:34:54.643" v="84" actId="27028"/>
          <pc:sldLayoutMkLst>
            <pc:docMk/>
            <pc:sldMasterMk cId="9931172" sldId="2147483652"/>
            <pc:sldLayoutMk cId="1677616696" sldId="2147483653"/>
          </pc:sldLayoutMkLst>
          <pc:spChg chg="mod">
            <ac:chgData name="Koson Trachu" userId="8b674c4b66ffeb50" providerId="LiveId" clId="{921E49F6-7FC8-4BB6-89B5-BDB43FE43DE4}" dt="2022-05-03T14:34:18.879" v="80" actId="403"/>
            <ac:spMkLst>
              <pc:docMk/>
              <pc:sldMasterMk cId="9931172" sldId="2147483652"/>
              <pc:sldLayoutMk cId="1677616696" sldId="2147483653"/>
              <ac:spMk id="4" creationId="{6AD4850D-8A5D-4CBE-8117-CCC8A0DDEC30}"/>
            </ac:spMkLst>
          </pc:spChg>
          <pc:spChg chg="mod">
            <ac:chgData name="Koson Trachu" userId="8b674c4b66ffeb50" providerId="LiveId" clId="{921E49F6-7FC8-4BB6-89B5-BDB43FE43DE4}" dt="2022-05-03T14:34:18.879" v="80" actId="403"/>
            <ac:spMkLst>
              <pc:docMk/>
              <pc:sldMasterMk cId="9931172" sldId="2147483652"/>
              <pc:sldLayoutMk cId="1677616696" sldId="2147483653"/>
              <ac:spMk id="5" creationId="{0731B1CA-3E19-42C4-92B6-918DBA57BF30}"/>
            </ac:spMkLst>
          </pc:spChg>
          <pc:spChg chg="mod">
            <ac:chgData name="Koson Trachu" userId="8b674c4b66ffeb50" providerId="LiveId" clId="{921E49F6-7FC8-4BB6-89B5-BDB43FE43DE4}" dt="2022-05-03T14:34:18.879" v="80" actId="403"/>
            <ac:spMkLst>
              <pc:docMk/>
              <pc:sldMasterMk cId="9931172" sldId="2147483652"/>
              <pc:sldLayoutMk cId="1677616696" sldId="2147483653"/>
              <ac:spMk id="6" creationId="{17CECFEF-149B-4A33-9E01-AE942FD2D09F}"/>
            </ac:spMkLst>
          </pc:spChg>
        </pc:sldLayoutChg>
      </pc:sldMasterChg>
      <pc:sldMasterChg chg="add addSldLayout">
        <pc:chgData name="Koson Trachu" userId="8b674c4b66ffeb50" providerId="LiveId" clId="{921E49F6-7FC8-4BB6-89B5-BDB43FE43DE4}" dt="2022-05-03T14:51:03.476" v="101" actId="27028"/>
        <pc:sldMasterMkLst>
          <pc:docMk/>
          <pc:sldMasterMk cId="9931172" sldId="2147483655"/>
        </pc:sldMasterMkLst>
        <pc:sldLayoutChg chg="add">
          <pc:chgData name="Koson Trachu" userId="8b674c4b66ffeb50" providerId="LiveId" clId="{921E49F6-7FC8-4BB6-89B5-BDB43FE43DE4}" dt="2022-05-03T14:51:03.476" v="101" actId="27028"/>
          <pc:sldLayoutMkLst>
            <pc:docMk/>
            <pc:sldMasterMk cId="9931172" sldId="2147483655"/>
            <pc:sldLayoutMk cId="2408937532" sldId="214748365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7BC-4EE8-4BE8-83BD-6BC18A44C18F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ED91F7BC-4EE8-4BE8-83BD-6BC18A44C18F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DF9928CE-EC0A-4BEB-8E1D-C268DC6BF1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1" r:id="rId3"/>
    <p:sldLayoutId id="214748364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Delegate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44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Assigning Delegates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จัดเป็น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types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อย่างหนึ่ง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เราสามารถกำหนด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ได้ในภายหลัง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รูปภาพ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AAEEE80-E370-404A-BB56-419600DBF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449" y="3340509"/>
            <a:ext cx="6039693" cy="270547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032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Assigning Delegates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รูปภาพ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AAEEE80-E370-404A-BB56-419600DBF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2" y="4247535"/>
            <a:ext cx="5225003" cy="234053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DB6B81B-1C29-48DE-AB14-FAD61A8AE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1" y="1301469"/>
            <a:ext cx="6916057" cy="37764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7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Combining Delegates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เราสามารถทำการ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combine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หลายๆ ตัว เข้าด้วยกันได้ 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ผลจากการ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combine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ตัวใหม่ โดยไม่ส่งผลกระทบใดๆ 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เดิมที่เป็นต้นฉบับ 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รูปภาพ 6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589020C1-1988-4423-B1AF-DE03C700F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154" y="3709644"/>
            <a:ext cx="4953691" cy="246731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536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Combining Delegates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25C0F3FB-4F76-408F-AC16-FDB4B61E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6356770-416F-4D06-A991-33B1D981B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29" y="2158409"/>
            <a:ext cx="10118541" cy="34991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4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การเพิ่ม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Delegates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เราสามารถเพิ่มความสามารถให้กับ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โดยการเพิ่ม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ทำได้โดยการใช้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+=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เช่นการประมวลผลข้อมูลรูปแบบต่างๆ ที่ต้องใช้หลายกระบวนการย่อย ๆ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การเดินทางจากจุดหนึ่งไปอีกจุดหนึ่ง ที่ต้องใช้พาหนะหลายอย่าง 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การเพิ่ม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เข้าไปใน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invocation list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จะทำให้เกิดความยืดหยุ่นในการปรับเปลี่ยน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algorithm 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3197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การเพิ่ม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Delegates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ตัวแทนเนื้อหา 4" descr="รูปภาพประกอบด้วย ข้อความ, เสาอากาศ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323635E-0A27-40E9-8089-765F4A5B7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74" y="1803123"/>
            <a:ext cx="6820852" cy="1038370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2C6D752-B29D-4FBD-B86A-ADB8013E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613" y="3217684"/>
            <a:ext cx="8260773" cy="25457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27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การเพิ่ม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Delegates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848FFD2-9BC8-4CA0-88BB-20AFF534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ในความจริง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จะมีคุณสมบัติ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immutable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คือไม่สามารถเปลี่ยนรูปได้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การเพิ่ม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ลงไปใน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จะเป็นการสร้าง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ขึ้นมาใหม่ แล้วย้าย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object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เดิม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เราสามารถเพิ่ม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ได้เรื่อย ๆ ทุกครั้งที่มีการเพิ่ม ระบบจะสร้าง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object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ขึ้นมาใหม่ แล้วย้าย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ไปชี้ยัง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ใหม่นั้นเสมอ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5345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Removing Methods from a Delegate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848FFD2-9BC8-4CA0-88BB-20AFF534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เราสามารถลดความสามารถของ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โดยการลบ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ทำได้โดยการใช้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-=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เช่นเดียวกับการเพิ่ม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method,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การลบ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จะทำได้โดยการสร้าง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object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ใหม่โดยไม่นำ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ที่ลบออกมารวมด้วย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จากนั้นจะย้าย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มายัง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ใหม่ที่สร้างขึ้น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ผู้ใช้ไม่ต้องสนใจว่าทำได้อย่างไร เป็นหน้าที่ของ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framework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8997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การลบ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Methods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ออกจาก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Delegate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6" name="ตัวแทนเนื้อหา 5">
            <a:extLst>
              <a:ext uri="{FF2B5EF4-FFF2-40B4-BE49-F238E27FC236}">
                <a16:creationId xmlns:a16="http://schemas.microsoft.com/office/drawing/2014/main" id="{8A1536E9-3971-4DCB-A67F-3C2939A1F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33" y="1775749"/>
            <a:ext cx="5077534" cy="905001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DDC6F714-8B46-45FF-BDD0-E1B7CC5EE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347" y="3082817"/>
            <a:ext cx="8419306" cy="287146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5166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การลบ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Methods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ออกจาก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Delegate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AC70AF63-2F68-4DBF-AC57-FF214AE7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invocation list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เดียวกันซ้ำๆ กันหลายที่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‘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-=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’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จะเริ่มค้นหาจากด้านล่างของ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invocation list 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และลบ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แรกที่ตรงกัน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การพยายามลบ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ที่ไม่อยู่ใน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invocation list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จะไม่ส่งผลกระทบใดๆ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การพยายามเรียกใช้ (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invoke) 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ที่ว่างเปล่า (ถูกลบออกจนหมด) จะเกิด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ดังนั้นควรตรวจสอบว่า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null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หรือไม่ก่อนที่จะ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invoke 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449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Delegate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การเรียก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Delegate (Invoking a delegate)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AC70AF63-2F68-4DBF-AC57-FF214AE7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invoke 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ก็เหมือนการเรียกใช้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ทั่ว ๆ ไป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ต้องเรียกตามรูปแบบที่ประกาศไว้เท่านั้น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เมื่อมีการ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invoke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ก็จะส่ง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นั้นไปยัง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ที่อยู่ใน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invocation list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 </a:t>
            </a:r>
          </a:p>
          <a:p>
            <a:endParaRPr lang="th-TH" dirty="0"/>
          </a:p>
        </p:txBody>
      </p:sp>
      <p:pic>
        <p:nvPicPr>
          <p:cNvPr id="6" name="รูปภาพ 5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DBF027E-6637-4A67-A8A4-16EF14BF7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4231979"/>
            <a:ext cx="5125165" cy="212437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717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06820C97-9B3E-4214-A458-5930663E8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278" y="1393529"/>
            <a:ext cx="8024189" cy="36901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การเรียก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Delegate (Invoking a delegate)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6" name="รูปภาพ 5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DBF027E-6637-4A67-A8A4-16EF14BF7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3" y="4597104"/>
            <a:ext cx="5125165" cy="212437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1708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Delegate Example 1: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Invoking Delegate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22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9331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ตัวอย่างการใช้งาน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Delegate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9" name="รูปภาพ 8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357F95D-1398-4B1D-A1A8-ED9DBCD6A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00" y="1690688"/>
            <a:ext cx="7344800" cy="336279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476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ตัวอย่างการใช้งาน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Delegate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รูปภาพ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C93E91F-B219-4638-9BEB-FCE0E7980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51" y="977098"/>
            <a:ext cx="8935697" cy="574437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0625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การเรียก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Delegates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Return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AC70AF63-2F68-4DBF-AC57-FF214AE7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มีการส่งค่ากลับ และใน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invocation list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 1 แล้ว 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invoke 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จะเป็นไปตามกฎต่อไปนี้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เฉพาะค่าส่งกลับจาก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สุดท้ายใน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invocation list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จะถูกนำไปใช้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ค่าส่งกลับจาก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อื่นๆ 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invocation list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จะถูกเพิกเฉย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1582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Delegate Example 2: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Invoking Delegates with Return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26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96932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การเรียก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Delegates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Return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2" name="ตัวแทนเนื้อหา 11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8788306-874A-4B0B-A285-4CDA602D0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01" y="1416050"/>
            <a:ext cx="6149997" cy="4940300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898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การเรียก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Delegates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Return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C08D6761-AC1E-4059-91FC-D5D4B5CF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FBA85BBA-88B6-4042-951D-15B82ED35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43" y="1870075"/>
            <a:ext cx="8230313" cy="410906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929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การเรียก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Delegates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Reference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AC70AF63-2F68-4DBF-AC57-FF214AE7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เป็นแบบ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update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ให้เป็นปัจจุบันก่อนเรียกใช้เสมอ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61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" y="365125"/>
            <a:ext cx="11005008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Delegate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ที่ใช้เก็บ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หรือหลายๆ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เวลาเรียกใช้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จะทำให้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เหล่านั้นถูกเรียกใช้ในคราวเดียวกันทั้งหมด (ตามลำดับ)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เราสามารถเพิ่ม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จากคลาสใดๆ ได้ แต่ต้องมี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ตรงกับ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=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ก่อน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method =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เรียกใช้ได้ทันที</a:t>
            </a:r>
          </a:p>
        </p:txBody>
      </p:sp>
    </p:spTree>
    <p:extLst>
      <p:ext uri="{BB962C8B-B14F-4D97-AF65-F5344CB8AC3E}">
        <p14:creationId xmlns:p14="http://schemas.microsoft.com/office/powerpoint/2010/main" val="2289390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Delegate Example 3: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Invoking Delegates with Return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30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88164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การเรียก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Delegates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Reference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6" name="ตัวแทนเนื้อหา 5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C94E76E-2E38-45D0-9E13-2E2FF0A4C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40" y="1690688"/>
            <a:ext cx="5842160" cy="4351338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7361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การเรียก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Delegates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Reference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505DD6BC-D30F-4ABF-AB32-3983F3AD6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2A1A210-24AF-4ACD-9364-A41FFCE10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95" y="1823192"/>
            <a:ext cx="9052560" cy="435377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354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AC70AF63-2F68-4DBF-AC57-FF214AE7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เราสามารถเพิ่ม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ได้ทั้งแบบ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เหล่านั้น ต้องถูกสร้างเป็น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ก่อนเสมอ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แต่ถ้าเราต้องการใส่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ที่ทำงานเพียงครั้งเดียว ไม่จำเป็นต้องสร้างเป็น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ไม่จำเป็นต้องนำ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เหล่านั้นไปใส่ใน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และหาคลาสให้อยู่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มาทำงานแทนได้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72254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Named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0" name="ตัวแทนเนื้อหา 9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4FC74EF-3868-403F-982F-3A84E4DF8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44" y="1690688"/>
            <a:ext cx="4925112" cy="4020111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1996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ตัวแทนเนื้อหา 6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118BA57-116F-4141-B6B7-17663C94A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48" y="1690688"/>
            <a:ext cx="5376703" cy="4351338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0333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Named Method  vs. Anonymous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ตัวแทนเนื้อหา 6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118BA57-116F-4141-B6B7-17663C94A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323" y="1690687"/>
            <a:ext cx="5376703" cy="4351338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ตัวแทนเนื้อหา 9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C57E52A-6B7B-49A5-9716-35C5EB9B9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69" y="1690687"/>
            <a:ext cx="4925112" cy="402011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397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3DE1878C-1250-44BD-929B-475A90A1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38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initializer expression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ในขณะประกาศตัวแปร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</a:t>
            </a:r>
          </a:p>
          <a:p>
            <a:pPr marL="3238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ใช้ที่ด้านขวาของสมการตอนทำ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combining delegates.</a:t>
            </a:r>
          </a:p>
          <a:p>
            <a:pPr marL="3238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ใช้ที่ด้านขวาของการกำหนด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</a:t>
            </a:r>
          </a:p>
          <a:p>
            <a:pPr marL="7810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เนื่องจากการเขียนโปรแกรม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multithread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จะเป็นแบบ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asynchronous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จึงต้องใช้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ในการเรียกใช้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ที่อยู่คนละ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thread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50972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4B56C96-2993-4FC7-94AE-B95B5D5885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2" y="1966118"/>
            <a:ext cx="8258175" cy="2143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A81B3859-C5F8-467C-B88D-49E968E22C80}"/>
              </a:ext>
            </a:extLst>
          </p:cNvPr>
          <p:cNvSpPr txBox="1"/>
          <p:nvPr/>
        </p:nvSpPr>
        <p:spPr>
          <a:xfrm>
            <a:off x="2095500" y="4478723"/>
            <a:ext cx="7772400" cy="60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ไม่จำเป็นต้องระบุ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type</a:t>
            </a:r>
          </a:p>
        </p:txBody>
      </p:sp>
    </p:spTree>
    <p:extLst>
      <p:ext uri="{BB962C8B-B14F-4D97-AF65-F5344CB8AC3E}">
        <p14:creationId xmlns:p14="http://schemas.microsoft.com/office/powerpoint/2010/main" val="3673328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 : Return type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ตัวแทนเนื้อหา 7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AEC61F5-DC3D-4F70-9C6F-3F1B1CD3D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78" y="2048457"/>
            <a:ext cx="6168897" cy="3399843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46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" y="365125"/>
            <a:ext cx="11005008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Delegate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pPr/>
              <a:t>4</a:t>
            </a:fld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user-defined 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ชนิดหนึ่ง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สามารถใช้งานได้แบบเดียวกับ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built-in type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ลำดับในการสร้างและใช้งาน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declare delegate type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declare delegate variable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create delegate object (and add some methods)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invoke the delegate (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invoke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เพราะ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ต่างจาก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และสามารถ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hold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หลายๆ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ไว้ในตัว)</a:t>
            </a:r>
          </a:p>
        </p:txBody>
      </p:sp>
    </p:spTree>
    <p:extLst>
      <p:ext uri="{BB962C8B-B14F-4D97-AF65-F5344CB8AC3E}">
        <p14:creationId xmlns:p14="http://schemas.microsoft.com/office/powerpoint/2010/main" val="16446370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 :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74B2E2E1-A656-4CD9-8B19-98219B50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38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list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จะต้องตรงตามของ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ตามส่วนประกอบดังนี้</a:t>
            </a:r>
          </a:p>
          <a:p>
            <a:pPr marL="7810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 </a:t>
            </a:r>
          </a:p>
          <a:p>
            <a:pPr marL="7810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ชนิดและตำแหน่ง </a:t>
            </a:r>
          </a:p>
          <a:p>
            <a:pPr marL="7810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modifiers</a:t>
            </a:r>
          </a:p>
          <a:p>
            <a:pPr marL="3238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แต่เราสามารถละ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ได้ถ้า</a:t>
            </a:r>
          </a:p>
          <a:p>
            <a:pPr marL="7810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parameter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ไม่มีตัวใดที่เป็น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out parameter</a:t>
            </a:r>
          </a:p>
          <a:p>
            <a:pPr marL="7810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ไม่จำเป็นต้องใช้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25338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 : params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74B2E2E1-A656-4CD9-8B19-98219B50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38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params parameter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ช่วยให้เราสามารถป้อน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เป็นจำนวนเท่าใดก็ได้</a:t>
            </a:r>
          </a:p>
          <a:p>
            <a:pPr marL="3238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ถ้ามีการประกาศ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params parameter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ในรายการ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ของ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ให้ตัดคำว่า 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params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ออกจาก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</a:t>
            </a:r>
          </a:p>
          <a:p>
            <a:pPr marL="3238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C0630CA-93E8-4B14-B498-CA25B91C8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4150238"/>
            <a:ext cx="7258050" cy="25712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147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Lambda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95E4BD7-DD8E-4CA5-9C00-9B9B66CB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38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คำว่า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ถือเป็นส่วนเกิน</a:t>
            </a:r>
          </a:p>
          <a:p>
            <a:pPr marL="7810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รู้แล้วว่าเราต้องการกำหนด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ให้ใช้งานกับ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(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ใช้กับอย่างอื่นไม่ได้)</a:t>
            </a:r>
          </a:p>
          <a:p>
            <a:pPr marL="3238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เราสามารถเปลี่ยนรูปแบบการประกาศ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ให้ง่ายขึ้นโดยการ</a:t>
            </a:r>
          </a:p>
          <a:p>
            <a:pPr marL="7810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ตัดคำว่า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</a:t>
            </a:r>
          </a:p>
          <a:p>
            <a:pPr marL="7810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=&gt; ระหว่าง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list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body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 (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ก็คือส่วนที่ล้อมรอบด้วย {} )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26102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Lambda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95E4BD7-DD8E-4CA5-9C00-9B9B66CB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1965A4-C995-48BB-81EF-476666018E11}"/>
              </a:ext>
            </a:extLst>
          </p:cNvPr>
          <p:cNvSpPr/>
          <p:nvPr/>
        </p:nvSpPr>
        <p:spPr>
          <a:xfrm>
            <a:off x="1729036" y="1969592"/>
            <a:ext cx="8208912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Anonymous method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 del = </a:t>
            </a:r>
            <a:r>
              <a:rPr lang="it-IT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it-IT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 </a:t>
            </a:r>
            <a:r>
              <a:rPr lang="it-IT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+ 1; } ;</a:t>
            </a:r>
          </a:p>
          <a:p>
            <a:endParaRPr lang="it-IT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it-IT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 del = </a:t>
            </a:r>
            <a:r>
              <a:rPr lang="it-IT" sz="24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it-IT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 </a:t>
            </a:r>
            <a:r>
              <a:rPr lang="it-IT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+ 1; } ;</a:t>
            </a: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Lambda expression 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MyDel le1 = (</a:t>
            </a:r>
            <a:r>
              <a:rPr lang="it-IT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=&gt; { </a:t>
            </a:r>
            <a:r>
              <a:rPr lang="it-IT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+ 1; } ; </a:t>
            </a:r>
          </a:p>
        </p:txBody>
      </p:sp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E3636EB1-3C3E-4C92-88FD-7A0246010AAD}"/>
              </a:ext>
            </a:extLst>
          </p:cNvPr>
          <p:cNvCxnSpPr/>
          <p:nvPr/>
        </p:nvCxnSpPr>
        <p:spPr>
          <a:xfrm flipH="1">
            <a:off x="4753372" y="2741138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0">
            <a:extLst>
              <a:ext uri="{FF2B5EF4-FFF2-40B4-BE49-F238E27FC236}">
                <a16:creationId xmlns:a16="http://schemas.microsoft.com/office/drawing/2014/main" id="{112E525E-3F11-4EA7-92F4-782EAA37A09F}"/>
              </a:ext>
            </a:extLst>
          </p:cNvPr>
          <p:cNvCxnSpPr/>
          <p:nvPr/>
        </p:nvCxnSpPr>
        <p:spPr>
          <a:xfrm flipH="1">
            <a:off x="5473452" y="4253306"/>
            <a:ext cx="936104" cy="1368152"/>
          </a:xfrm>
          <a:prstGeom prst="straightConnector1">
            <a:avLst/>
          </a:prstGeom>
          <a:ln w="38100">
            <a:solidFill>
              <a:srgbClr val="0068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56805956-35F0-4AEF-B616-968FF57BDF60}"/>
              </a:ext>
            </a:extLst>
          </p:cNvPr>
          <p:cNvSpPr txBox="1"/>
          <p:nvPr/>
        </p:nvSpPr>
        <p:spPr>
          <a:xfrm>
            <a:off x="4965942" y="2952807"/>
            <a:ext cx="1087157" cy="584775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ตัดออก</a:t>
            </a:r>
            <a:endParaRPr lang="en-US" sz="3200" b="1" dirty="0">
              <a:solidFill>
                <a:srgbClr val="FF00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CFA559BE-5DD7-4E61-A278-35050ADBF775}"/>
              </a:ext>
            </a:extLst>
          </p:cNvPr>
          <p:cNvSpPr txBox="1"/>
          <p:nvPr/>
        </p:nvSpPr>
        <p:spPr>
          <a:xfrm>
            <a:off x="6193533" y="4757363"/>
            <a:ext cx="675185" cy="584775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rgbClr val="00682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เพิ่ม</a:t>
            </a:r>
            <a:endParaRPr lang="en-US" sz="3200" b="1" dirty="0">
              <a:solidFill>
                <a:srgbClr val="00682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66373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Lambda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0" name="Group 27">
            <a:extLst>
              <a:ext uri="{FF2B5EF4-FFF2-40B4-BE49-F238E27FC236}">
                <a16:creationId xmlns:a16="http://schemas.microsoft.com/office/drawing/2014/main" id="{3E7A71F5-A317-4975-A0B1-F64ECBEB91ED}"/>
              </a:ext>
            </a:extLst>
          </p:cNvPr>
          <p:cNvGrpSpPr/>
          <p:nvPr/>
        </p:nvGrpSpPr>
        <p:grpSpPr>
          <a:xfrm>
            <a:off x="1991545" y="1847096"/>
            <a:ext cx="7837165" cy="3285946"/>
            <a:chOff x="179512" y="2193925"/>
            <a:chExt cx="7837165" cy="3285946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F03F6F06-4B03-4A57-928D-01A0BFDDC4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2986013"/>
              <a:ext cx="7477125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eft Brace 2">
              <a:extLst>
                <a:ext uri="{FF2B5EF4-FFF2-40B4-BE49-F238E27FC236}">
                  <a16:creationId xmlns:a16="http://schemas.microsoft.com/office/drawing/2014/main" id="{3837FC99-D709-480C-8723-484AD7D18DBA}"/>
                </a:ext>
              </a:extLst>
            </p:cNvPr>
            <p:cNvSpPr/>
            <p:nvPr/>
          </p:nvSpPr>
          <p:spPr>
            <a:xfrm flipH="1">
              <a:off x="7656637" y="3490069"/>
              <a:ext cx="360040" cy="1113780"/>
            </a:xfrm>
            <a:prstGeom prst="leftBrace">
              <a:avLst/>
            </a:prstGeom>
            <a:ln w="28575">
              <a:solidFill>
                <a:srgbClr val="0068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Elbow Connector 6">
              <a:extLst>
                <a:ext uri="{FF2B5EF4-FFF2-40B4-BE49-F238E27FC236}">
                  <a16:creationId xmlns:a16="http://schemas.microsoft.com/office/drawing/2014/main" id="{CE6A890A-DBE9-4455-A257-FE87C5880640}"/>
                </a:ext>
              </a:extLst>
            </p:cNvPr>
            <p:cNvCxnSpPr>
              <a:endCxn id="12" idx="1"/>
            </p:cNvCxnSpPr>
            <p:nvPr/>
          </p:nvCxnSpPr>
          <p:spPr>
            <a:xfrm flipV="1">
              <a:off x="6516218" y="4046959"/>
              <a:ext cx="1500459" cy="1265125"/>
            </a:xfrm>
            <a:prstGeom prst="bentConnector3">
              <a:avLst>
                <a:gd name="adj1" fmla="val 125392"/>
              </a:avLst>
            </a:prstGeom>
            <a:ln w="38100">
              <a:solidFill>
                <a:srgbClr val="00682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6E8688FF-F4D6-4A67-B6B2-D18EDE8E444C}"/>
                </a:ext>
              </a:extLst>
            </p:cNvPr>
            <p:cNvSpPr/>
            <p:nvPr/>
          </p:nvSpPr>
          <p:spPr>
            <a:xfrm>
              <a:off x="4610039" y="2193925"/>
              <a:ext cx="3176575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7FA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anonymous method</a:t>
              </a:r>
              <a:endParaRPr lang="en-US" sz="2800" dirty="0">
                <a:solidFill>
                  <a:srgbClr val="007FAC"/>
                </a:solidFill>
              </a:endParaRP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98F57F43-1A1F-4002-80AF-8CD1E05A35CF}"/>
                </a:ext>
              </a:extLst>
            </p:cNvPr>
            <p:cNvSpPr/>
            <p:nvPr/>
          </p:nvSpPr>
          <p:spPr>
            <a:xfrm>
              <a:off x="3326755" y="4956651"/>
              <a:ext cx="31894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68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Lambda Expressions</a:t>
              </a:r>
              <a:endParaRPr lang="en-US" sz="2800" dirty="0">
                <a:solidFill>
                  <a:srgbClr val="00682F"/>
                </a:solidFill>
              </a:endParaRP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64D0C434-5D65-4157-B5AC-9BEF6C9EF177}"/>
                </a:ext>
              </a:extLst>
            </p:cNvPr>
            <p:cNvSpPr/>
            <p:nvPr/>
          </p:nvSpPr>
          <p:spPr>
            <a:xfrm>
              <a:off x="179512" y="2997299"/>
              <a:ext cx="7657145" cy="381000"/>
            </a:xfrm>
            <a:prstGeom prst="rect">
              <a:avLst/>
            </a:prstGeom>
            <a:noFill/>
            <a:ln w="28575">
              <a:solidFill>
                <a:srgbClr val="007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25">
              <a:extLst>
                <a:ext uri="{FF2B5EF4-FFF2-40B4-BE49-F238E27FC236}">
                  <a16:creationId xmlns:a16="http://schemas.microsoft.com/office/drawing/2014/main" id="{7D7134FF-5CC7-4E7C-8A1E-CB1A6DD9F228}"/>
                </a:ext>
              </a:extLst>
            </p:cNvPr>
            <p:cNvCxnSpPr>
              <a:stCxn id="14" idx="3"/>
              <a:endCxn id="16" idx="3"/>
            </p:cNvCxnSpPr>
            <p:nvPr/>
          </p:nvCxnSpPr>
          <p:spPr>
            <a:xfrm>
              <a:off x="7786614" y="2455535"/>
              <a:ext cx="50043" cy="732264"/>
            </a:xfrm>
            <a:prstGeom prst="bentConnector3">
              <a:avLst>
                <a:gd name="adj1" fmla="val 55680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8">
            <a:extLst>
              <a:ext uri="{FF2B5EF4-FFF2-40B4-BE49-F238E27FC236}">
                <a16:creationId xmlns:a16="http://schemas.microsoft.com/office/drawing/2014/main" id="{6E16353D-863E-430A-90F9-FC1E62746749}"/>
              </a:ext>
            </a:extLst>
          </p:cNvPr>
          <p:cNvSpPr txBox="1"/>
          <p:nvPr/>
        </p:nvSpPr>
        <p:spPr>
          <a:xfrm>
            <a:off x="1991544" y="5301209"/>
            <a:ext cx="540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FA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2800" b="1" dirty="0">
                <a:solidFill>
                  <a:srgbClr val="007FA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ทั้งหมดข้างบน ให้ผลลัพธ์เหมือนกัน</a:t>
            </a:r>
          </a:p>
          <a:p>
            <a:r>
              <a:rPr lang="th-TH" sz="2800" b="1" dirty="0">
                <a:solidFill>
                  <a:srgbClr val="007FA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เลือกเองว่าจะเขียนแบบไหน </a:t>
            </a:r>
          </a:p>
          <a:p>
            <a:r>
              <a:rPr lang="th-TH" sz="2800" b="1" dirty="0">
                <a:solidFill>
                  <a:srgbClr val="007FA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ตอนเริ่มต้นอาจทำความเข้าใจยากหน่อย</a:t>
            </a:r>
            <a:endParaRPr lang="en-US" sz="2800" b="1" dirty="0">
              <a:solidFill>
                <a:srgbClr val="007FAC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14738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Anonymous vs. Lambda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รูปภาพ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0B6C80C-23B0-43B0-82BF-8271D5697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79" y="1957125"/>
            <a:ext cx="5277587" cy="374384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รูปภาพ 6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417D814-AA5A-4798-B206-0D6B7A11D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35" y="2328651"/>
            <a:ext cx="4944165" cy="300079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709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26" y="365125"/>
            <a:ext cx="10980174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vs. Delegate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47" y="1690688"/>
            <a:ext cx="7500301" cy="4665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5BD7-A4E7-4C78-80C2-116FA1510990}" type="slidenum">
              <a:rPr lang="en-US" sz="2800" smtClean="0"/>
              <a:pPr/>
              <a:t>5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907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Declaring the Delegate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2" name="Group 28">
            <a:extLst>
              <a:ext uri="{FF2B5EF4-FFF2-40B4-BE49-F238E27FC236}">
                <a16:creationId xmlns:a16="http://schemas.microsoft.com/office/drawing/2014/main" id="{F0AC72EA-279D-47B6-A63C-978D9633EB12}"/>
              </a:ext>
            </a:extLst>
          </p:cNvPr>
          <p:cNvGrpSpPr/>
          <p:nvPr/>
        </p:nvGrpSpPr>
        <p:grpSpPr>
          <a:xfrm>
            <a:off x="2025438" y="2006987"/>
            <a:ext cx="7416824" cy="3312368"/>
            <a:chOff x="755576" y="1772816"/>
            <a:chExt cx="7416824" cy="3312368"/>
          </a:xfrm>
        </p:grpSpPr>
        <p:sp>
          <p:nvSpPr>
            <p:cNvPr id="13" name="Rectangle 26">
              <a:extLst>
                <a:ext uri="{FF2B5EF4-FFF2-40B4-BE49-F238E27FC236}">
                  <a16:creationId xmlns:a16="http://schemas.microsoft.com/office/drawing/2014/main" id="{9685F74A-FA72-4FF1-B6C9-B9B3D3A014A7}"/>
                </a:ext>
              </a:extLst>
            </p:cNvPr>
            <p:cNvSpPr/>
            <p:nvPr/>
          </p:nvSpPr>
          <p:spPr>
            <a:xfrm>
              <a:off x="755576" y="1772816"/>
              <a:ext cx="7416824" cy="331236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15F3B060-C655-4154-9622-1E31BE590BD2}"/>
                </a:ext>
              </a:extLst>
            </p:cNvPr>
            <p:cNvSpPr/>
            <p:nvPr/>
          </p:nvSpPr>
          <p:spPr>
            <a:xfrm>
              <a:off x="1033386" y="3140968"/>
              <a:ext cx="67687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delegate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void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/>
                </a:rPr>
                <a:t>MyDelegate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(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string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value); </a:t>
              </a:r>
              <a:endParaRPr lang="en-US" sz="2400" dirty="0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EA8500F4-702F-499A-A99A-BCB83D9207F7}"/>
                </a:ext>
              </a:extLst>
            </p:cNvPr>
            <p:cNvSpPr/>
            <p:nvPr/>
          </p:nvSpPr>
          <p:spPr>
            <a:xfrm>
              <a:off x="1033386" y="1971963"/>
              <a:ext cx="13837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>
                  <a:solidFill>
                    <a:srgbClr val="00B050"/>
                  </a:solidFill>
                  <a:latin typeface="HelveticaNeue-MediumCond"/>
                </a:rPr>
                <a:t>Keyword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Straight Arrow Connector 14">
              <a:extLst>
                <a:ext uri="{FF2B5EF4-FFF2-40B4-BE49-F238E27FC236}">
                  <a16:creationId xmlns:a16="http://schemas.microsoft.com/office/drawing/2014/main" id="{1A0C2B93-076A-4CEB-A7E6-39B6B9678E13}"/>
                </a:ext>
              </a:extLst>
            </p:cNvPr>
            <p:cNvCxnSpPr/>
            <p:nvPr/>
          </p:nvCxnSpPr>
          <p:spPr>
            <a:xfrm>
              <a:off x="1691680" y="2430180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D0E3ED71-E847-4F3D-BFD0-F7BC18BE2740}"/>
                </a:ext>
              </a:extLst>
            </p:cNvPr>
            <p:cNvSpPr/>
            <p:nvPr/>
          </p:nvSpPr>
          <p:spPr>
            <a:xfrm>
              <a:off x="2035382" y="4296122"/>
              <a:ext cx="17608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>
                  <a:solidFill>
                    <a:srgbClr val="00B050"/>
                  </a:solidFill>
                  <a:latin typeface="HelveticaNeue-MediumCond"/>
                </a:rPr>
                <a:t>Return type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9">
              <a:extLst>
                <a:ext uri="{FF2B5EF4-FFF2-40B4-BE49-F238E27FC236}">
                  <a16:creationId xmlns:a16="http://schemas.microsoft.com/office/drawing/2014/main" id="{89EF4DF6-0490-4C0A-9F08-3904161E12A4}"/>
                </a:ext>
              </a:extLst>
            </p:cNvPr>
            <p:cNvCxnSpPr/>
            <p:nvPr/>
          </p:nvCxnSpPr>
          <p:spPr>
            <a:xfrm flipV="1">
              <a:off x="2915816" y="3602633"/>
              <a:ext cx="0" cy="6790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749C63D1-6E8E-4C72-9A64-4BF057BF18E8}"/>
                </a:ext>
              </a:extLst>
            </p:cNvPr>
            <p:cNvSpPr/>
            <p:nvPr/>
          </p:nvSpPr>
          <p:spPr>
            <a:xfrm>
              <a:off x="3202855" y="1968515"/>
              <a:ext cx="29185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>
                  <a:solidFill>
                    <a:srgbClr val="00B050"/>
                  </a:solidFill>
                  <a:latin typeface="HelveticaNeue-MediumCond"/>
                </a:rPr>
                <a:t>Delegate type name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3">
              <a:extLst>
                <a:ext uri="{FF2B5EF4-FFF2-40B4-BE49-F238E27FC236}">
                  <a16:creationId xmlns:a16="http://schemas.microsoft.com/office/drawing/2014/main" id="{94EADB6C-EB6F-444D-A495-A7C9396745E8}"/>
                </a:ext>
              </a:extLst>
            </p:cNvPr>
            <p:cNvCxnSpPr/>
            <p:nvPr/>
          </p:nvCxnSpPr>
          <p:spPr>
            <a:xfrm>
              <a:off x="4375892" y="2433628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Arrow Connector 24">
              <a:extLst>
                <a:ext uri="{FF2B5EF4-FFF2-40B4-BE49-F238E27FC236}">
                  <a16:creationId xmlns:a16="http://schemas.microsoft.com/office/drawing/2014/main" id="{499DFF0B-855D-4988-ACE8-A3450E5F91EB}"/>
                </a:ext>
              </a:extLst>
            </p:cNvPr>
            <p:cNvCxnSpPr/>
            <p:nvPr/>
          </p:nvCxnSpPr>
          <p:spPr>
            <a:xfrm flipV="1">
              <a:off x="6372200" y="3602633"/>
              <a:ext cx="0" cy="6790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59662D2C-52B1-4C2A-851A-468A786A0A8F}"/>
                </a:ext>
              </a:extLst>
            </p:cNvPr>
            <p:cNvSpPr/>
            <p:nvPr/>
          </p:nvSpPr>
          <p:spPr>
            <a:xfrm>
              <a:off x="5632670" y="4281660"/>
              <a:ext cx="15039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>
                  <a:solidFill>
                    <a:srgbClr val="00B050"/>
                  </a:solidFill>
                  <a:latin typeface="HelveticaNeue-MediumCond"/>
                </a:rPr>
                <a:t>Signature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26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ลักษณะของ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Delegate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Declare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แต่มีคำว่า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นำหน้า 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ตรงที่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body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ไม่ต้องประกาศภายใต้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เนื่องจากมันเป็น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เช่นเดียวกับ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529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Creating the Delegate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ตัวแทนเนื้อหา 7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361BA4B-88D1-427A-8376-9B1B396C8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85" y="1690688"/>
            <a:ext cx="6916115" cy="1505160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รูปภาพ 9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4332D4C-7919-40F4-8CBD-E45AC5612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85" y="3973647"/>
            <a:ext cx="4763165" cy="109552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83EFB629-71BA-400F-AC2A-CD2F314B0013}"/>
              </a:ext>
            </a:extLst>
          </p:cNvPr>
          <p:cNvSpPr txBox="1"/>
          <p:nvPr/>
        </p:nvSpPr>
        <p:spPr>
          <a:xfrm>
            <a:off x="1289918" y="2101697"/>
            <a:ext cx="3043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keyword “new”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FA936639-C928-4818-8C22-CA829D91610B}"/>
              </a:ext>
            </a:extLst>
          </p:cNvPr>
          <p:cNvSpPr txBox="1"/>
          <p:nvPr/>
        </p:nvSpPr>
        <p:spPr>
          <a:xfrm>
            <a:off x="1289918" y="4171529"/>
            <a:ext cx="3043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shortcut</a:t>
            </a:r>
          </a:p>
        </p:txBody>
      </p:sp>
    </p:spTree>
    <p:extLst>
      <p:ext uri="{BB962C8B-B14F-4D97-AF65-F5344CB8AC3E}">
        <p14:creationId xmlns:p14="http://schemas.microsoft.com/office/powerpoint/2010/main" val="390187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E6E8F738-B84A-4FC5-972F-1601AC63F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826" y="1327909"/>
            <a:ext cx="7927246" cy="29381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Creating the Delegate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ตัวแทนเนื้อหา 6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FC3F772-F1C2-4D54-A884-539139C41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2" y="3759779"/>
            <a:ext cx="4514590" cy="2938172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รูปภาพ 10" descr="รูปภาพประกอบด้วย ข้อความ, สีส้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0AF520C-4A3E-4DB9-9B79-E6950D833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266" y="5530091"/>
            <a:ext cx="3774488" cy="67496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รูปแบบอิสระ: รูปร่าง 14">
            <a:extLst>
              <a:ext uri="{FF2B5EF4-FFF2-40B4-BE49-F238E27FC236}">
                <a16:creationId xmlns:a16="http://schemas.microsoft.com/office/drawing/2014/main" id="{B18F0DF4-BC9A-4076-87D3-7A8700B48AB1}"/>
              </a:ext>
            </a:extLst>
          </p:cNvPr>
          <p:cNvSpPr/>
          <p:nvPr/>
        </p:nvSpPr>
        <p:spPr>
          <a:xfrm>
            <a:off x="4456497" y="5755207"/>
            <a:ext cx="1145406" cy="208951"/>
          </a:xfrm>
          <a:custGeom>
            <a:avLst/>
            <a:gdLst>
              <a:gd name="connsiteX0" fmla="*/ 1145406 w 1145406"/>
              <a:gd name="connsiteY0" fmla="*/ 700 h 208951"/>
              <a:gd name="connsiteX1" fmla="*/ 741145 w 1145406"/>
              <a:gd name="connsiteY1" fmla="*/ 29576 h 208951"/>
              <a:gd name="connsiteX2" fmla="*/ 664143 w 1145406"/>
              <a:gd name="connsiteY2" fmla="*/ 193206 h 208951"/>
              <a:gd name="connsiteX3" fmla="*/ 0 w 1145406"/>
              <a:gd name="connsiteY3" fmla="*/ 193206 h 20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406" h="208951">
                <a:moveTo>
                  <a:pt x="1145406" y="700"/>
                </a:moveTo>
                <a:cubicBezTo>
                  <a:pt x="983380" y="-904"/>
                  <a:pt x="821355" y="-2508"/>
                  <a:pt x="741145" y="29576"/>
                </a:cubicBezTo>
                <a:cubicBezTo>
                  <a:pt x="660935" y="61660"/>
                  <a:pt x="787667" y="165934"/>
                  <a:pt x="664143" y="193206"/>
                </a:cubicBezTo>
                <a:cubicBezTo>
                  <a:pt x="540619" y="220478"/>
                  <a:pt x="270309" y="206842"/>
                  <a:pt x="0" y="193206"/>
                </a:cubicBezTo>
              </a:path>
            </a:pathLst>
          </a:cu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374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12D6C6-CA21-4CC9-A77C-C60FAC7161DC}"/>
</file>

<file path=customXml/itemProps2.xml><?xml version="1.0" encoding="utf-8"?>
<ds:datastoreItem xmlns:ds="http://schemas.openxmlformats.org/officeDocument/2006/customXml" ds:itemID="{DF53E12A-931F-488F-AD32-8908EE105541}"/>
</file>

<file path=customXml/itemProps3.xml><?xml version="1.0" encoding="utf-8"?>
<ds:datastoreItem xmlns:ds="http://schemas.openxmlformats.org/officeDocument/2006/customXml" ds:itemID="{B2FE6BB0-CE37-4AF3-BF32-877E0B5E5D12}"/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1201</Words>
  <Application>Microsoft Office PowerPoint</Application>
  <PresentationFormat>แบบจอกว้าง</PresentationFormat>
  <Paragraphs>186</Paragraphs>
  <Slides>45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2</vt:i4>
      </vt:variant>
      <vt:variant>
        <vt:lpstr>ชื่อเรื่องสไลด์</vt:lpstr>
      </vt:variant>
      <vt:variant>
        <vt:i4>45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Courier New</vt:lpstr>
      <vt:lpstr>HelveticaNeue-MediumCond</vt:lpstr>
      <vt:lpstr>TH Baijam</vt:lpstr>
      <vt:lpstr>TH Sarabun New</vt:lpstr>
      <vt:lpstr>Office Theme</vt:lpstr>
      <vt:lpstr>Office Theme</vt:lpstr>
      <vt:lpstr>การเขียนโปรแกรม ด้วยภาษา C#</vt:lpstr>
      <vt:lpstr>Delegate</vt:lpstr>
      <vt:lpstr>Delegate</vt:lpstr>
      <vt:lpstr>Delegate</vt:lpstr>
      <vt:lpstr>Class vs. Delegate</vt:lpstr>
      <vt:lpstr>Declaring the Delegate Type</vt:lpstr>
      <vt:lpstr>ลักษณะของ Delegate</vt:lpstr>
      <vt:lpstr>Creating the Delegate Object</vt:lpstr>
      <vt:lpstr>Creating the Delegate Object</vt:lpstr>
      <vt:lpstr>Assigning Delegates</vt:lpstr>
      <vt:lpstr>Assigning Delegates</vt:lpstr>
      <vt:lpstr>Combining Delegates</vt:lpstr>
      <vt:lpstr>Combining Delegates</vt:lpstr>
      <vt:lpstr>การเพิ่ม Methods ไปยัง Delegates</vt:lpstr>
      <vt:lpstr>การเพิ่ม Methods ไปยัง Delegates</vt:lpstr>
      <vt:lpstr>การเพิ่ม Methods ไปยัง Delegates</vt:lpstr>
      <vt:lpstr>Removing Methods from a Delegate</vt:lpstr>
      <vt:lpstr>การลบ Methods ออกจาก Delegate</vt:lpstr>
      <vt:lpstr>การลบ Methods ออกจาก Delegate</vt:lpstr>
      <vt:lpstr>การเรียก Delegate (Invoking a delegate)</vt:lpstr>
      <vt:lpstr>การเรียก Delegate (Invoking a delegate)</vt:lpstr>
      <vt:lpstr>Delegate Example 1:</vt:lpstr>
      <vt:lpstr>ตัวอย่างการใช้งาน Delegate</vt:lpstr>
      <vt:lpstr>ตัวอย่างการใช้งาน Delegate</vt:lpstr>
      <vt:lpstr>การเรียก Delegates ที่มี Return Values</vt:lpstr>
      <vt:lpstr>Delegate Example 2:</vt:lpstr>
      <vt:lpstr>การเรียก Delegates ที่มี Return Values</vt:lpstr>
      <vt:lpstr>การเรียก Delegates ที่มี Return Values</vt:lpstr>
      <vt:lpstr>การเรียก Delegates ที่มี Reference Parameters</vt:lpstr>
      <vt:lpstr>Delegate Example 3:</vt:lpstr>
      <vt:lpstr>การเรียก Delegates ที่มี Reference Parameters</vt:lpstr>
      <vt:lpstr>การเรียก Delegates ที่มี Reference Parameters</vt:lpstr>
      <vt:lpstr>Anonymous methods</vt:lpstr>
      <vt:lpstr>Named methods</vt:lpstr>
      <vt:lpstr>Anonymous methods</vt:lpstr>
      <vt:lpstr>Named Method  vs. Anonymous methods</vt:lpstr>
      <vt:lpstr>การใช้งาน anonymous method</vt:lpstr>
      <vt:lpstr>รูปแบบของ anonymous method</vt:lpstr>
      <vt:lpstr>anonymous method : Return type </vt:lpstr>
      <vt:lpstr>anonymous method : Parameters</vt:lpstr>
      <vt:lpstr>anonymous method : params Parameters</vt:lpstr>
      <vt:lpstr>Lambda Expressions</vt:lpstr>
      <vt:lpstr>Lambda Expressions</vt:lpstr>
      <vt:lpstr>Lambda Expressions</vt:lpstr>
      <vt:lpstr>Anonymous vs. Lambda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2</cp:revision>
  <dcterms:created xsi:type="dcterms:W3CDTF">2022-04-27T03:50:13Z</dcterms:created>
  <dcterms:modified xsi:type="dcterms:W3CDTF">2022-05-03T16:34:10Z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</Properties>
</file>