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  <p:sldMasterId id="2147483655" r:id="rId5"/>
  </p:sldMasterIdLst>
  <p:notesMasterIdLst>
    <p:notesMasterId r:id="rId36"/>
  </p:notesMasterIdLst>
  <p:sldIdLst>
    <p:sldId id="257" r:id="rId6"/>
    <p:sldId id="258" r:id="rId7"/>
    <p:sldId id="259" r:id="rId8"/>
    <p:sldId id="260" r:id="rId9"/>
    <p:sldId id="261" r:id="rId10"/>
    <p:sldId id="263" r:id="rId11"/>
    <p:sldId id="302" r:id="rId12"/>
    <p:sldId id="303" r:id="rId13"/>
    <p:sldId id="262" r:id="rId14"/>
    <p:sldId id="304" r:id="rId15"/>
    <p:sldId id="265" r:id="rId16"/>
    <p:sldId id="266" r:id="rId17"/>
    <p:sldId id="267" r:id="rId18"/>
    <p:sldId id="272" r:id="rId19"/>
    <p:sldId id="271" r:id="rId20"/>
    <p:sldId id="268" r:id="rId21"/>
    <p:sldId id="269" r:id="rId22"/>
    <p:sldId id="270" r:id="rId23"/>
    <p:sldId id="273" r:id="rId24"/>
    <p:sldId id="274" r:id="rId25"/>
    <p:sldId id="275" r:id="rId26"/>
    <p:sldId id="279" r:id="rId27"/>
    <p:sldId id="276" r:id="rId28"/>
    <p:sldId id="280" r:id="rId29"/>
    <p:sldId id="281" r:id="rId30"/>
    <p:sldId id="277" r:id="rId31"/>
    <p:sldId id="278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96893-F3E7-47A2-A5E4-DCC5E5EF1BFF}" v="37" dt="2023-04-10T15:48:5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1EF96893-F3E7-47A2-A5E4-DCC5E5EF1BFF}"/>
    <pc:docChg chg="undo custSel addSld delSld modSld sldOrd">
      <pc:chgData name="Koson Trachu" userId="8b674c4b66ffeb50" providerId="LiveId" clId="{1EF96893-F3E7-47A2-A5E4-DCC5E5EF1BFF}" dt="2023-04-10T15:48:54.194" v="297" actId="1076"/>
      <pc:docMkLst>
        <pc:docMk/>
      </pc:docMkLst>
      <pc:sldChg chg="modSp mod">
        <pc:chgData name="Koson Trachu" userId="8b674c4b66ffeb50" providerId="LiveId" clId="{1EF96893-F3E7-47A2-A5E4-DCC5E5EF1BFF}" dt="2023-04-10T15:32:59.507" v="0"/>
        <pc:sldMkLst>
          <pc:docMk/>
          <pc:sldMk cId="3839763946" sldId="257"/>
        </pc:sldMkLst>
        <pc:spChg chg="mod">
          <ac:chgData name="Koson Trachu" userId="8b674c4b66ffeb50" providerId="LiveId" clId="{1EF96893-F3E7-47A2-A5E4-DCC5E5EF1BFF}" dt="2023-04-10T15:32:59.507" v="0"/>
          <ac:spMkLst>
            <pc:docMk/>
            <pc:sldMk cId="3839763946" sldId="257"/>
            <ac:spMk id="3" creationId="{DD54CE2A-B80D-40F0-962A-AC4926781273}"/>
          </ac:spMkLst>
        </pc:spChg>
      </pc:sldChg>
      <pc:sldChg chg="modSp mod">
        <pc:chgData name="Koson Trachu" userId="8b674c4b66ffeb50" providerId="LiveId" clId="{1EF96893-F3E7-47A2-A5E4-DCC5E5EF1BFF}" dt="2023-04-10T15:33:04.055" v="1"/>
        <pc:sldMkLst>
          <pc:docMk/>
          <pc:sldMk cId="1721718650" sldId="258"/>
        </pc:sldMkLst>
        <pc:spChg chg="mod">
          <ac:chgData name="Koson Trachu" userId="8b674c4b66ffeb50" providerId="LiveId" clId="{1EF96893-F3E7-47A2-A5E4-DCC5E5EF1BFF}" dt="2023-04-10T15:33:04.055" v="1"/>
          <ac:spMkLst>
            <pc:docMk/>
            <pc:sldMk cId="1721718650" sldId="258"/>
            <ac:spMk id="5" creationId="{DD0BE54E-99F4-4DD3-88F7-230D504ADD5F}"/>
          </ac:spMkLst>
        </pc:spChg>
      </pc:sldChg>
      <pc:sldChg chg="addSp modSp mod">
        <pc:chgData name="Koson Trachu" userId="8b674c4b66ffeb50" providerId="LiveId" clId="{1EF96893-F3E7-47A2-A5E4-DCC5E5EF1BFF}" dt="2023-04-10T15:34:01.053" v="12" actId="167"/>
        <pc:sldMkLst>
          <pc:docMk/>
          <pc:sldMk cId="2289390949" sldId="259"/>
        </pc:sldMkLst>
        <pc:spChg chg="mod">
          <ac:chgData name="Koson Trachu" userId="8b674c4b66ffeb50" providerId="LiveId" clId="{1EF96893-F3E7-47A2-A5E4-DCC5E5EF1BFF}" dt="2023-04-10T15:33:14.011" v="2"/>
          <ac:spMkLst>
            <pc:docMk/>
            <pc:sldMk cId="2289390949" sldId="259"/>
            <ac:spMk id="2" creationId="{00000000-0000-0000-0000-000000000000}"/>
          </ac:spMkLst>
        </pc:spChg>
        <pc:spChg chg="add mod ord">
          <ac:chgData name="Koson Trachu" userId="8b674c4b66ffeb50" providerId="LiveId" clId="{1EF96893-F3E7-47A2-A5E4-DCC5E5EF1BFF}" dt="2023-04-10T15:34:01.053" v="12" actId="167"/>
          <ac:spMkLst>
            <pc:docMk/>
            <pc:sldMk cId="2289390949" sldId="259"/>
            <ac:spMk id="3" creationId="{C09414D4-69B5-D813-A5A7-5F7514E10FE4}"/>
          </ac:spMkLst>
        </pc:spChg>
        <pc:spChg chg="mod">
          <ac:chgData name="Koson Trachu" userId="8b674c4b66ffeb50" providerId="LiveId" clId="{1EF96893-F3E7-47A2-A5E4-DCC5E5EF1BFF}" dt="2023-04-10T15:33:25.252" v="4" actId="6549"/>
          <ac:spMkLst>
            <pc:docMk/>
            <pc:sldMk cId="2289390949" sldId="259"/>
            <ac:spMk id="6" creationId="{7C3B7B6D-1393-4E1A-8985-58CAAD3827E5}"/>
          </ac:spMkLst>
        </pc:spChg>
        <pc:spChg chg="add mod">
          <ac:chgData name="Koson Trachu" userId="8b674c4b66ffeb50" providerId="LiveId" clId="{1EF96893-F3E7-47A2-A5E4-DCC5E5EF1BFF}" dt="2023-04-10T15:33:46.091" v="7" actId="14100"/>
          <ac:spMkLst>
            <pc:docMk/>
            <pc:sldMk cId="2289390949" sldId="259"/>
            <ac:spMk id="13" creationId="{B109C175-C981-A2EA-310D-841CA1461582}"/>
          </ac:spMkLst>
        </pc:spChg>
        <pc:spChg chg="add mod">
          <ac:chgData name="Koson Trachu" userId="8b674c4b66ffeb50" providerId="LiveId" clId="{1EF96893-F3E7-47A2-A5E4-DCC5E5EF1BFF}" dt="2023-04-10T15:33:46.091" v="7" actId="14100"/>
          <ac:spMkLst>
            <pc:docMk/>
            <pc:sldMk cId="2289390949" sldId="259"/>
            <ac:spMk id="14" creationId="{F046BBA4-9B53-F2E5-EE52-4A02318BBE1D}"/>
          </ac:spMkLst>
        </pc:spChg>
        <pc:picChg chg="add mod">
          <ac:chgData name="Koson Trachu" userId="8b674c4b66ffeb50" providerId="LiveId" clId="{1EF96893-F3E7-47A2-A5E4-DCC5E5EF1BFF}" dt="2023-04-10T15:33:46.091" v="7" actId="14100"/>
          <ac:picMkLst>
            <pc:docMk/>
            <pc:sldMk cId="2289390949" sldId="259"/>
            <ac:picMk id="5" creationId="{18C22CC4-5034-4CB7-B387-717DE435032F}"/>
          </ac:picMkLst>
        </pc:picChg>
        <pc:picChg chg="add mod">
          <ac:chgData name="Koson Trachu" userId="8b674c4b66ffeb50" providerId="LiveId" clId="{1EF96893-F3E7-47A2-A5E4-DCC5E5EF1BFF}" dt="2023-04-10T15:33:46.091" v="7" actId="14100"/>
          <ac:picMkLst>
            <pc:docMk/>
            <pc:sldMk cId="2289390949" sldId="259"/>
            <ac:picMk id="7" creationId="{619B314B-C61B-C09C-2EA9-E107733A05FF}"/>
          </ac:picMkLst>
        </pc:picChg>
        <pc:picChg chg="add mod">
          <ac:chgData name="Koson Trachu" userId="8b674c4b66ffeb50" providerId="LiveId" clId="{1EF96893-F3E7-47A2-A5E4-DCC5E5EF1BFF}" dt="2023-04-10T15:33:46.091" v="7" actId="14100"/>
          <ac:picMkLst>
            <pc:docMk/>
            <pc:sldMk cId="2289390949" sldId="259"/>
            <ac:picMk id="8" creationId="{C62CC4C9-460D-7944-8ED4-7C6A61C5046A}"/>
          </ac:picMkLst>
        </pc:picChg>
        <pc:picChg chg="add mod">
          <ac:chgData name="Koson Trachu" userId="8b674c4b66ffeb50" providerId="LiveId" clId="{1EF96893-F3E7-47A2-A5E4-DCC5E5EF1BFF}" dt="2023-04-10T15:33:46.091" v="7" actId="14100"/>
          <ac:picMkLst>
            <pc:docMk/>
            <pc:sldMk cId="2289390949" sldId="259"/>
            <ac:picMk id="9" creationId="{0955AC32-99D4-F22D-06BB-DFFA56FB1A45}"/>
          </ac:picMkLst>
        </pc:picChg>
        <pc:picChg chg="add mod">
          <ac:chgData name="Koson Trachu" userId="8b674c4b66ffeb50" providerId="LiveId" clId="{1EF96893-F3E7-47A2-A5E4-DCC5E5EF1BFF}" dt="2023-04-10T15:33:48.750" v="8" actId="1076"/>
          <ac:picMkLst>
            <pc:docMk/>
            <pc:sldMk cId="2289390949" sldId="259"/>
            <ac:picMk id="10" creationId="{1F0B6B6D-6FCD-FBFC-0C32-20C57E2FE1A9}"/>
          </ac:picMkLst>
        </pc:picChg>
        <pc:picChg chg="add mod">
          <ac:chgData name="Koson Trachu" userId="8b674c4b66ffeb50" providerId="LiveId" clId="{1EF96893-F3E7-47A2-A5E4-DCC5E5EF1BFF}" dt="2023-04-10T15:33:46.091" v="7" actId="14100"/>
          <ac:picMkLst>
            <pc:docMk/>
            <pc:sldMk cId="2289390949" sldId="259"/>
            <ac:picMk id="11" creationId="{4A48517A-FE7F-AFDE-2A2C-5A78B829412C}"/>
          </ac:picMkLst>
        </pc:picChg>
        <pc:picChg chg="add mod">
          <ac:chgData name="Koson Trachu" userId="8b674c4b66ffeb50" providerId="LiveId" clId="{1EF96893-F3E7-47A2-A5E4-DCC5E5EF1BFF}" dt="2023-04-10T15:33:46.091" v="7" actId="14100"/>
          <ac:picMkLst>
            <pc:docMk/>
            <pc:sldMk cId="2289390949" sldId="259"/>
            <ac:picMk id="12" creationId="{FE0D8D38-A03A-F295-F6C2-BE3621BA798A}"/>
          </ac:picMkLst>
        </pc:picChg>
      </pc:sldChg>
      <pc:sldChg chg="addSp modSp mod">
        <pc:chgData name="Koson Trachu" userId="8b674c4b66ffeb50" providerId="LiveId" clId="{1EF96893-F3E7-47A2-A5E4-DCC5E5EF1BFF}" dt="2023-04-10T15:40:31.426" v="145" actId="403"/>
        <pc:sldMkLst>
          <pc:docMk/>
          <pc:sldMk cId="1644637097" sldId="260"/>
        </pc:sldMkLst>
        <pc:spChg chg="mod">
          <ac:chgData name="Koson Trachu" userId="8b674c4b66ffeb50" providerId="LiveId" clId="{1EF96893-F3E7-47A2-A5E4-DCC5E5EF1BFF}" dt="2023-04-10T15:34:14.095" v="13"/>
          <ac:spMkLst>
            <pc:docMk/>
            <pc:sldMk cId="1644637097" sldId="260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0:31.426" v="145" actId="403"/>
          <ac:spMkLst>
            <pc:docMk/>
            <pc:sldMk cId="1644637097" sldId="260"/>
            <ac:spMk id="6" creationId="{7C3B7B6D-1393-4E1A-8985-58CAAD3827E5}"/>
          </ac:spMkLst>
        </pc:spChg>
        <pc:picChg chg="add mod">
          <ac:chgData name="Koson Trachu" userId="8b674c4b66ffeb50" providerId="LiveId" clId="{1EF96893-F3E7-47A2-A5E4-DCC5E5EF1BFF}" dt="2023-04-10T15:40:28.300" v="144" actId="1076"/>
          <ac:picMkLst>
            <pc:docMk/>
            <pc:sldMk cId="1644637097" sldId="260"/>
            <ac:picMk id="3" creationId="{06484E40-0443-8769-D988-B74748832617}"/>
          </ac:picMkLst>
        </pc:picChg>
      </pc:sldChg>
      <pc:sldChg chg="addSp delSp modSp mod">
        <pc:chgData name="Koson Trachu" userId="8b674c4b66ffeb50" providerId="LiveId" clId="{1EF96893-F3E7-47A2-A5E4-DCC5E5EF1BFF}" dt="2023-04-10T15:35:24.949" v="36"/>
        <pc:sldMkLst>
          <pc:docMk/>
          <pc:sldMk cId="2639075279" sldId="261"/>
        </pc:sldMkLst>
        <pc:spChg chg="mod">
          <ac:chgData name="Koson Trachu" userId="8b674c4b66ffeb50" providerId="LiveId" clId="{1EF96893-F3E7-47A2-A5E4-DCC5E5EF1BFF}" dt="2023-04-10T15:34:51.697" v="24"/>
          <ac:spMkLst>
            <pc:docMk/>
            <pc:sldMk cId="2639075279" sldId="261"/>
            <ac:spMk id="2" creationId="{00000000-0000-0000-0000-000000000000}"/>
          </ac:spMkLst>
        </pc:spChg>
        <pc:spChg chg="add mod">
          <ac:chgData name="Koson Trachu" userId="8b674c4b66ffeb50" providerId="LiveId" clId="{1EF96893-F3E7-47A2-A5E4-DCC5E5EF1BFF}" dt="2023-04-10T15:35:24.949" v="36"/>
          <ac:spMkLst>
            <pc:docMk/>
            <pc:sldMk cId="2639075279" sldId="261"/>
            <ac:spMk id="3" creationId="{54C4D163-78EE-88C4-7123-91EA8D473ACF}"/>
          </ac:spMkLst>
        </pc:spChg>
        <pc:picChg chg="del">
          <ac:chgData name="Koson Trachu" userId="8b674c4b66ffeb50" providerId="LiveId" clId="{1EF96893-F3E7-47A2-A5E4-DCC5E5EF1BFF}" dt="2023-04-10T15:34:53.245" v="25" actId="478"/>
          <ac:picMkLst>
            <pc:docMk/>
            <pc:sldMk cId="2639075279" sldId="261"/>
            <ac:picMk id="1026" creationId="{00000000-0000-0000-0000-000000000000}"/>
          </ac:picMkLst>
        </pc:picChg>
      </pc:sldChg>
      <pc:sldChg chg="addSp delSp modSp mod">
        <pc:chgData name="Koson Trachu" userId="8b674c4b66ffeb50" providerId="LiveId" clId="{1EF96893-F3E7-47A2-A5E4-DCC5E5EF1BFF}" dt="2023-04-10T15:40:44.987" v="149" actId="14100"/>
        <pc:sldMkLst>
          <pc:docMk/>
          <pc:sldMk cId="1902268483" sldId="262"/>
        </pc:sldMkLst>
        <pc:spChg chg="mod">
          <ac:chgData name="Koson Trachu" userId="8b674c4b66ffeb50" providerId="LiveId" clId="{1EF96893-F3E7-47A2-A5E4-DCC5E5EF1BFF}" dt="2023-04-10T15:40:02.525" v="137" actId="1076"/>
          <ac:spMkLst>
            <pc:docMk/>
            <pc:sldMk cId="1902268483" sldId="262"/>
            <ac:spMk id="2" creationId="{00000000-0000-0000-0000-000000000000}"/>
          </ac:spMkLst>
        </pc:spChg>
        <pc:spChg chg="add mod">
          <ac:chgData name="Koson Trachu" userId="8b674c4b66ffeb50" providerId="LiveId" clId="{1EF96893-F3E7-47A2-A5E4-DCC5E5EF1BFF}" dt="2023-04-10T15:40:44.987" v="149" actId="14100"/>
          <ac:spMkLst>
            <pc:docMk/>
            <pc:sldMk cId="1902268483" sldId="262"/>
            <ac:spMk id="5" creationId="{45758760-B480-C580-6F58-EEB2C272D4FB}"/>
          </ac:spMkLst>
        </pc:spChg>
        <pc:grpChg chg="del">
          <ac:chgData name="Koson Trachu" userId="8b674c4b66ffeb50" providerId="LiveId" clId="{1EF96893-F3E7-47A2-A5E4-DCC5E5EF1BFF}" dt="2023-04-10T15:40:06.202" v="138" actId="478"/>
          <ac:grpSpMkLst>
            <pc:docMk/>
            <pc:sldMk cId="1902268483" sldId="262"/>
            <ac:grpSpMk id="12" creationId="{F0AC72EA-279D-47B6-A63C-978D9633EB12}"/>
          </ac:grpSpMkLst>
        </pc:grpChg>
        <pc:picChg chg="add mod">
          <ac:chgData name="Koson Trachu" userId="8b674c4b66ffeb50" providerId="LiveId" clId="{1EF96893-F3E7-47A2-A5E4-DCC5E5EF1BFF}" dt="2023-04-10T15:40:16.335" v="142" actId="1076"/>
          <ac:picMkLst>
            <pc:docMk/>
            <pc:sldMk cId="1902268483" sldId="262"/>
            <ac:picMk id="6" creationId="{CC93D5A1-C541-FBC9-62F0-54B36A97FB99}"/>
          </ac:picMkLst>
        </pc:picChg>
      </pc:sldChg>
      <pc:sldChg chg="addSp modSp mod ord">
        <pc:chgData name="Koson Trachu" userId="8b674c4b66ffeb50" providerId="LiveId" clId="{1EF96893-F3E7-47A2-A5E4-DCC5E5EF1BFF}" dt="2023-04-10T15:36:02.007" v="46" actId="1076"/>
        <pc:sldMkLst>
          <pc:docMk/>
          <pc:sldMk cId="4205291732" sldId="263"/>
        </pc:sldMkLst>
        <pc:spChg chg="mod">
          <ac:chgData name="Koson Trachu" userId="8b674c4b66ffeb50" providerId="LiveId" clId="{1EF96893-F3E7-47A2-A5E4-DCC5E5EF1BFF}" dt="2023-04-10T15:35:43.541" v="40" actId="14100"/>
          <ac:spMkLst>
            <pc:docMk/>
            <pc:sldMk cId="4205291732" sldId="263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35:54.879" v="44" actId="6549"/>
          <ac:spMkLst>
            <pc:docMk/>
            <pc:sldMk cId="4205291732" sldId="263"/>
            <ac:spMk id="6" creationId="{7C3B7B6D-1393-4E1A-8985-58CAAD3827E5}"/>
          </ac:spMkLst>
        </pc:spChg>
        <pc:picChg chg="add mod">
          <ac:chgData name="Koson Trachu" userId="8b674c4b66ffeb50" providerId="LiveId" clId="{1EF96893-F3E7-47A2-A5E4-DCC5E5EF1BFF}" dt="2023-04-10T15:36:02.007" v="46" actId="1076"/>
          <ac:picMkLst>
            <pc:docMk/>
            <pc:sldMk cId="4205291732" sldId="263"/>
            <ac:picMk id="3" creationId="{B3C0B61C-CB35-1669-EB8C-AD19484C2F92}"/>
          </ac:picMkLst>
        </pc:picChg>
      </pc:sldChg>
      <pc:sldChg chg="del">
        <pc:chgData name="Koson Trachu" userId="8b674c4b66ffeb50" providerId="LiveId" clId="{1EF96893-F3E7-47A2-A5E4-DCC5E5EF1BFF}" dt="2023-04-10T15:41:39.257" v="157" actId="47"/>
        <pc:sldMkLst>
          <pc:docMk/>
          <pc:sldMk cId="3901870086" sldId="264"/>
        </pc:sldMkLst>
      </pc:sldChg>
      <pc:sldChg chg="modSp add mod">
        <pc:chgData name="Koson Trachu" userId="8b674c4b66ffeb50" providerId="LiveId" clId="{1EF96893-F3E7-47A2-A5E4-DCC5E5EF1BFF}" dt="2023-04-10T15:43:02.919" v="179" actId="1076"/>
        <pc:sldMkLst>
          <pc:docMk/>
          <pc:sldMk cId="3381774279" sldId="265"/>
        </pc:sldMkLst>
        <pc:spChg chg="mod">
          <ac:chgData name="Koson Trachu" userId="8b674c4b66ffeb50" providerId="LiveId" clId="{1EF96893-F3E7-47A2-A5E4-DCC5E5EF1BFF}" dt="2023-04-10T15:42:48.292" v="172" actId="14100"/>
          <ac:spMkLst>
            <pc:docMk/>
            <pc:sldMk cId="3381774279" sldId="265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3:00.353" v="178" actId="20577"/>
          <ac:spMkLst>
            <pc:docMk/>
            <pc:sldMk cId="3381774279" sldId="265"/>
            <ac:spMk id="3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3:02.919" v="179" actId="1076"/>
          <ac:picMkLst>
            <pc:docMk/>
            <pc:sldMk cId="3381774279" sldId="265"/>
            <ac:picMk id="5123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39.257" v="157" actId="47"/>
        <pc:sldMkLst>
          <pc:docMk/>
          <pc:sldMk cId="3493748074" sldId="265"/>
        </pc:sldMkLst>
      </pc:sldChg>
      <pc:sldChg chg="del">
        <pc:chgData name="Koson Trachu" userId="8b674c4b66ffeb50" providerId="LiveId" clId="{1EF96893-F3E7-47A2-A5E4-DCC5E5EF1BFF}" dt="2023-04-10T15:41:39.257" v="157" actId="47"/>
        <pc:sldMkLst>
          <pc:docMk/>
          <pc:sldMk cId="770324980" sldId="266"/>
        </pc:sldMkLst>
      </pc:sldChg>
      <pc:sldChg chg="modSp add mod">
        <pc:chgData name="Koson Trachu" userId="8b674c4b66ffeb50" providerId="LiveId" clId="{1EF96893-F3E7-47A2-A5E4-DCC5E5EF1BFF}" dt="2023-04-10T15:44:48.208" v="206" actId="14100"/>
        <pc:sldMkLst>
          <pc:docMk/>
          <pc:sldMk cId="2274452878" sldId="266"/>
        </pc:sldMkLst>
        <pc:spChg chg="mod">
          <ac:chgData name="Koson Trachu" userId="8b674c4b66ffeb50" providerId="LiveId" clId="{1EF96893-F3E7-47A2-A5E4-DCC5E5EF1BFF}" dt="2023-04-10T15:44:48.208" v="206" actId="14100"/>
          <ac:spMkLst>
            <pc:docMk/>
            <pc:sldMk cId="2274452878" sldId="266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4:42.593" v="205" actId="27636"/>
          <ac:spMkLst>
            <pc:docMk/>
            <pc:sldMk cId="2274452878" sldId="266"/>
            <ac:spMk id="3" creationId="{00000000-0000-0000-0000-000000000000}"/>
          </ac:spMkLst>
        </pc:spChg>
      </pc:sldChg>
      <pc:sldChg chg="del">
        <pc:chgData name="Koson Trachu" userId="8b674c4b66ffeb50" providerId="LiveId" clId="{1EF96893-F3E7-47A2-A5E4-DCC5E5EF1BFF}" dt="2023-04-10T15:41:39.257" v="157" actId="47"/>
        <pc:sldMkLst>
          <pc:docMk/>
          <pc:sldMk cId="117877999" sldId="267"/>
        </pc:sldMkLst>
      </pc:sldChg>
      <pc:sldChg chg="modSp add del mod">
        <pc:chgData name="Koson Trachu" userId="8b674c4b66ffeb50" providerId="LiveId" clId="{1EF96893-F3E7-47A2-A5E4-DCC5E5EF1BFF}" dt="2023-04-10T15:45:21.342" v="214"/>
        <pc:sldMkLst>
          <pc:docMk/>
          <pc:sldMk cId="1922827853" sldId="267"/>
        </pc:sldMkLst>
        <pc:spChg chg="mod">
          <ac:chgData name="Koson Trachu" userId="8b674c4b66ffeb50" providerId="LiveId" clId="{1EF96893-F3E7-47A2-A5E4-DCC5E5EF1BFF}" dt="2023-04-10T15:45:04.669" v="209" actId="14100"/>
          <ac:spMkLst>
            <pc:docMk/>
            <pc:sldMk cId="1922827853" sldId="267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5:21.342" v="214"/>
          <ac:spMkLst>
            <pc:docMk/>
            <pc:sldMk cId="1922827853" sldId="267"/>
            <ac:spMk id="3" creationId="{00000000-0000-0000-0000-000000000000}"/>
          </ac:spMkLst>
        </pc:spChg>
      </pc:sldChg>
      <pc:sldChg chg="modSp add mod">
        <pc:chgData name="Koson Trachu" userId="8b674c4b66ffeb50" providerId="LiveId" clId="{1EF96893-F3E7-47A2-A5E4-DCC5E5EF1BFF}" dt="2023-04-10T15:46:42.542" v="233" actId="1076"/>
        <pc:sldMkLst>
          <pc:docMk/>
          <pc:sldMk cId="1908935026" sldId="268"/>
        </pc:sldMkLst>
        <pc:spChg chg="mod">
          <ac:chgData name="Koson Trachu" userId="8b674c4b66ffeb50" providerId="LiveId" clId="{1EF96893-F3E7-47A2-A5E4-DCC5E5EF1BFF}" dt="2023-04-10T15:46:39.291" v="232"/>
          <ac:spMkLst>
            <pc:docMk/>
            <pc:sldMk cId="1908935026" sldId="268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6:42.542" v="233" actId="1076"/>
          <ac:picMkLst>
            <pc:docMk/>
            <pc:sldMk cId="1908935026" sldId="268"/>
            <ac:picMk id="7170" creationId="{00000000-0000-0000-0000-000000000000}"/>
          </ac:picMkLst>
        </pc:picChg>
        <pc:picChg chg="mod">
          <ac:chgData name="Koson Trachu" userId="8b674c4b66ffeb50" providerId="LiveId" clId="{1EF96893-F3E7-47A2-A5E4-DCC5E5EF1BFF}" dt="2023-04-10T15:46:42.542" v="233" actId="1076"/>
          <ac:picMkLst>
            <pc:docMk/>
            <pc:sldMk cId="1908935026" sldId="268"/>
            <ac:picMk id="7171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39.257" v="157" actId="47"/>
        <pc:sldMkLst>
          <pc:docMk/>
          <pc:sldMk cId="3495367902" sldId="268"/>
        </pc:sldMkLst>
      </pc:sldChg>
      <pc:sldChg chg="del">
        <pc:chgData name="Koson Trachu" userId="8b674c4b66ffeb50" providerId="LiveId" clId="{1EF96893-F3E7-47A2-A5E4-DCC5E5EF1BFF}" dt="2023-04-10T15:41:39.257" v="157" actId="47"/>
        <pc:sldMkLst>
          <pc:docMk/>
          <pc:sldMk cId="2257649506" sldId="269"/>
        </pc:sldMkLst>
      </pc:sldChg>
      <pc:sldChg chg="modSp add mod">
        <pc:chgData name="Koson Trachu" userId="8b674c4b66ffeb50" providerId="LiveId" clId="{1EF96893-F3E7-47A2-A5E4-DCC5E5EF1BFF}" dt="2023-04-10T15:46:47.885" v="236" actId="1076"/>
        <pc:sldMkLst>
          <pc:docMk/>
          <pc:sldMk cId="2412811583" sldId="269"/>
        </pc:sldMkLst>
        <pc:spChg chg="mod">
          <ac:chgData name="Koson Trachu" userId="8b674c4b66ffeb50" providerId="LiveId" clId="{1EF96893-F3E7-47A2-A5E4-DCC5E5EF1BFF}" dt="2023-04-10T15:46:46.094" v="235"/>
          <ac:spMkLst>
            <pc:docMk/>
            <pc:sldMk cId="2412811583" sldId="269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6:47.885" v="236" actId="1076"/>
          <ac:picMkLst>
            <pc:docMk/>
            <pc:sldMk cId="2412811583" sldId="269"/>
            <ac:picMk id="8194" creationId="{00000000-0000-0000-0000-000000000000}"/>
          </ac:picMkLst>
        </pc:picChg>
      </pc:sldChg>
      <pc:sldChg chg="add">
        <pc:chgData name="Koson Trachu" userId="8b674c4b66ffeb50" providerId="LiveId" clId="{1EF96893-F3E7-47A2-A5E4-DCC5E5EF1BFF}" dt="2023-04-10T15:43:43.426" v="182"/>
        <pc:sldMkLst>
          <pc:docMk/>
          <pc:sldMk cId="2339342091" sldId="270"/>
        </pc:sldMkLst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2631979401" sldId="270"/>
        </pc:sldMkLst>
      </pc:sldChg>
      <pc:sldChg chg="modSp add mod">
        <pc:chgData name="Koson Trachu" userId="8b674c4b66ffeb50" providerId="LiveId" clId="{1EF96893-F3E7-47A2-A5E4-DCC5E5EF1BFF}" dt="2023-04-10T15:46:32.702" v="230" actId="207"/>
        <pc:sldMkLst>
          <pc:docMk/>
          <pc:sldMk cId="2110496760" sldId="271"/>
        </pc:sldMkLst>
        <pc:spChg chg="mod">
          <ac:chgData name="Koson Trachu" userId="8b674c4b66ffeb50" providerId="LiveId" clId="{1EF96893-F3E7-47A2-A5E4-DCC5E5EF1BFF}" dt="2023-04-10T15:45:37.960" v="221" actId="14100"/>
          <ac:spMkLst>
            <pc:docMk/>
            <pc:sldMk cId="2110496760" sldId="271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6:32.702" v="230" actId="207"/>
          <ac:spMkLst>
            <pc:docMk/>
            <pc:sldMk cId="2110496760" sldId="271"/>
            <ac:spMk id="3" creationId="{00000000-0000-0000-0000-000000000000}"/>
          </ac:spMkLst>
        </pc:sp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4087273699" sldId="271"/>
        </pc:sldMkLst>
      </pc:sldChg>
      <pc:sldChg chg="modSp add mod">
        <pc:chgData name="Koson Trachu" userId="8b674c4b66ffeb50" providerId="LiveId" clId="{1EF96893-F3E7-47A2-A5E4-DCC5E5EF1BFF}" dt="2023-04-10T15:45:33.178" v="218" actId="1076"/>
        <pc:sldMkLst>
          <pc:docMk/>
          <pc:sldMk cId="137850176" sldId="272"/>
        </pc:sldMkLst>
        <pc:spChg chg="mod">
          <ac:chgData name="Koson Trachu" userId="8b674c4b66ffeb50" providerId="LiveId" clId="{1EF96893-F3E7-47A2-A5E4-DCC5E5EF1BFF}" dt="2023-04-10T15:45:30.470" v="216"/>
          <ac:spMkLst>
            <pc:docMk/>
            <pc:sldMk cId="137850176" sldId="272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5:31.805" v="217" actId="1076"/>
          <ac:picMkLst>
            <pc:docMk/>
            <pc:sldMk cId="137850176" sldId="272"/>
            <ac:picMk id="6146" creationId="{00000000-0000-0000-0000-000000000000}"/>
          </ac:picMkLst>
        </pc:picChg>
        <pc:picChg chg="mod">
          <ac:chgData name="Koson Trachu" userId="8b674c4b66ffeb50" providerId="LiveId" clId="{1EF96893-F3E7-47A2-A5E4-DCC5E5EF1BFF}" dt="2023-04-10T15:45:33.178" v="218" actId="1076"/>
          <ac:picMkLst>
            <pc:docMk/>
            <pc:sldMk cId="137850176" sldId="272"/>
            <ac:picMk id="6147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3253453584" sldId="272"/>
        </pc:sldMkLst>
      </pc:sldChg>
      <pc:sldChg chg="modSp add mod">
        <pc:chgData name="Koson Trachu" userId="8b674c4b66ffeb50" providerId="LiveId" clId="{1EF96893-F3E7-47A2-A5E4-DCC5E5EF1BFF}" dt="2023-04-10T15:46:51.447" v="239" actId="1076"/>
        <pc:sldMkLst>
          <pc:docMk/>
          <pc:sldMk cId="1064462742" sldId="273"/>
        </pc:sldMkLst>
        <pc:spChg chg="mod">
          <ac:chgData name="Koson Trachu" userId="8b674c4b66ffeb50" providerId="LiveId" clId="{1EF96893-F3E7-47A2-A5E4-DCC5E5EF1BFF}" dt="2023-04-10T15:46:49.977" v="238"/>
          <ac:spMkLst>
            <pc:docMk/>
            <pc:sldMk cId="1064462742" sldId="273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6:51.447" v="239" actId="1076"/>
          <ac:picMkLst>
            <pc:docMk/>
            <pc:sldMk cId="1064462742" sldId="273"/>
            <ac:picMk id="10242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2889977926" sldId="273"/>
        </pc:sldMkLst>
      </pc:sldChg>
      <pc:sldChg chg="modSp add mod">
        <pc:chgData name="Koson Trachu" userId="8b674c4b66ffeb50" providerId="LiveId" clId="{1EF96893-F3E7-47A2-A5E4-DCC5E5EF1BFF}" dt="2023-04-10T15:48:06.771" v="276"/>
        <pc:sldMkLst>
          <pc:docMk/>
          <pc:sldMk cId="1547366849" sldId="274"/>
        </pc:sldMkLst>
        <pc:spChg chg="mod">
          <ac:chgData name="Koson Trachu" userId="8b674c4b66ffeb50" providerId="LiveId" clId="{1EF96893-F3E7-47A2-A5E4-DCC5E5EF1BFF}" dt="2023-04-10T15:46:54.588" v="241"/>
          <ac:spMkLst>
            <pc:docMk/>
            <pc:sldMk cId="1547366849" sldId="274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8:06.771" v="276"/>
          <ac:spMkLst>
            <pc:docMk/>
            <pc:sldMk cId="1547366849" sldId="274"/>
            <ac:spMk id="3" creationId="{00000000-0000-0000-0000-000000000000}"/>
          </ac:spMkLst>
        </pc:sp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2235166617" sldId="274"/>
        </pc:sldMkLst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2544988642" sldId="275"/>
        </pc:sldMkLst>
      </pc:sldChg>
      <pc:sldChg chg="modSp add mod">
        <pc:chgData name="Koson Trachu" userId="8b674c4b66ffeb50" providerId="LiveId" clId="{1EF96893-F3E7-47A2-A5E4-DCC5E5EF1BFF}" dt="2023-04-10T15:48:14.569" v="283"/>
        <pc:sldMkLst>
          <pc:docMk/>
          <pc:sldMk cId="2937033869" sldId="275"/>
        </pc:sldMkLst>
        <pc:spChg chg="mod">
          <ac:chgData name="Koson Trachu" userId="8b674c4b66ffeb50" providerId="LiveId" clId="{1EF96893-F3E7-47A2-A5E4-DCC5E5EF1BFF}" dt="2023-04-10T15:46:57.606" v="243"/>
          <ac:spMkLst>
            <pc:docMk/>
            <pc:sldMk cId="2937033869" sldId="275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8:14.569" v="283"/>
          <ac:spMkLst>
            <pc:docMk/>
            <pc:sldMk cId="2937033869" sldId="275"/>
            <ac:spMk id="3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8:11.754" v="279" actId="1076"/>
          <ac:picMkLst>
            <pc:docMk/>
            <pc:sldMk cId="2937033869" sldId="275"/>
            <ac:picMk id="11267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67717286" sldId="276"/>
        </pc:sldMkLst>
      </pc:sldChg>
      <pc:sldChg chg="modSp add mod">
        <pc:chgData name="Koson Trachu" userId="8b674c4b66ffeb50" providerId="LiveId" clId="{1EF96893-F3E7-47A2-A5E4-DCC5E5EF1BFF}" dt="2023-04-10T15:47:04.787" v="248" actId="1076"/>
        <pc:sldMkLst>
          <pc:docMk/>
          <pc:sldMk cId="2689458592" sldId="276"/>
        </pc:sldMkLst>
        <pc:spChg chg="mod">
          <ac:chgData name="Koson Trachu" userId="8b674c4b66ffeb50" providerId="LiveId" clId="{1EF96893-F3E7-47A2-A5E4-DCC5E5EF1BFF}" dt="2023-04-10T15:47:03.514" v="247"/>
          <ac:spMkLst>
            <pc:docMk/>
            <pc:sldMk cId="2689458592" sldId="276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7:04.787" v="248" actId="1076"/>
          <ac:picMkLst>
            <pc:docMk/>
            <pc:sldMk cId="2689458592" sldId="276"/>
            <ac:picMk id="12290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1091708438" sldId="277"/>
        </pc:sldMkLst>
      </pc:sldChg>
      <pc:sldChg chg="modSp add mod">
        <pc:chgData name="Koson Trachu" userId="8b674c4b66ffeb50" providerId="LiveId" clId="{1EF96893-F3E7-47A2-A5E4-DCC5E5EF1BFF}" dt="2023-04-10T15:48:54.194" v="297" actId="1076"/>
        <pc:sldMkLst>
          <pc:docMk/>
          <pc:sldMk cId="3044349977" sldId="277"/>
        </pc:sldMkLst>
        <pc:spChg chg="mod">
          <ac:chgData name="Koson Trachu" userId="8b674c4b66ffeb50" providerId="LiveId" clId="{1EF96893-F3E7-47A2-A5E4-DCC5E5EF1BFF}" dt="2023-04-10T15:47:16.064" v="256" actId="14100"/>
          <ac:spMkLst>
            <pc:docMk/>
            <pc:sldMk cId="3044349977" sldId="277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8:52.771" v="296" actId="14100"/>
          <ac:spMkLst>
            <pc:docMk/>
            <pc:sldMk cId="3044349977" sldId="277"/>
            <ac:spMk id="3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8:54.194" v="297" actId="1076"/>
          <ac:picMkLst>
            <pc:docMk/>
            <pc:sldMk cId="3044349977" sldId="277"/>
            <ac:picMk id="15362" creationId="{00000000-0000-0000-0000-000000000000}"/>
          </ac:picMkLst>
        </pc:picChg>
      </pc:sldChg>
      <pc:sldChg chg="modSp add mod">
        <pc:chgData name="Koson Trachu" userId="8b674c4b66ffeb50" providerId="LiveId" clId="{1EF96893-F3E7-47A2-A5E4-DCC5E5EF1BFF}" dt="2023-04-10T15:47:51.192" v="272" actId="1076"/>
        <pc:sldMkLst>
          <pc:docMk/>
          <pc:sldMk cId="593754832" sldId="278"/>
        </pc:sldMkLst>
        <pc:spChg chg="mod">
          <ac:chgData name="Koson Trachu" userId="8b674c4b66ffeb50" providerId="LiveId" clId="{1EF96893-F3E7-47A2-A5E4-DCC5E5EF1BFF}" dt="2023-04-10T15:47:20.229" v="258"/>
          <ac:spMkLst>
            <pc:docMk/>
            <pc:sldMk cId="593754832" sldId="278"/>
            <ac:spMk id="5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7:51.192" v="272" actId="1076"/>
          <ac:picMkLst>
            <pc:docMk/>
            <pc:sldMk cId="593754832" sldId="278"/>
            <ac:picMk id="16386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2723476296" sldId="278"/>
        </pc:sldMkLst>
      </pc:sldChg>
      <pc:sldChg chg="modSp add mod">
        <pc:chgData name="Koson Trachu" userId="8b674c4b66ffeb50" providerId="LiveId" clId="{1EF96893-F3E7-47A2-A5E4-DCC5E5EF1BFF}" dt="2023-04-10T15:48:30.358" v="290" actId="1076"/>
        <pc:sldMkLst>
          <pc:docMk/>
          <pc:sldMk cId="1567677421" sldId="279"/>
        </pc:sldMkLst>
        <pc:spChg chg="mod">
          <ac:chgData name="Koson Trachu" userId="8b674c4b66ffeb50" providerId="LiveId" clId="{1EF96893-F3E7-47A2-A5E4-DCC5E5EF1BFF}" dt="2023-04-10T15:48:26.270" v="288" actId="1076"/>
          <ac:spMkLst>
            <pc:docMk/>
            <pc:sldMk cId="1567677421" sldId="279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8:29.213" v="289" actId="14100"/>
          <ac:spMkLst>
            <pc:docMk/>
            <pc:sldMk cId="1567677421" sldId="279"/>
            <ac:spMk id="3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8:30.358" v="290" actId="1076"/>
          <ac:picMkLst>
            <pc:docMk/>
            <pc:sldMk cId="1567677421" sldId="279"/>
            <ac:picMk id="11267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2700625291" sldId="279"/>
        </pc:sldMkLst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99331336" sldId="280"/>
        </pc:sldMkLst>
      </pc:sldChg>
      <pc:sldChg chg="modSp add mod">
        <pc:chgData name="Koson Trachu" userId="8b674c4b66ffeb50" providerId="LiveId" clId="{1EF96893-F3E7-47A2-A5E4-DCC5E5EF1BFF}" dt="2023-04-10T15:47:08.992" v="251" actId="1076"/>
        <pc:sldMkLst>
          <pc:docMk/>
          <pc:sldMk cId="1212716262" sldId="280"/>
        </pc:sldMkLst>
        <pc:spChg chg="mod">
          <ac:chgData name="Koson Trachu" userId="8b674c4b66ffeb50" providerId="LiveId" clId="{1EF96893-F3E7-47A2-A5E4-DCC5E5EF1BFF}" dt="2023-04-10T15:47:07.745" v="250"/>
          <ac:spMkLst>
            <pc:docMk/>
            <pc:sldMk cId="1212716262" sldId="280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7:08.992" v="251" actId="1076"/>
          <ac:picMkLst>
            <pc:docMk/>
            <pc:sldMk cId="1212716262" sldId="280"/>
            <ac:picMk id="13314" creationId="{00000000-0000-0000-0000-000000000000}"/>
          </ac:picMkLst>
        </pc:picChg>
      </pc:sldChg>
      <pc:sldChg chg="modSp add mod">
        <pc:chgData name="Koson Trachu" userId="8b674c4b66ffeb50" providerId="LiveId" clId="{1EF96893-F3E7-47A2-A5E4-DCC5E5EF1BFF}" dt="2023-04-10T15:48:39.749" v="293" actId="1076"/>
        <pc:sldMkLst>
          <pc:docMk/>
          <pc:sldMk cId="597722694" sldId="281"/>
        </pc:sldMkLst>
        <pc:spChg chg="mod">
          <ac:chgData name="Koson Trachu" userId="8b674c4b66ffeb50" providerId="LiveId" clId="{1EF96893-F3E7-47A2-A5E4-DCC5E5EF1BFF}" dt="2023-04-10T15:48:38.767" v="292"/>
          <ac:spMkLst>
            <pc:docMk/>
            <pc:sldMk cId="597722694" sldId="281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8:39.749" v="293" actId="1076"/>
          <ac:picMkLst>
            <pc:docMk/>
            <pc:sldMk cId="597722694" sldId="281"/>
            <ac:picMk id="14338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3996932861" sldId="281"/>
        </pc:sldMkLst>
      </pc:sldChg>
      <pc:sldChg chg="modSp add mod">
        <pc:chgData name="Koson Trachu" userId="8b674c4b66ffeb50" providerId="LiveId" clId="{1EF96893-F3E7-47A2-A5E4-DCC5E5EF1BFF}" dt="2023-04-10T15:47:30.965" v="265" actId="1076"/>
        <pc:sldMkLst>
          <pc:docMk/>
          <pc:sldMk cId="633617855" sldId="282"/>
        </pc:sldMkLst>
        <pc:spChg chg="mod">
          <ac:chgData name="Koson Trachu" userId="8b674c4b66ffeb50" providerId="LiveId" clId="{1EF96893-F3E7-47A2-A5E4-DCC5E5EF1BFF}" dt="2023-04-10T15:47:27.449" v="264" actId="14100"/>
          <ac:spMkLst>
            <pc:docMk/>
            <pc:sldMk cId="633617855" sldId="282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7:30.965" v="265" actId="1076"/>
          <ac:picMkLst>
            <pc:docMk/>
            <pc:sldMk cId="633617855" sldId="282"/>
            <ac:picMk id="6" creationId="{00000000-0000-0000-0000-000000000000}"/>
          </ac:picMkLst>
        </pc:picChg>
        <pc:picChg chg="mod">
          <ac:chgData name="Koson Trachu" userId="8b674c4b66ffeb50" providerId="LiveId" clId="{1EF96893-F3E7-47A2-A5E4-DCC5E5EF1BFF}" dt="2023-04-10T15:47:30.965" v="265" actId="1076"/>
          <ac:picMkLst>
            <pc:docMk/>
            <pc:sldMk cId="633617855" sldId="282"/>
            <ac:picMk id="7" creationId="{00000000-0000-0000-0000-000000000000}"/>
          </ac:picMkLst>
        </pc:picChg>
        <pc:picChg chg="mod">
          <ac:chgData name="Koson Trachu" userId="8b674c4b66ffeb50" providerId="LiveId" clId="{1EF96893-F3E7-47A2-A5E4-DCC5E5EF1BFF}" dt="2023-04-10T15:47:30.965" v="265" actId="1076"/>
          <ac:picMkLst>
            <pc:docMk/>
            <pc:sldMk cId="633617855" sldId="282"/>
            <ac:picMk id="17410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4015829426" sldId="282"/>
        </pc:sldMkLst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363898702" sldId="283"/>
        </pc:sldMkLst>
      </pc:sldChg>
      <pc:sldChg chg="modSp add mod">
        <pc:chgData name="Koson Trachu" userId="8b674c4b66ffeb50" providerId="LiveId" clId="{1EF96893-F3E7-47A2-A5E4-DCC5E5EF1BFF}" dt="2023-04-10T15:47:34.694" v="268" actId="1076"/>
        <pc:sldMkLst>
          <pc:docMk/>
          <pc:sldMk cId="1217919859" sldId="283"/>
        </pc:sldMkLst>
        <pc:spChg chg="mod">
          <ac:chgData name="Koson Trachu" userId="8b674c4b66ffeb50" providerId="LiveId" clId="{1EF96893-F3E7-47A2-A5E4-DCC5E5EF1BFF}" dt="2023-04-10T15:47:33.184" v="267"/>
          <ac:spMkLst>
            <pc:docMk/>
            <pc:sldMk cId="1217919859" sldId="283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7:34.694" v="268" actId="1076"/>
          <ac:picMkLst>
            <pc:docMk/>
            <pc:sldMk cId="1217919859" sldId="283"/>
            <ac:picMk id="18436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46.193" v="158" actId="47"/>
        <pc:sldMkLst>
          <pc:docMk/>
          <pc:sldMk cId="2795929372" sldId="284"/>
        </pc:sldMkLst>
      </pc:sldChg>
      <pc:sldChg chg="modSp add mod">
        <pc:chgData name="Koson Trachu" userId="8b674c4b66ffeb50" providerId="LiveId" clId="{1EF96893-F3E7-47A2-A5E4-DCC5E5EF1BFF}" dt="2023-04-10T15:47:39.065" v="271" actId="1076"/>
        <pc:sldMkLst>
          <pc:docMk/>
          <pc:sldMk cId="2826412608" sldId="284"/>
        </pc:sldMkLst>
        <pc:spChg chg="mod">
          <ac:chgData name="Koson Trachu" userId="8b674c4b66ffeb50" providerId="LiveId" clId="{1EF96893-F3E7-47A2-A5E4-DCC5E5EF1BFF}" dt="2023-04-10T15:47:37.852" v="270"/>
          <ac:spMkLst>
            <pc:docMk/>
            <pc:sldMk cId="2826412608" sldId="284"/>
            <ac:spMk id="2" creationId="{00000000-0000-0000-0000-000000000000}"/>
          </ac:spMkLst>
        </pc:spChg>
        <pc:picChg chg="mod">
          <ac:chgData name="Koson Trachu" userId="8b674c4b66ffeb50" providerId="LiveId" clId="{1EF96893-F3E7-47A2-A5E4-DCC5E5EF1BFF}" dt="2023-04-10T15:47:39.065" v="271" actId="1076"/>
          <ac:picMkLst>
            <pc:docMk/>
            <pc:sldMk cId="2826412608" sldId="284"/>
            <ac:picMk id="19458" creationId="{00000000-0000-0000-0000-000000000000}"/>
          </ac:picMkLst>
        </pc:picChg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236615521" sldId="285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4188164194" sldId="286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717361814" sldId="287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3555354484" sldId="288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1972254302" sldId="289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2891996110" sldId="290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1030333759" sldId="291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1010397536" sldId="292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450972939" sldId="293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3673328542" sldId="294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3605467465" sldId="295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1325338524" sldId="296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492147878" sldId="297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2326102772" sldId="298"/>
        </pc:sldMkLst>
      </pc:sldChg>
      <pc:sldChg chg="del">
        <pc:chgData name="Koson Trachu" userId="8b674c4b66ffeb50" providerId="LiveId" clId="{1EF96893-F3E7-47A2-A5E4-DCC5E5EF1BFF}" dt="2023-04-10T15:41:50.675" v="159" actId="47"/>
        <pc:sldMkLst>
          <pc:docMk/>
          <pc:sldMk cId="2566373464" sldId="299"/>
        </pc:sldMkLst>
      </pc:sldChg>
      <pc:sldChg chg="del">
        <pc:chgData name="Koson Trachu" userId="8b674c4b66ffeb50" providerId="LiveId" clId="{1EF96893-F3E7-47A2-A5E4-DCC5E5EF1BFF}" dt="2023-04-10T15:41:53.584" v="160" actId="47"/>
        <pc:sldMkLst>
          <pc:docMk/>
          <pc:sldMk cId="914738514" sldId="300"/>
        </pc:sldMkLst>
      </pc:sldChg>
      <pc:sldChg chg="del">
        <pc:chgData name="Koson Trachu" userId="8b674c4b66ffeb50" providerId="LiveId" clId="{1EF96893-F3E7-47A2-A5E4-DCC5E5EF1BFF}" dt="2023-04-10T15:41:53.584" v="160" actId="47"/>
        <pc:sldMkLst>
          <pc:docMk/>
          <pc:sldMk cId="2937098609" sldId="301"/>
        </pc:sldMkLst>
      </pc:sldChg>
      <pc:sldChg chg="delSp modSp add mod">
        <pc:chgData name="Koson Trachu" userId="8b674c4b66ffeb50" providerId="LiveId" clId="{1EF96893-F3E7-47A2-A5E4-DCC5E5EF1BFF}" dt="2023-04-10T15:38:46.420" v="112" actId="27636"/>
        <pc:sldMkLst>
          <pc:docMk/>
          <pc:sldMk cId="2621784876" sldId="302"/>
        </pc:sldMkLst>
        <pc:spChg chg="mod">
          <ac:chgData name="Koson Trachu" userId="8b674c4b66ffeb50" providerId="LiveId" clId="{1EF96893-F3E7-47A2-A5E4-DCC5E5EF1BFF}" dt="2023-04-10T15:38:46.420" v="112" actId="27636"/>
          <ac:spMkLst>
            <pc:docMk/>
            <pc:sldMk cId="2621784876" sldId="302"/>
            <ac:spMk id="6" creationId="{7C3B7B6D-1393-4E1A-8985-58CAAD3827E5}"/>
          </ac:spMkLst>
        </pc:spChg>
        <pc:picChg chg="del">
          <ac:chgData name="Koson Trachu" userId="8b674c4b66ffeb50" providerId="LiveId" clId="{1EF96893-F3E7-47A2-A5E4-DCC5E5EF1BFF}" dt="2023-04-10T15:36:12.910" v="48" actId="478"/>
          <ac:picMkLst>
            <pc:docMk/>
            <pc:sldMk cId="2621784876" sldId="302"/>
            <ac:picMk id="3" creationId="{B3C0B61C-CB35-1669-EB8C-AD19484C2F92}"/>
          </ac:picMkLst>
        </pc:picChg>
      </pc:sldChg>
      <pc:sldChg chg="modSp add mod">
        <pc:chgData name="Koson Trachu" userId="8b674c4b66ffeb50" providerId="LiveId" clId="{1EF96893-F3E7-47A2-A5E4-DCC5E5EF1BFF}" dt="2023-04-10T15:39:40.872" v="134" actId="27636"/>
        <pc:sldMkLst>
          <pc:docMk/>
          <pc:sldMk cId="2949242288" sldId="303"/>
        </pc:sldMkLst>
        <pc:spChg chg="mod">
          <ac:chgData name="Koson Trachu" userId="8b674c4b66ffeb50" providerId="LiveId" clId="{1EF96893-F3E7-47A2-A5E4-DCC5E5EF1BFF}" dt="2023-04-10T15:39:40.872" v="134" actId="27636"/>
          <ac:spMkLst>
            <pc:docMk/>
            <pc:sldMk cId="2949242288" sldId="303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1EF96893-F3E7-47A2-A5E4-DCC5E5EF1BFF}" dt="2023-04-10T15:42:31.332" v="168"/>
        <pc:sldMkLst>
          <pc:docMk/>
          <pc:sldMk cId="700962133" sldId="304"/>
        </pc:sldMkLst>
        <pc:spChg chg="mod">
          <ac:chgData name="Koson Trachu" userId="8b674c4b66ffeb50" providerId="LiveId" clId="{1EF96893-F3E7-47A2-A5E4-DCC5E5EF1BFF}" dt="2023-04-10T15:42:08.193" v="162"/>
          <ac:spMkLst>
            <pc:docMk/>
            <pc:sldMk cId="700962133" sldId="304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2:23.645" v="166" actId="179"/>
          <ac:spMkLst>
            <pc:docMk/>
            <pc:sldMk cId="700962133" sldId="304"/>
            <ac:spMk id="6" creationId="{7C3B7B6D-1393-4E1A-8985-58CAAD3827E5}"/>
          </ac:spMkLst>
        </pc:spChg>
      </pc:sldChg>
      <pc:sldChg chg="modSp add del mod">
        <pc:chgData name="Koson Trachu" userId="8b674c4b66ffeb50" providerId="LiveId" clId="{1EF96893-F3E7-47A2-A5E4-DCC5E5EF1BFF}" dt="2023-04-10T15:41:39.257" v="157" actId="47"/>
        <pc:sldMkLst>
          <pc:docMk/>
          <pc:sldMk cId="3160853315" sldId="304"/>
        </pc:sldMkLst>
        <pc:spChg chg="mod">
          <ac:chgData name="Koson Trachu" userId="8b674c4b66ffeb50" providerId="LiveId" clId="{1EF96893-F3E7-47A2-A5E4-DCC5E5EF1BFF}" dt="2023-04-10T15:41:13.216" v="151"/>
          <ac:spMkLst>
            <pc:docMk/>
            <pc:sldMk cId="3160853315" sldId="304"/>
            <ac:spMk id="2" creationId="{00000000-0000-0000-0000-000000000000}"/>
          </ac:spMkLst>
        </pc:spChg>
        <pc:spChg chg="mod">
          <ac:chgData name="Koson Trachu" userId="8b674c4b66ffeb50" providerId="LiveId" clId="{1EF96893-F3E7-47A2-A5E4-DCC5E5EF1BFF}" dt="2023-04-10T15:41:28.055" v="156" actId="27636"/>
          <ac:spMkLst>
            <pc:docMk/>
            <pc:sldMk cId="3160853315" sldId="304"/>
            <ac:spMk id="6" creationId="{7C3B7B6D-1393-4E1A-8985-58CAAD3827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C6E5-74B8-41E9-B0F8-53480BA6F76D}" type="datetimeFigureOut">
              <a:rPr lang="th-TH" smtClean="0"/>
              <a:t>10/04/66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D017-976E-4448-801A-D8A03A31767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571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AE4E1-0552-4D33-9554-7AB79583E175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160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ED91F7BC-4EE8-4BE8-83BD-6BC18A44C18F}" type="datetime1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DF9928CE-EC0A-4BEB-8E1D-C268DC6BF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44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" y="365125"/>
            <a:ext cx="11005008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ข้อแนะนำ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 lnSpcReduction="10000"/>
          </a:bodyPr>
          <a:lstStyle/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จะต้องประกาศไว้ภายใน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ที่มีชื่อเสมอ</a:t>
            </a:r>
          </a:p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ใดๆ ที่เชื่อม (หรือลงทะเบียน) 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b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ที่ตรงกับ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</a:t>
            </a:r>
          </a:p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จะต้องประกาศเป็น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สามารถลงทะเบียน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 ไม่ต้องสร้างด้วยคีย์เวิร์ด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096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79" y="365125"/>
            <a:ext cx="10870721" cy="1325563"/>
          </a:xfrm>
        </p:spPr>
        <p:txBody>
          <a:bodyPr/>
          <a:lstStyle/>
          <a:p>
            <a:pPr marL="114300">
              <a:buClr>
                <a:schemeClr val="accent1"/>
              </a:buCl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การประกาศหลาย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event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ในครั้งเดียว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จำนวนหลายๆ ตัวนั้น เราสามารถทำได้โดยการประกาศใน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statement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 โดยคั่นแต่ละ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ด้วยเครื่องหมาย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comma 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นอกจากนี้ยังสามารถประกาศ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11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6946962" cy="101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50" y="5435225"/>
            <a:ext cx="5337699" cy="1013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10748512" cy="1143000"/>
          </a:xfrm>
        </p:spPr>
        <p:txBody>
          <a:bodyPr>
            <a:normAutofit/>
          </a:bodyPr>
          <a:lstStyle/>
          <a:p>
            <a:pPr marL="114300">
              <a:buClr>
                <a:schemeClr val="accent1"/>
              </a:buCl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แต่เป็น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member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825625"/>
            <a:ext cx="11619781" cy="4351338"/>
          </a:xfrm>
        </p:spPr>
        <p:txBody>
          <a:bodyPr>
            <a:normAutofit fontScale="85000" lnSpcReduction="10000"/>
          </a:bodyPr>
          <a:lstStyle/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ดูจากวิธีการประกาศแล้ว อาจจะมีการเข้าใจผิดว่า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  <a:p>
            <a:pPr marL="449263" indent="-44926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แต่จริงๆ แล้ว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มีฐานะเป็นสมาชิกของ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struct)</a:t>
            </a:r>
          </a:p>
          <a:p>
            <a:pPr marL="801688" lvl="1" indent="-439738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เราไม่สามารถประกาศ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event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ไว้ในบล็อกของโค้ดที่รันได้</a:t>
            </a:r>
          </a:p>
          <a:p>
            <a:pPr marL="801688" lvl="1" indent="-439738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จะต้องประกาศไว้ใน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เช่นเดียวกับสมาชิกอื่นๆ</a:t>
            </a:r>
          </a:p>
          <a:p>
            <a:pPr marL="449263" indent="-44926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มันจะถูก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เอาไว้ก่อนเสมอ</a:t>
            </a:r>
          </a:p>
          <a:p>
            <a:pPr marL="449263" indent="-44926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อาจจะประกาศเชื่อมโยงไว้กับ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ที่มีอยู่แล้วก็ได้ แต่ถ้าสร้างใหม่จะต้องตั้งชื่อเป็น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ที่จะมาลงทะเบียนกับ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event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445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การลงทะเบียน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" y="1825625"/>
            <a:ext cx="11043249" cy="4351338"/>
          </a:xfrm>
        </p:spPr>
        <p:txBody>
          <a:bodyPr/>
          <a:lstStyle/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การลงทะเบียน เป็นการ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เข้าด้วยกัน</a:t>
            </a: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ทำได้โดยการใช้เครื่องหมาย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+=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ในการเพิ่ม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(คล้ายๆ กับการเพิ่ม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 list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delegate)</a:t>
            </a: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สามารถเป็นอย่างใดอย่างหนึ่งต่อไปนี้</a:t>
            </a:r>
          </a:p>
          <a:p>
            <a:pPr marL="801688" lvl="1" indent="-43973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 </a:t>
            </a:r>
            <a:r>
              <a:rPr lang="en-US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method</a:t>
            </a:r>
          </a:p>
          <a:p>
            <a:pPr marL="801688" lvl="1" indent="-43973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 </a:t>
            </a:r>
            <a:r>
              <a:rPr lang="en-US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method</a:t>
            </a:r>
            <a:endParaRPr lang="th-TH" sz="31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1688" lvl="1" indent="-43973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</a:t>
            </a:r>
          </a:p>
          <a:p>
            <a:pPr marL="801688" lvl="1" indent="-43973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Lambda Expression</a:t>
            </a:r>
          </a:p>
          <a:p>
            <a:pPr marL="114300" indent="0"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282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การลงทะเบียน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14</a:t>
            </a:fld>
            <a:endParaRPr lang="th-TH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05" y="1992702"/>
            <a:ext cx="7867795" cy="186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12" y="4555428"/>
            <a:ext cx="5970234" cy="12734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5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6" y="365125"/>
            <a:ext cx="10887974" cy="1325563"/>
          </a:xfrm>
        </p:spPr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การกระตุ้น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 (Raising an Event)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4" y="1825625"/>
            <a:ext cx="11025996" cy="4351338"/>
          </a:xfrm>
        </p:spPr>
        <p:txBody>
          <a:bodyPr/>
          <a:lstStyle/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และเชื่อมโยงไปยัง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โปรแกรมของเราก็จะทำงานตามปกติ จะยังไม่มีการทำงานของ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แต่อย่างใด</a:t>
            </a: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ขั้นตอนการกระตุ้นให้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</a:t>
            </a:r>
          </a:p>
          <a:p>
            <a:pPr marL="801688" lvl="1" indent="-43973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ตรวจสอบว่า </a:t>
            </a:r>
            <a:r>
              <a:rPr lang="en-US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ได้เชื่อมโยงไปยัง </a:t>
            </a:r>
            <a:r>
              <a:rPr lang="en-US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ใดๆ หรือไม่ ถ้ามีค่าเป็น </a:t>
            </a:r>
            <a:r>
              <a:rPr lang="en-US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 </a:t>
            </a:r>
            <a:r>
              <a:rPr lang="th-TH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ก็แสดงว่ายังไม่มีปลายทาง ไม่สามารถใช้งานได้</a:t>
            </a:r>
          </a:p>
          <a:p>
            <a:pPr marL="801688" lvl="1" indent="-43973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ในการเรียกใช้ </a:t>
            </a:r>
            <a:r>
              <a:rPr lang="en-US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ก็ทำเหมือนกับการใช้งานเมธอดธรรมดา นั่นคือใช้ชื่อ </a:t>
            </a:r>
            <a:r>
              <a:rPr lang="en-US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1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ตามด้วยวงเล็บ</a:t>
            </a:r>
          </a:p>
          <a:p>
            <a:pPr marL="1258888" lvl="2" indent="-43973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27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ภายในวงเล็บ มี </a:t>
            </a:r>
            <a:r>
              <a:rPr lang="en-US" sz="27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27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แบบเดียวกับที่ประกาศไว้ใน </a:t>
            </a:r>
            <a:r>
              <a:rPr lang="en-US" sz="27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  <a:endParaRPr lang="th-TH" sz="27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049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การกระตุ้น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 (Raising an Event)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16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08" y="1870075"/>
            <a:ext cx="8246474" cy="1130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3" y="3458256"/>
            <a:ext cx="8305800" cy="2812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93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17</a:t>
            </a:fld>
            <a:endParaRPr lang="th-TH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20815"/>
            <a:ext cx="8382000" cy="326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81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 (ต่อ)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18</a:t>
            </a:fld>
            <a:endParaRPr lang="th-TH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8382000" cy="371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42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 (ต่อ)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19</a:t>
            </a:fld>
            <a:endParaRPr lang="th-TH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89" y="2140499"/>
            <a:ext cx="8382000" cy="2891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Standard Event Usage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การเขียนโปรแกรมบน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GUI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จะมีการใช้งาน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อย่างหนัก</a:t>
            </a: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ในขณะที่โปรแกรมกำลังทำงาน จะมีเหตุการณ์ต่างๆ เกิดขึ้นมากมาย</a:t>
            </a:r>
          </a:p>
          <a:p>
            <a:pPr lvl="1"/>
            <a:r>
              <a:rPr lang="th-TH" dirty="0"/>
              <a:t>จาก </a:t>
            </a:r>
            <a:r>
              <a:rPr lang="en-US" dirty="0"/>
              <a:t>GUI </a:t>
            </a:r>
            <a:r>
              <a:rPr lang="th-TH" dirty="0"/>
              <a:t>เช่น </a:t>
            </a:r>
            <a:r>
              <a:rPr lang="en-US" dirty="0"/>
              <a:t>Button</a:t>
            </a:r>
            <a:r>
              <a:rPr lang="th-TH" dirty="0"/>
              <a:t>, </a:t>
            </a:r>
            <a:r>
              <a:rPr lang="en-US" dirty="0"/>
              <a:t>Edit Box, </a:t>
            </a:r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th-TH" dirty="0"/>
              <a:t>ฯลฯ</a:t>
            </a:r>
          </a:p>
          <a:p>
            <a:pPr lvl="1"/>
            <a:r>
              <a:rPr lang="th-TH" dirty="0"/>
              <a:t>จากอุปกรณ์ต่างๆ เช่น คีย์ยอร์ด, เมาส์</a:t>
            </a:r>
          </a:p>
          <a:p>
            <a:pPr lvl="1"/>
            <a:r>
              <a:rPr lang="th-TH" dirty="0"/>
              <a:t>จากระบบเช่น  </a:t>
            </a:r>
            <a:r>
              <a:rPr lang="en-US" dirty="0"/>
              <a:t>system timer, Network </a:t>
            </a:r>
            <a:r>
              <a:rPr lang="th-TH" dirty="0"/>
              <a:t>เป็นต้น</a:t>
            </a: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เราไม่สามารถวนลูปเพื่อตรวจสอบเหตุการณ์ต่างๆ เหล่านั้นได้เลย</a:t>
            </a: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ซึ่งรันบน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namespace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System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ได้บรรจุเอา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ของเหตุการณ์ต่างๆ เอาไว้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โดยสร้างเป็น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 </a:t>
            </a:r>
            <a:r>
              <a:rPr lang="en-US" sz="31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736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9263" indent="-449263">
              <a:buFont typeface="Courier New" panose="02070309020205020404" pitchFamily="49" charset="0"/>
              <a:buChar char="o"/>
            </a:pP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prototype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ดังนี้</a:t>
            </a:r>
          </a:p>
          <a:p>
            <a:endParaRPr lang="th-TH" dirty="0"/>
          </a:p>
          <a:p>
            <a:endParaRPr lang="th-TH" dirty="0"/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พารามิเตอร์ตัวแรก เก็บ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ที่เป็นผู้กระตุ้น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พารามิเตอร์ตัวที่สอง เก็บข่าวสารต่างๆ ที่เหมาะสม</a:t>
            </a:r>
            <a:endParaRPr lang="en-US" sz="31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dirty="0"/>
              <a:t>โดยปกติ พารามิเตอร์ตัวนี้ มีชนิดเป็น </a:t>
            </a:r>
            <a:r>
              <a:rPr lang="en-US" dirty="0" err="1"/>
              <a:t>EventArgs</a:t>
            </a:r>
            <a:r>
              <a:rPr lang="en-US" dirty="0"/>
              <a:t> </a:t>
            </a:r>
            <a:r>
              <a:rPr lang="th-TH" dirty="0"/>
              <a:t>และไม่ได้ถูกออกแบบมาให้ส่งผ่านข้อมูลใดๆ</a:t>
            </a:r>
          </a:p>
          <a:p>
            <a:pPr lvl="1"/>
            <a:r>
              <a:rPr lang="th-TH" dirty="0"/>
              <a:t>หากต้องการส่งผ่านข้อมูลผ่านพารามิเตอร์นี้ ให้ทำการสืบทอดคลาสจาก </a:t>
            </a:r>
            <a:r>
              <a:rPr lang="en-US" dirty="0" err="1"/>
              <a:t>EventArgs</a:t>
            </a:r>
            <a:r>
              <a:rPr lang="en-US" dirty="0"/>
              <a:t> </a:t>
            </a:r>
            <a:r>
              <a:rPr lang="th-TH" dirty="0"/>
              <a:t>แล้วเพิ่ม </a:t>
            </a:r>
            <a:r>
              <a:rPr lang="en-US" dirty="0"/>
              <a:t>fields </a:t>
            </a:r>
            <a:r>
              <a:rPr lang="th-TH" dirty="0"/>
              <a:t>สำหรับเก็บข้อมูลเอาเอง</a:t>
            </a:r>
            <a:endParaRPr lang="en-US" dirty="0"/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ชนิดของ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</a:t>
            </a:r>
            <a:endParaRPr lang="th-TH" sz="31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21</a:t>
            </a:fld>
            <a:endParaRPr lang="th-TH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31" y="2527541"/>
            <a:ext cx="7830059" cy="43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3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61" y="274637"/>
            <a:ext cx="10515600" cy="1325563"/>
          </a:xfrm>
        </p:spPr>
        <p:txBody>
          <a:bodyPr/>
          <a:lstStyle/>
          <a:p>
            <a:pPr marL="114300">
              <a:buClr>
                <a:schemeClr val="accent1"/>
              </a:buClr>
            </a:pP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1" y="2570672"/>
            <a:ext cx="11697419" cy="3830128"/>
          </a:xfrm>
        </p:spPr>
        <p:txBody>
          <a:bodyPr>
            <a:normAutofit/>
          </a:bodyPr>
          <a:lstStyle/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พารามิเตอร์ตัวที่สอง เป็นตัวสำคัญ ที่จะส่งผ่านข้อมูลจาก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object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ที่เป็นผู้สร้างเหตุการณ์ </a:t>
            </a: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ผู้ออกแบบ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framework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เห็นว่า </a:t>
            </a:r>
            <a:r>
              <a:rPr lang="en-US" sz="31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ควรมีรูปแบบมาตรฐาน จึงกำหนดให้มีพารามิเตอร์แค่เพียงสองตัว และทิ้งให้เป็นภาระของนักเขียนโปรแกรม ที่จะหาวิธีส่งผ่านข้อมูลเอาเอง โดยการสืบทอดคลาสจาก </a:t>
            </a:r>
            <a:r>
              <a:rPr lang="en-US" sz="31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EventArgs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หากเขียนโปรแกรมโดยใช้ </a:t>
            </a:r>
            <a:r>
              <a:rPr lang="en-US" sz="31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 เราก็ไม่ต้องประกาศ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อีก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22</a:t>
            </a:fld>
            <a:endParaRPr lang="th-TH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20" y="1813647"/>
            <a:ext cx="7830059" cy="43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7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ตัวอย่างโปรแกรมที่ใช้ 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23</a:t>
            </a:fld>
            <a:endParaRPr lang="th-TH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88016"/>
            <a:ext cx="8382000" cy="286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5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ตัวอย่างโปรแกรมที่ใช้ 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(ต่อ)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24</a:t>
            </a:fld>
            <a:endParaRPr lang="th-TH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36" y="2162829"/>
            <a:ext cx="8382000" cy="372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716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ตัวอย่างโปรแกรมที่ใช้ 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(ต่อ)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25</a:t>
            </a:fld>
            <a:endParaRPr lang="th-TH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34" y="2146540"/>
            <a:ext cx="8088784" cy="309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22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25" y="365125"/>
            <a:ext cx="11602528" cy="1325563"/>
          </a:xfrm>
        </p:spPr>
        <p:txBody>
          <a:bodyPr>
            <a:normAutofit fontScale="90000"/>
          </a:bodyPr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การส่งผ่านข้อมูลโดยการขยายความสามารถของ 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EventArgs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7" y="1825625"/>
            <a:ext cx="11129513" cy="4351338"/>
          </a:xfrm>
        </p:spPr>
        <p:txBody>
          <a:bodyPr/>
          <a:lstStyle/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เพื่อให้สามารถส่งข้อมูลผ่าน </a:t>
            </a:r>
            <a:r>
              <a:rPr lang="en-US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เราต้องส่งผ่านพารามิเตอร์ตัวที่สอง แต่ต้องสร้างคลาสเอง ซึ่งคลาสนั้นต้องสืบทอดมาจาก </a:t>
            </a:r>
            <a:r>
              <a:rPr lang="en-US" sz="31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EventArgs</a:t>
            </a:r>
            <a:endParaRPr lang="en-US" sz="31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9263" indent="-449263">
              <a:buFont typeface="Courier New" panose="02070309020205020404" pitchFamily="49" charset="0"/>
              <a:buChar char="o"/>
            </a:pP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ชื่อคลาส ควรที่จะจบด้วย </a:t>
            </a:r>
            <a:r>
              <a:rPr lang="en-US" sz="31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EventArgs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เพื่อให้เข้าใจตรงกันว่าสืบทอดมาจาก </a:t>
            </a:r>
            <a:r>
              <a:rPr lang="en-US" sz="31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EventArgs</a:t>
            </a:r>
            <a:r>
              <a:rPr lang="th-TH" sz="31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โดยชื่อด้านหน้า ก็คือความสามารถที่เพิ่มเข้ามา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26</a:t>
            </a:fld>
            <a:endParaRPr lang="th-TH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22" y="4001294"/>
            <a:ext cx="8052955" cy="1897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49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27</a:t>
            </a:fld>
            <a:endParaRPr lang="th-T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ต้องทำผ่านกระบวนการ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03" y="2426914"/>
            <a:ext cx="8210393" cy="157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754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68" y="365125"/>
            <a:ext cx="10939732" cy="1325563"/>
          </a:xfrm>
        </p:spPr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28</a:t>
            </a:fld>
            <a:endParaRPr lang="th-TH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00" y="1575465"/>
            <a:ext cx="7948787" cy="96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8"/>
          <a:stretch/>
        </p:blipFill>
        <p:spPr bwMode="auto">
          <a:xfrm>
            <a:off x="1902126" y="2697808"/>
            <a:ext cx="7241313" cy="26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36" y="5256791"/>
            <a:ext cx="7209503" cy="123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17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29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28" y="2030109"/>
            <a:ext cx="8204307" cy="414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91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C09414D4-69B5-D813-A5A7-5F7514E10FE4}"/>
              </a:ext>
            </a:extLst>
          </p:cNvPr>
          <p:cNvSpPr/>
          <p:nvPr/>
        </p:nvSpPr>
        <p:spPr>
          <a:xfrm>
            <a:off x="3237837" y="3355676"/>
            <a:ext cx="7683205" cy="3365800"/>
          </a:xfrm>
          <a:custGeom>
            <a:avLst/>
            <a:gdLst>
              <a:gd name="connsiteX0" fmla="*/ 665825 w 7696940"/>
              <a:gd name="connsiteY0" fmla="*/ 408373 h 3506679"/>
              <a:gd name="connsiteX1" fmla="*/ 745724 w 7696940"/>
              <a:gd name="connsiteY1" fmla="*/ 390617 h 3506679"/>
              <a:gd name="connsiteX2" fmla="*/ 781235 w 7696940"/>
              <a:gd name="connsiteY2" fmla="*/ 381740 h 3506679"/>
              <a:gd name="connsiteX3" fmla="*/ 1251751 w 7696940"/>
              <a:gd name="connsiteY3" fmla="*/ 363984 h 3506679"/>
              <a:gd name="connsiteX4" fmla="*/ 1473693 w 7696940"/>
              <a:gd name="connsiteY4" fmla="*/ 363984 h 3506679"/>
              <a:gd name="connsiteX5" fmla="*/ 1518081 w 7696940"/>
              <a:gd name="connsiteY5" fmla="*/ 372862 h 3506679"/>
              <a:gd name="connsiteX6" fmla="*/ 1686757 w 7696940"/>
              <a:gd name="connsiteY6" fmla="*/ 381740 h 3506679"/>
              <a:gd name="connsiteX7" fmla="*/ 1651246 w 7696940"/>
              <a:gd name="connsiteY7" fmla="*/ 417250 h 3506679"/>
              <a:gd name="connsiteX8" fmla="*/ 1784411 w 7696940"/>
              <a:gd name="connsiteY8" fmla="*/ 426128 h 3506679"/>
              <a:gd name="connsiteX9" fmla="*/ 1846555 w 7696940"/>
              <a:gd name="connsiteY9" fmla="*/ 417250 h 3506679"/>
              <a:gd name="connsiteX10" fmla="*/ 1899821 w 7696940"/>
              <a:gd name="connsiteY10" fmla="*/ 408373 h 3506679"/>
              <a:gd name="connsiteX11" fmla="*/ 1997476 w 7696940"/>
              <a:gd name="connsiteY11" fmla="*/ 399495 h 3506679"/>
              <a:gd name="connsiteX12" fmla="*/ 2272683 w 7696940"/>
              <a:gd name="connsiteY12" fmla="*/ 408373 h 3506679"/>
              <a:gd name="connsiteX13" fmla="*/ 2343705 w 7696940"/>
              <a:gd name="connsiteY13" fmla="*/ 417250 h 3506679"/>
              <a:gd name="connsiteX14" fmla="*/ 2539013 w 7696940"/>
              <a:gd name="connsiteY14" fmla="*/ 408373 h 3506679"/>
              <a:gd name="connsiteX15" fmla="*/ 2734322 w 7696940"/>
              <a:gd name="connsiteY15" fmla="*/ 390617 h 3506679"/>
              <a:gd name="connsiteX16" fmla="*/ 2760955 w 7696940"/>
              <a:gd name="connsiteY16" fmla="*/ 381740 h 3506679"/>
              <a:gd name="connsiteX17" fmla="*/ 2814221 w 7696940"/>
              <a:gd name="connsiteY17" fmla="*/ 372862 h 3506679"/>
              <a:gd name="connsiteX18" fmla="*/ 2965142 w 7696940"/>
              <a:gd name="connsiteY18" fmla="*/ 355107 h 3506679"/>
              <a:gd name="connsiteX19" fmla="*/ 3435658 w 7696940"/>
              <a:gd name="connsiteY19" fmla="*/ 346229 h 3506679"/>
              <a:gd name="connsiteX20" fmla="*/ 3586578 w 7696940"/>
              <a:gd name="connsiteY20" fmla="*/ 363984 h 3506679"/>
              <a:gd name="connsiteX21" fmla="*/ 3986074 w 7696940"/>
              <a:gd name="connsiteY21" fmla="*/ 355107 h 3506679"/>
              <a:gd name="connsiteX22" fmla="*/ 4154749 w 7696940"/>
              <a:gd name="connsiteY22" fmla="*/ 328474 h 3506679"/>
              <a:gd name="connsiteX23" fmla="*/ 4216893 w 7696940"/>
              <a:gd name="connsiteY23" fmla="*/ 310718 h 3506679"/>
              <a:gd name="connsiteX24" fmla="*/ 4296792 w 7696940"/>
              <a:gd name="connsiteY24" fmla="*/ 301841 h 3506679"/>
              <a:gd name="connsiteX25" fmla="*/ 4332303 w 7696940"/>
              <a:gd name="connsiteY25" fmla="*/ 292963 h 3506679"/>
              <a:gd name="connsiteX26" fmla="*/ 4367813 w 7696940"/>
              <a:gd name="connsiteY26" fmla="*/ 275208 h 3506679"/>
              <a:gd name="connsiteX27" fmla="*/ 4509856 w 7696940"/>
              <a:gd name="connsiteY27" fmla="*/ 257452 h 3506679"/>
              <a:gd name="connsiteX28" fmla="*/ 4607510 w 7696940"/>
              <a:gd name="connsiteY28" fmla="*/ 230819 h 3506679"/>
              <a:gd name="connsiteX29" fmla="*/ 4651899 w 7696940"/>
              <a:gd name="connsiteY29" fmla="*/ 195309 h 3506679"/>
              <a:gd name="connsiteX30" fmla="*/ 4678532 w 7696940"/>
              <a:gd name="connsiteY30" fmla="*/ 186431 h 3506679"/>
              <a:gd name="connsiteX31" fmla="*/ 4758431 w 7696940"/>
              <a:gd name="connsiteY31" fmla="*/ 159798 h 3506679"/>
              <a:gd name="connsiteX32" fmla="*/ 4793942 w 7696940"/>
              <a:gd name="connsiteY32" fmla="*/ 142043 h 3506679"/>
              <a:gd name="connsiteX33" fmla="*/ 4829452 w 7696940"/>
              <a:gd name="connsiteY33" fmla="*/ 115410 h 3506679"/>
              <a:gd name="connsiteX34" fmla="*/ 4873841 w 7696940"/>
              <a:gd name="connsiteY34" fmla="*/ 106532 h 3506679"/>
              <a:gd name="connsiteX35" fmla="*/ 4927107 w 7696940"/>
              <a:gd name="connsiteY35" fmla="*/ 97654 h 3506679"/>
              <a:gd name="connsiteX36" fmla="*/ 4971495 w 7696940"/>
              <a:gd name="connsiteY36" fmla="*/ 88777 h 3506679"/>
              <a:gd name="connsiteX37" fmla="*/ 5051394 w 7696940"/>
              <a:gd name="connsiteY37" fmla="*/ 79899 h 3506679"/>
              <a:gd name="connsiteX38" fmla="*/ 5104660 w 7696940"/>
              <a:gd name="connsiteY38" fmla="*/ 71021 h 3506679"/>
              <a:gd name="connsiteX39" fmla="*/ 5184559 w 7696940"/>
              <a:gd name="connsiteY39" fmla="*/ 62144 h 3506679"/>
              <a:gd name="connsiteX40" fmla="*/ 5228947 w 7696940"/>
              <a:gd name="connsiteY40" fmla="*/ 53266 h 3506679"/>
              <a:gd name="connsiteX41" fmla="*/ 5308846 w 7696940"/>
              <a:gd name="connsiteY41" fmla="*/ 44388 h 3506679"/>
              <a:gd name="connsiteX42" fmla="*/ 5513033 w 7696940"/>
              <a:gd name="connsiteY42" fmla="*/ 17755 h 3506679"/>
              <a:gd name="connsiteX43" fmla="*/ 5885895 w 7696940"/>
              <a:gd name="connsiteY43" fmla="*/ 8878 h 3506679"/>
              <a:gd name="connsiteX44" fmla="*/ 6010182 w 7696940"/>
              <a:gd name="connsiteY44" fmla="*/ 0 h 3506679"/>
              <a:gd name="connsiteX45" fmla="*/ 6196613 w 7696940"/>
              <a:gd name="connsiteY45" fmla="*/ 17755 h 3506679"/>
              <a:gd name="connsiteX46" fmla="*/ 6320901 w 7696940"/>
              <a:gd name="connsiteY46" fmla="*/ 26633 h 3506679"/>
              <a:gd name="connsiteX47" fmla="*/ 6347534 w 7696940"/>
              <a:gd name="connsiteY47" fmla="*/ 35511 h 3506679"/>
              <a:gd name="connsiteX48" fmla="*/ 6391922 w 7696940"/>
              <a:gd name="connsiteY48" fmla="*/ 44388 h 3506679"/>
              <a:gd name="connsiteX49" fmla="*/ 6542843 w 7696940"/>
              <a:gd name="connsiteY49" fmla="*/ 88777 h 3506679"/>
              <a:gd name="connsiteX50" fmla="*/ 6684885 w 7696940"/>
              <a:gd name="connsiteY50" fmla="*/ 106532 h 3506679"/>
              <a:gd name="connsiteX51" fmla="*/ 6818050 w 7696940"/>
              <a:gd name="connsiteY51" fmla="*/ 124287 h 3506679"/>
              <a:gd name="connsiteX52" fmla="*/ 6844683 w 7696940"/>
              <a:gd name="connsiteY52" fmla="*/ 133165 h 3506679"/>
              <a:gd name="connsiteX53" fmla="*/ 6862439 w 7696940"/>
              <a:gd name="connsiteY53" fmla="*/ 159798 h 3506679"/>
              <a:gd name="connsiteX54" fmla="*/ 6942338 w 7696940"/>
              <a:gd name="connsiteY54" fmla="*/ 230819 h 3506679"/>
              <a:gd name="connsiteX55" fmla="*/ 6960093 w 7696940"/>
              <a:gd name="connsiteY55" fmla="*/ 257452 h 3506679"/>
              <a:gd name="connsiteX56" fmla="*/ 7022237 w 7696940"/>
              <a:gd name="connsiteY56" fmla="*/ 310718 h 3506679"/>
              <a:gd name="connsiteX57" fmla="*/ 7075503 w 7696940"/>
              <a:gd name="connsiteY57" fmla="*/ 355107 h 3506679"/>
              <a:gd name="connsiteX58" fmla="*/ 7128769 w 7696940"/>
              <a:gd name="connsiteY58" fmla="*/ 390617 h 3506679"/>
              <a:gd name="connsiteX59" fmla="*/ 7164279 w 7696940"/>
              <a:gd name="connsiteY59" fmla="*/ 399495 h 3506679"/>
              <a:gd name="connsiteX60" fmla="*/ 7182035 w 7696940"/>
              <a:gd name="connsiteY60" fmla="*/ 417250 h 3506679"/>
              <a:gd name="connsiteX61" fmla="*/ 7235301 w 7696940"/>
              <a:gd name="connsiteY61" fmla="*/ 443883 h 3506679"/>
              <a:gd name="connsiteX62" fmla="*/ 7279689 w 7696940"/>
              <a:gd name="connsiteY62" fmla="*/ 497149 h 3506679"/>
              <a:gd name="connsiteX63" fmla="*/ 7297444 w 7696940"/>
              <a:gd name="connsiteY63" fmla="*/ 523782 h 3506679"/>
              <a:gd name="connsiteX64" fmla="*/ 7324077 w 7696940"/>
              <a:gd name="connsiteY64" fmla="*/ 550415 h 3506679"/>
              <a:gd name="connsiteX65" fmla="*/ 7341833 w 7696940"/>
              <a:gd name="connsiteY65" fmla="*/ 577048 h 3506679"/>
              <a:gd name="connsiteX66" fmla="*/ 7368466 w 7696940"/>
              <a:gd name="connsiteY66" fmla="*/ 612559 h 3506679"/>
              <a:gd name="connsiteX67" fmla="*/ 7395099 w 7696940"/>
              <a:gd name="connsiteY67" fmla="*/ 665825 h 3506679"/>
              <a:gd name="connsiteX68" fmla="*/ 7439487 w 7696940"/>
              <a:gd name="connsiteY68" fmla="*/ 798990 h 3506679"/>
              <a:gd name="connsiteX69" fmla="*/ 7492753 w 7696940"/>
              <a:gd name="connsiteY69" fmla="*/ 887767 h 3506679"/>
              <a:gd name="connsiteX70" fmla="*/ 7519386 w 7696940"/>
              <a:gd name="connsiteY70" fmla="*/ 941033 h 3506679"/>
              <a:gd name="connsiteX71" fmla="*/ 7546019 w 7696940"/>
              <a:gd name="connsiteY71" fmla="*/ 967666 h 3506679"/>
              <a:gd name="connsiteX72" fmla="*/ 7563775 w 7696940"/>
              <a:gd name="connsiteY72" fmla="*/ 1038687 h 3506679"/>
              <a:gd name="connsiteX73" fmla="*/ 7581530 w 7696940"/>
              <a:gd name="connsiteY73" fmla="*/ 1074198 h 3506679"/>
              <a:gd name="connsiteX74" fmla="*/ 7590408 w 7696940"/>
              <a:gd name="connsiteY74" fmla="*/ 1100831 h 3506679"/>
              <a:gd name="connsiteX75" fmla="*/ 7608163 w 7696940"/>
              <a:gd name="connsiteY75" fmla="*/ 1171852 h 3506679"/>
              <a:gd name="connsiteX76" fmla="*/ 7625918 w 7696940"/>
              <a:gd name="connsiteY76" fmla="*/ 1207363 h 3506679"/>
              <a:gd name="connsiteX77" fmla="*/ 7643674 w 7696940"/>
              <a:gd name="connsiteY77" fmla="*/ 1278384 h 3506679"/>
              <a:gd name="connsiteX78" fmla="*/ 7696940 w 7696940"/>
              <a:gd name="connsiteY78" fmla="*/ 1393794 h 3506679"/>
              <a:gd name="connsiteX79" fmla="*/ 7688062 w 7696940"/>
              <a:gd name="connsiteY79" fmla="*/ 1606858 h 3506679"/>
              <a:gd name="connsiteX80" fmla="*/ 7643674 w 7696940"/>
              <a:gd name="connsiteY80" fmla="*/ 1704512 h 3506679"/>
              <a:gd name="connsiteX81" fmla="*/ 7617041 w 7696940"/>
              <a:gd name="connsiteY81" fmla="*/ 1757779 h 3506679"/>
              <a:gd name="connsiteX82" fmla="*/ 7599285 w 7696940"/>
              <a:gd name="connsiteY82" fmla="*/ 1802167 h 3506679"/>
              <a:gd name="connsiteX83" fmla="*/ 7581530 w 7696940"/>
              <a:gd name="connsiteY83" fmla="*/ 1873188 h 3506679"/>
              <a:gd name="connsiteX84" fmla="*/ 7572652 w 7696940"/>
              <a:gd name="connsiteY84" fmla="*/ 1899821 h 3506679"/>
              <a:gd name="connsiteX85" fmla="*/ 7554897 w 7696940"/>
              <a:gd name="connsiteY85" fmla="*/ 2175029 h 3506679"/>
              <a:gd name="connsiteX86" fmla="*/ 7563775 w 7696940"/>
              <a:gd name="connsiteY86" fmla="*/ 2681056 h 3506679"/>
              <a:gd name="connsiteX87" fmla="*/ 7554897 w 7696940"/>
              <a:gd name="connsiteY87" fmla="*/ 2867487 h 3506679"/>
              <a:gd name="connsiteX88" fmla="*/ 7537142 w 7696940"/>
              <a:gd name="connsiteY88" fmla="*/ 2902998 h 3506679"/>
              <a:gd name="connsiteX89" fmla="*/ 7528264 w 7696940"/>
              <a:gd name="connsiteY89" fmla="*/ 2929631 h 3506679"/>
              <a:gd name="connsiteX90" fmla="*/ 7510509 w 7696940"/>
              <a:gd name="connsiteY90" fmla="*/ 2965142 h 3506679"/>
              <a:gd name="connsiteX91" fmla="*/ 7483876 w 7696940"/>
              <a:gd name="connsiteY91" fmla="*/ 3027285 h 3506679"/>
              <a:gd name="connsiteX92" fmla="*/ 7466120 w 7696940"/>
              <a:gd name="connsiteY92" fmla="*/ 3045041 h 3506679"/>
              <a:gd name="connsiteX93" fmla="*/ 7430610 w 7696940"/>
              <a:gd name="connsiteY93" fmla="*/ 3098307 h 3506679"/>
              <a:gd name="connsiteX94" fmla="*/ 7386221 w 7696940"/>
              <a:gd name="connsiteY94" fmla="*/ 3133817 h 3506679"/>
              <a:gd name="connsiteX95" fmla="*/ 7350710 w 7696940"/>
              <a:gd name="connsiteY95" fmla="*/ 3169328 h 3506679"/>
              <a:gd name="connsiteX96" fmla="*/ 7297444 w 7696940"/>
              <a:gd name="connsiteY96" fmla="*/ 3204839 h 3506679"/>
              <a:gd name="connsiteX97" fmla="*/ 7253056 w 7696940"/>
              <a:gd name="connsiteY97" fmla="*/ 3249227 h 3506679"/>
              <a:gd name="connsiteX98" fmla="*/ 7208668 w 7696940"/>
              <a:gd name="connsiteY98" fmla="*/ 3284738 h 3506679"/>
              <a:gd name="connsiteX99" fmla="*/ 7190912 w 7696940"/>
              <a:gd name="connsiteY99" fmla="*/ 3302493 h 3506679"/>
              <a:gd name="connsiteX100" fmla="*/ 7137646 w 7696940"/>
              <a:gd name="connsiteY100" fmla="*/ 3320248 h 3506679"/>
              <a:gd name="connsiteX101" fmla="*/ 7119891 w 7696940"/>
              <a:gd name="connsiteY101" fmla="*/ 3338004 h 3506679"/>
              <a:gd name="connsiteX102" fmla="*/ 7093258 w 7696940"/>
              <a:gd name="connsiteY102" fmla="*/ 3346881 h 3506679"/>
              <a:gd name="connsiteX103" fmla="*/ 7022237 w 7696940"/>
              <a:gd name="connsiteY103" fmla="*/ 3364637 h 3506679"/>
              <a:gd name="connsiteX104" fmla="*/ 6986726 w 7696940"/>
              <a:gd name="connsiteY104" fmla="*/ 3382392 h 3506679"/>
              <a:gd name="connsiteX105" fmla="*/ 6942338 w 7696940"/>
              <a:gd name="connsiteY105" fmla="*/ 3391270 h 3506679"/>
              <a:gd name="connsiteX106" fmla="*/ 6906827 w 7696940"/>
              <a:gd name="connsiteY106" fmla="*/ 3400147 h 3506679"/>
              <a:gd name="connsiteX107" fmla="*/ 6844683 w 7696940"/>
              <a:gd name="connsiteY107" fmla="*/ 3426780 h 3506679"/>
              <a:gd name="connsiteX108" fmla="*/ 6809173 w 7696940"/>
              <a:gd name="connsiteY108" fmla="*/ 3435658 h 3506679"/>
              <a:gd name="connsiteX109" fmla="*/ 6711518 w 7696940"/>
              <a:gd name="connsiteY109" fmla="*/ 3462291 h 3506679"/>
              <a:gd name="connsiteX110" fmla="*/ 6676008 w 7696940"/>
              <a:gd name="connsiteY110" fmla="*/ 3480046 h 3506679"/>
              <a:gd name="connsiteX111" fmla="*/ 6622742 w 7696940"/>
              <a:gd name="connsiteY111" fmla="*/ 3488924 h 3506679"/>
              <a:gd name="connsiteX112" fmla="*/ 6454066 w 7696940"/>
              <a:gd name="connsiteY112" fmla="*/ 3506679 h 3506679"/>
              <a:gd name="connsiteX113" fmla="*/ 6267635 w 7696940"/>
              <a:gd name="connsiteY113" fmla="*/ 3497802 h 3506679"/>
              <a:gd name="connsiteX114" fmla="*/ 6232124 w 7696940"/>
              <a:gd name="connsiteY114" fmla="*/ 3488924 h 3506679"/>
              <a:gd name="connsiteX115" fmla="*/ 6045693 w 7696940"/>
              <a:gd name="connsiteY115" fmla="*/ 3471169 h 3506679"/>
              <a:gd name="connsiteX116" fmla="*/ 5992427 w 7696940"/>
              <a:gd name="connsiteY116" fmla="*/ 3462291 h 3506679"/>
              <a:gd name="connsiteX117" fmla="*/ 5921406 w 7696940"/>
              <a:gd name="connsiteY117" fmla="*/ 3444536 h 3506679"/>
              <a:gd name="connsiteX118" fmla="*/ 5823751 w 7696940"/>
              <a:gd name="connsiteY118" fmla="*/ 3435658 h 3506679"/>
              <a:gd name="connsiteX119" fmla="*/ 5770485 w 7696940"/>
              <a:gd name="connsiteY119" fmla="*/ 3417903 h 3506679"/>
              <a:gd name="connsiteX120" fmla="*/ 5584054 w 7696940"/>
              <a:gd name="connsiteY120" fmla="*/ 3400147 h 3506679"/>
              <a:gd name="connsiteX121" fmla="*/ 5388745 w 7696940"/>
              <a:gd name="connsiteY121" fmla="*/ 3400147 h 3506679"/>
              <a:gd name="connsiteX122" fmla="*/ 5140171 w 7696940"/>
              <a:gd name="connsiteY122" fmla="*/ 3391270 h 3506679"/>
              <a:gd name="connsiteX123" fmla="*/ 4847208 w 7696940"/>
              <a:gd name="connsiteY123" fmla="*/ 3382392 h 3506679"/>
              <a:gd name="connsiteX124" fmla="*/ 4793942 w 7696940"/>
              <a:gd name="connsiteY124" fmla="*/ 3373514 h 3506679"/>
              <a:gd name="connsiteX125" fmla="*/ 4705165 w 7696940"/>
              <a:gd name="connsiteY125" fmla="*/ 3355759 h 3506679"/>
              <a:gd name="connsiteX126" fmla="*/ 4643021 w 7696940"/>
              <a:gd name="connsiteY126" fmla="*/ 3346881 h 3506679"/>
              <a:gd name="connsiteX127" fmla="*/ 4580877 w 7696940"/>
              <a:gd name="connsiteY127" fmla="*/ 3329126 h 3506679"/>
              <a:gd name="connsiteX128" fmla="*/ 4536489 w 7696940"/>
              <a:gd name="connsiteY128" fmla="*/ 3320248 h 3506679"/>
              <a:gd name="connsiteX129" fmla="*/ 4447712 w 7696940"/>
              <a:gd name="connsiteY129" fmla="*/ 3302493 h 3506679"/>
              <a:gd name="connsiteX130" fmla="*/ 4412202 w 7696940"/>
              <a:gd name="connsiteY130" fmla="*/ 3284738 h 3506679"/>
              <a:gd name="connsiteX131" fmla="*/ 4358936 w 7696940"/>
              <a:gd name="connsiteY131" fmla="*/ 3266982 h 3506679"/>
              <a:gd name="connsiteX132" fmla="*/ 4314547 w 7696940"/>
              <a:gd name="connsiteY132" fmla="*/ 3249227 h 3506679"/>
              <a:gd name="connsiteX133" fmla="*/ 3950563 w 7696940"/>
              <a:gd name="connsiteY133" fmla="*/ 3258105 h 3506679"/>
              <a:gd name="connsiteX134" fmla="*/ 3844031 w 7696940"/>
              <a:gd name="connsiteY134" fmla="*/ 3258105 h 3506679"/>
              <a:gd name="connsiteX135" fmla="*/ 3861786 w 7696940"/>
              <a:gd name="connsiteY135" fmla="*/ 3195961 h 3506679"/>
              <a:gd name="connsiteX136" fmla="*/ 3799643 w 7696940"/>
              <a:gd name="connsiteY136" fmla="*/ 3204839 h 3506679"/>
              <a:gd name="connsiteX137" fmla="*/ 3764132 w 7696940"/>
              <a:gd name="connsiteY137" fmla="*/ 3213716 h 3506679"/>
              <a:gd name="connsiteX138" fmla="*/ 3737499 w 7696940"/>
              <a:gd name="connsiteY138" fmla="*/ 3222594 h 3506679"/>
              <a:gd name="connsiteX139" fmla="*/ 3657600 w 7696940"/>
              <a:gd name="connsiteY139" fmla="*/ 3231472 h 3506679"/>
              <a:gd name="connsiteX140" fmla="*/ 3595456 w 7696940"/>
              <a:gd name="connsiteY140" fmla="*/ 3249227 h 3506679"/>
              <a:gd name="connsiteX141" fmla="*/ 3551068 w 7696940"/>
              <a:gd name="connsiteY141" fmla="*/ 3258105 h 3506679"/>
              <a:gd name="connsiteX142" fmla="*/ 3480046 w 7696940"/>
              <a:gd name="connsiteY142" fmla="*/ 3275860 h 3506679"/>
              <a:gd name="connsiteX143" fmla="*/ 3311371 w 7696940"/>
              <a:gd name="connsiteY143" fmla="*/ 3302493 h 3506679"/>
              <a:gd name="connsiteX144" fmla="*/ 3169328 w 7696940"/>
              <a:gd name="connsiteY144" fmla="*/ 3311371 h 3506679"/>
              <a:gd name="connsiteX145" fmla="*/ 2707689 w 7696940"/>
              <a:gd name="connsiteY145" fmla="*/ 3293615 h 3506679"/>
              <a:gd name="connsiteX146" fmla="*/ 2672178 w 7696940"/>
              <a:gd name="connsiteY146" fmla="*/ 3284738 h 3506679"/>
              <a:gd name="connsiteX147" fmla="*/ 2414726 w 7696940"/>
              <a:gd name="connsiteY147" fmla="*/ 3293615 h 3506679"/>
              <a:gd name="connsiteX148" fmla="*/ 2352582 w 7696940"/>
              <a:gd name="connsiteY148" fmla="*/ 3311371 h 3506679"/>
              <a:gd name="connsiteX149" fmla="*/ 2308194 w 7696940"/>
              <a:gd name="connsiteY149" fmla="*/ 3329126 h 3506679"/>
              <a:gd name="connsiteX150" fmla="*/ 2246050 w 7696940"/>
              <a:gd name="connsiteY150" fmla="*/ 3338004 h 3506679"/>
              <a:gd name="connsiteX151" fmla="*/ 2192784 w 7696940"/>
              <a:gd name="connsiteY151" fmla="*/ 3346881 h 3506679"/>
              <a:gd name="connsiteX152" fmla="*/ 1819922 w 7696940"/>
              <a:gd name="connsiteY152" fmla="*/ 3329126 h 3506679"/>
              <a:gd name="connsiteX153" fmla="*/ 1748901 w 7696940"/>
              <a:gd name="connsiteY153" fmla="*/ 3302493 h 3506679"/>
              <a:gd name="connsiteX154" fmla="*/ 1651246 w 7696940"/>
              <a:gd name="connsiteY154" fmla="*/ 3284738 h 3506679"/>
              <a:gd name="connsiteX155" fmla="*/ 1553592 w 7696940"/>
              <a:gd name="connsiteY155" fmla="*/ 3258105 h 3506679"/>
              <a:gd name="connsiteX156" fmla="*/ 1526959 w 7696940"/>
              <a:gd name="connsiteY156" fmla="*/ 3249227 h 3506679"/>
              <a:gd name="connsiteX157" fmla="*/ 1455938 w 7696940"/>
              <a:gd name="connsiteY157" fmla="*/ 3222594 h 3506679"/>
              <a:gd name="connsiteX158" fmla="*/ 1411549 w 7696940"/>
              <a:gd name="connsiteY158" fmla="*/ 3213716 h 3506679"/>
              <a:gd name="connsiteX159" fmla="*/ 1376039 w 7696940"/>
              <a:gd name="connsiteY159" fmla="*/ 3204839 h 3506679"/>
              <a:gd name="connsiteX160" fmla="*/ 1313895 w 7696940"/>
              <a:gd name="connsiteY160" fmla="*/ 3195961 h 3506679"/>
              <a:gd name="connsiteX161" fmla="*/ 1242874 w 7696940"/>
              <a:gd name="connsiteY161" fmla="*/ 3178206 h 3506679"/>
              <a:gd name="connsiteX162" fmla="*/ 1207363 w 7696940"/>
              <a:gd name="connsiteY162" fmla="*/ 3169328 h 3506679"/>
              <a:gd name="connsiteX163" fmla="*/ 1180730 w 7696940"/>
              <a:gd name="connsiteY163" fmla="*/ 3160450 h 3506679"/>
              <a:gd name="connsiteX164" fmla="*/ 1145219 w 7696940"/>
              <a:gd name="connsiteY164" fmla="*/ 3151573 h 3506679"/>
              <a:gd name="connsiteX165" fmla="*/ 1083076 w 7696940"/>
              <a:gd name="connsiteY165" fmla="*/ 3133817 h 3506679"/>
              <a:gd name="connsiteX166" fmla="*/ 914400 w 7696940"/>
              <a:gd name="connsiteY166" fmla="*/ 3124940 h 3506679"/>
              <a:gd name="connsiteX167" fmla="*/ 798990 w 7696940"/>
              <a:gd name="connsiteY167" fmla="*/ 3098307 h 3506679"/>
              <a:gd name="connsiteX168" fmla="*/ 763479 w 7696940"/>
              <a:gd name="connsiteY168" fmla="*/ 3089429 h 3506679"/>
              <a:gd name="connsiteX169" fmla="*/ 736846 w 7696940"/>
              <a:gd name="connsiteY169" fmla="*/ 3071674 h 3506679"/>
              <a:gd name="connsiteX170" fmla="*/ 648070 w 7696940"/>
              <a:gd name="connsiteY170" fmla="*/ 3036163 h 3506679"/>
              <a:gd name="connsiteX171" fmla="*/ 612559 w 7696940"/>
              <a:gd name="connsiteY171" fmla="*/ 3000652 h 3506679"/>
              <a:gd name="connsiteX172" fmla="*/ 550415 w 7696940"/>
              <a:gd name="connsiteY172" fmla="*/ 2974019 h 3506679"/>
              <a:gd name="connsiteX173" fmla="*/ 497149 w 7696940"/>
              <a:gd name="connsiteY173" fmla="*/ 2956264 h 3506679"/>
              <a:gd name="connsiteX174" fmla="*/ 452761 w 7696940"/>
              <a:gd name="connsiteY174" fmla="*/ 2920753 h 3506679"/>
              <a:gd name="connsiteX175" fmla="*/ 435006 w 7696940"/>
              <a:gd name="connsiteY175" fmla="*/ 2894120 h 3506679"/>
              <a:gd name="connsiteX176" fmla="*/ 381740 w 7696940"/>
              <a:gd name="connsiteY176" fmla="*/ 2840854 h 3506679"/>
              <a:gd name="connsiteX177" fmla="*/ 337351 w 7696940"/>
              <a:gd name="connsiteY177" fmla="*/ 2805344 h 3506679"/>
              <a:gd name="connsiteX178" fmla="*/ 310718 w 7696940"/>
              <a:gd name="connsiteY178" fmla="*/ 2760955 h 3506679"/>
              <a:gd name="connsiteX179" fmla="*/ 284085 w 7696940"/>
              <a:gd name="connsiteY179" fmla="*/ 2725445 h 3506679"/>
              <a:gd name="connsiteX180" fmla="*/ 266330 w 7696940"/>
              <a:gd name="connsiteY180" fmla="*/ 2698812 h 3506679"/>
              <a:gd name="connsiteX181" fmla="*/ 213064 w 7696940"/>
              <a:gd name="connsiteY181" fmla="*/ 2636668 h 3506679"/>
              <a:gd name="connsiteX182" fmla="*/ 186431 w 7696940"/>
              <a:gd name="connsiteY182" fmla="*/ 2547891 h 3506679"/>
              <a:gd name="connsiteX183" fmla="*/ 168676 w 7696940"/>
              <a:gd name="connsiteY183" fmla="*/ 2521258 h 3506679"/>
              <a:gd name="connsiteX184" fmla="*/ 150920 w 7696940"/>
              <a:gd name="connsiteY184" fmla="*/ 2476870 h 3506679"/>
              <a:gd name="connsiteX185" fmla="*/ 97654 w 7696940"/>
              <a:gd name="connsiteY185" fmla="*/ 2352582 h 3506679"/>
              <a:gd name="connsiteX186" fmla="*/ 79899 w 7696940"/>
              <a:gd name="connsiteY186" fmla="*/ 2299316 h 3506679"/>
              <a:gd name="connsiteX187" fmla="*/ 71021 w 7696940"/>
              <a:gd name="connsiteY187" fmla="*/ 2272683 h 3506679"/>
              <a:gd name="connsiteX188" fmla="*/ 53266 w 7696940"/>
              <a:gd name="connsiteY188" fmla="*/ 2201662 h 3506679"/>
              <a:gd name="connsiteX189" fmla="*/ 44388 w 7696940"/>
              <a:gd name="connsiteY189" fmla="*/ 2166151 h 3506679"/>
              <a:gd name="connsiteX190" fmla="*/ 26633 w 7696940"/>
              <a:gd name="connsiteY190" fmla="*/ 2130641 h 3506679"/>
              <a:gd name="connsiteX191" fmla="*/ 17755 w 7696940"/>
              <a:gd name="connsiteY191" fmla="*/ 2086252 h 3506679"/>
              <a:gd name="connsiteX192" fmla="*/ 8877 w 7696940"/>
              <a:gd name="connsiteY192" fmla="*/ 2059619 h 3506679"/>
              <a:gd name="connsiteX193" fmla="*/ 0 w 7696940"/>
              <a:gd name="connsiteY193" fmla="*/ 1802167 h 3506679"/>
              <a:gd name="connsiteX194" fmla="*/ 8877 w 7696940"/>
              <a:gd name="connsiteY194" fmla="*/ 1580225 h 3506679"/>
              <a:gd name="connsiteX195" fmla="*/ 17755 w 7696940"/>
              <a:gd name="connsiteY195" fmla="*/ 1553592 h 3506679"/>
              <a:gd name="connsiteX196" fmla="*/ 26633 w 7696940"/>
              <a:gd name="connsiteY196" fmla="*/ 1500326 h 3506679"/>
              <a:gd name="connsiteX197" fmla="*/ 35510 w 7696940"/>
              <a:gd name="connsiteY197" fmla="*/ 1473693 h 3506679"/>
              <a:gd name="connsiteX198" fmla="*/ 44388 w 7696940"/>
              <a:gd name="connsiteY198" fmla="*/ 1429305 h 3506679"/>
              <a:gd name="connsiteX199" fmla="*/ 88777 w 7696940"/>
              <a:gd name="connsiteY199" fmla="*/ 1340528 h 3506679"/>
              <a:gd name="connsiteX200" fmla="*/ 115410 w 7696940"/>
              <a:gd name="connsiteY200" fmla="*/ 1287262 h 3506679"/>
              <a:gd name="connsiteX201" fmla="*/ 133165 w 7696940"/>
              <a:gd name="connsiteY201" fmla="*/ 1242874 h 3506679"/>
              <a:gd name="connsiteX202" fmla="*/ 150920 w 7696940"/>
              <a:gd name="connsiteY202" fmla="*/ 1207363 h 3506679"/>
              <a:gd name="connsiteX203" fmla="*/ 186431 w 7696940"/>
              <a:gd name="connsiteY203" fmla="*/ 1136342 h 3506679"/>
              <a:gd name="connsiteX204" fmla="*/ 204186 w 7696940"/>
              <a:gd name="connsiteY204" fmla="*/ 1074198 h 3506679"/>
              <a:gd name="connsiteX205" fmla="*/ 221942 w 7696940"/>
              <a:gd name="connsiteY205" fmla="*/ 1047565 h 3506679"/>
              <a:gd name="connsiteX206" fmla="*/ 248575 w 7696940"/>
              <a:gd name="connsiteY206" fmla="*/ 976544 h 3506679"/>
              <a:gd name="connsiteX207" fmla="*/ 266330 w 7696940"/>
              <a:gd name="connsiteY207" fmla="*/ 923278 h 3506679"/>
              <a:gd name="connsiteX208" fmla="*/ 275208 w 7696940"/>
              <a:gd name="connsiteY208" fmla="*/ 896645 h 3506679"/>
              <a:gd name="connsiteX209" fmla="*/ 292963 w 7696940"/>
              <a:gd name="connsiteY209" fmla="*/ 878889 h 3506679"/>
              <a:gd name="connsiteX210" fmla="*/ 319596 w 7696940"/>
              <a:gd name="connsiteY210" fmla="*/ 825623 h 3506679"/>
              <a:gd name="connsiteX211" fmla="*/ 328474 w 7696940"/>
              <a:gd name="connsiteY211" fmla="*/ 798990 h 3506679"/>
              <a:gd name="connsiteX212" fmla="*/ 346229 w 7696940"/>
              <a:gd name="connsiteY212" fmla="*/ 772357 h 3506679"/>
              <a:gd name="connsiteX213" fmla="*/ 372862 w 7696940"/>
              <a:gd name="connsiteY213" fmla="*/ 719091 h 3506679"/>
              <a:gd name="connsiteX214" fmla="*/ 399495 w 7696940"/>
              <a:gd name="connsiteY214" fmla="*/ 701336 h 3506679"/>
              <a:gd name="connsiteX215" fmla="*/ 408373 w 7696940"/>
              <a:gd name="connsiteY215" fmla="*/ 674703 h 3506679"/>
              <a:gd name="connsiteX216" fmla="*/ 426128 w 7696940"/>
              <a:gd name="connsiteY216" fmla="*/ 656947 h 3506679"/>
              <a:gd name="connsiteX217" fmla="*/ 488272 w 7696940"/>
              <a:gd name="connsiteY217" fmla="*/ 585926 h 3506679"/>
              <a:gd name="connsiteX218" fmla="*/ 514905 w 7696940"/>
              <a:gd name="connsiteY218" fmla="*/ 559293 h 3506679"/>
              <a:gd name="connsiteX219" fmla="*/ 532660 w 7696940"/>
              <a:gd name="connsiteY219" fmla="*/ 532660 h 3506679"/>
              <a:gd name="connsiteX220" fmla="*/ 559293 w 7696940"/>
              <a:gd name="connsiteY220" fmla="*/ 514905 h 3506679"/>
              <a:gd name="connsiteX221" fmla="*/ 577048 w 7696940"/>
              <a:gd name="connsiteY221" fmla="*/ 488272 h 3506679"/>
              <a:gd name="connsiteX222" fmla="*/ 585926 w 7696940"/>
              <a:gd name="connsiteY222" fmla="*/ 461639 h 3506679"/>
              <a:gd name="connsiteX223" fmla="*/ 612559 w 7696940"/>
              <a:gd name="connsiteY223" fmla="*/ 452761 h 3506679"/>
              <a:gd name="connsiteX224" fmla="*/ 621437 w 7696940"/>
              <a:gd name="connsiteY224" fmla="*/ 426128 h 3506679"/>
              <a:gd name="connsiteX225" fmla="*/ 674703 w 7696940"/>
              <a:gd name="connsiteY225" fmla="*/ 399495 h 3506679"/>
              <a:gd name="connsiteX226" fmla="*/ 665825 w 7696940"/>
              <a:gd name="connsiteY226" fmla="*/ 408373 h 350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7696940" h="3506679">
                <a:moveTo>
                  <a:pt x="665825" y="408373"/>
                </a:moveTo>
                <a:cubicBezTo>
                  <a:pt x="677662" y="406893"/>
                  <a:pt x="719140" y="396752"/>
                  <a:pt x="745724" y="390617"/>
                </a:cubicBezTo>
                <a:cubicBezTo>
                  <a:pt x="757613" y="387873"/>
                  <a:pt x="769141" y="383353"/>
                  <a:pt x="781235" y="381740"/>
                </a:cubicBezTo>
                <a:cubicBezTo>
                  <a:pt x="916926" y="363648"/>
                  <a:pt x="1172467" y="365872"/>
                  <a:pt x="1251751" y="363984"/>
                </a:cubicBezTo>
                <a:cubicBezTo>
                  <a:pt x="1344127" y="340892"/>
                  <a:pt x="1292880" y="350076"/>
                  <a:pt x="1473693" y="363984"/>
                </a:cubicBezTo>
                <a:cubicBezTo>
                  <a:pt x="1488738" y="365141"/>
                  <a:pt x="1503044" y="371609"/>
                  <a:pt x="1518081" y="372862"/>
                </a:cubicBezTo>
                <a:cubicBezTo>
                  <a:pt x="1574190" y="377538"/>
                  <a:pt x="1630532" y="378781"/>
                  <a:pt x="1686757" y="381740"/>
                </a:cubicBezTo>
                <a:cubicBezTo>
                  <a:pt x="1674920" y="393577"/>
                  <a:pt x="1663956" y="406356"/>
                  <a:pt x="1651246" y="417250"/>
                </a:cubicBezTo>
                <a:cubicBezTo>
                  <a:pt x="1597099" y="463662"/>
                  <a:pt x="1529592" y="440285"/>
                  <a:pt x="1784411" y="426128"/>
                </a:cubicBezTo>
                <a:lnTo>
                  <a:pt x="1846555" y="417250"/>
                </a:lnTo>
                <a:cubicBezTo>
                  <a:pt x="1864346" y="414513"/>
                  <a:pt x="1881944" y="410476"/>
                  <a:pt x="1899821" y="408373"/>
                </a:cubicBezTo>
                <a:cubicBezTo>
                  <a:pt x="1932283" y="404554"/>
                  <a:pt x="1964924" y="402454"/>
                  <a:pt x="1997476" y="399495"/>
                </a:cubicBezTo>
                <a:lnTo>
                  <a:pt x="2272683" y="408373"/>
                </a:lnTo>
                <a:cubicBezTo>
                  <a:pt x="2296510" y="409595"/>
                  <a:pt x="2319847" y="417250"/>
                  <a:pt x="2343705" y="417250"/>
                </a:cubicBezTo>
                <a:cubicBezTo>
                  <a:pt x="2408875" y="417250"/>
                  <a:pt x="2473910" y="411332"/>
                  <a:pt x="2539013" y="408373"/>
                </a:cubicBezTo>
                <a:cubicBezTo>
                  <a:pt x="2636363" y="384035"/>
                  <a:pt x="2518251" y="411195"/>
                  <a:pt x="2734322" y="390617"/>
                </a:cubicBezTo>
                <a:cubicBezTo>
                  <a:pt x="2743638" y="389730"/>
                  <a:pt x="2751820" y="383770"/>
                  <a:pt x="2760955" y="381740"/>
                </a:cubicBezTo>
                <a:cubicBezTo>
                  <a:pt x="2778527" y="377835"/>
                  <a:pt x="2796402" y="375408"/>
                  <a:pt x="2814221" y="372862"/>
                </a:cubicBezTo>
                <a:cubicBezTo>
                  <a:pt x="2856945" y="366758"/>
                  <a:pt x="2923179" y="359769"/>
                  <a:pt x="2965142" y="355107"/>
                </a:cubicBezTo>
                <a:cubicBezTo>
                  <a:pt x="3150383" y="293358"/>
                  <a:pt x="2999696" y="336953"/>
                  <a:pt x="3435658" y="346229"/>
                </a:cubicBezTo>
                <a:lnTo>
                  <a:pt x="3586578" y="363984"/>
                </a:lnTo>
                <a:cubicBezTo>
                  <a:pt x="3719776" y="363984"/>
                  <a:pt x="3852909" y="358066"/>
                  <a:pt x="3986074" y="355107"/>
                </a:cubicBezTo>
                <a:cubicBezTo>
                  <a:pt x="4113246" y="333911"/>
                  <a:pt x="4056967" y="342442"/>
                  <a:pt x="4154749" y="328474"/>
                </a:cubicBezTo>
                <a:cubicBezTo>
                  <a:pt x="4174636" y="321845"/>
                  <a:pt x="4196191" y="313903"/>
                  <a:pt x="4216893" y="310718"/>
                </a:cubicBezTo>
                <a:cubicBezTo>
                  <a:pt x="4243378" y="306643"/>
                  <a:pt x="4270159" y="304800"/>
                  <a:pt x="4296792" y="301841"/>
                </a:cubicBezTo>
                <a:cubicBezTo>
                  <a:pt x="4308629" y="298882"/>
                  <a:pt x="4320879" y="297247"/>
                  <a:pt x="4332303" y="292963"/>
                </a:cubicBezTo>
                <a:cubicBezTo>
                  <a:pt x="4344694" y="288316"/>
                  <a:pt x="4355046" y="278690"/>
                  <a:pt x="4367813" y="275208"/>
                </a:cubicBezTo>
                <a:cubicBezTo>
                  <a:pt x="4385231" y="270458"/>
                  <a:pt x="4500408" y="258502"/>
                  <a:pt x="4509856" y="257452"/>
                </a:cubicBezTo>
                <a:cubicBezTo>
                  <a:pt x="4577437" y="234926"/>
                  <a:pt x="4544770" y="243368"/>
                  <a:pt x="4607510" y="230819"/>
                </a:cubicBezTo>
                <a:cubicBezTo>
                  <a:pt x="4624025" y="214305"/>
                  <a:pt x="4629501" y="206508"/>
                  <a:pt x="4651899" y="195309"/>
                </a:cubicBezTo>
                <a:cubicBezTo>
                  <a:pt x="4660269" y="191124"/>
                  <a:pt x="4669931" y="190117"/>
                  <a:pt x="4678532" y="186431"/>
                </a:cubicBezTo>
                <a:cubicBezTo>
                  <a:pt x="4742852" y="158865"/>
                  <a:pt x="4683607" y="174764"/>
                  <a:pt x="4758431" y="159798"/>
                </a:cubicBezTo>
                <a:cubicBezTo>
                  <a:pt x="4770268" y="153880"/>
                  <a:pt x="4782720" y="149057"/>
                  <a:pt x="4793942" y="142043"/>
                </a:cubicBezTo>
                <a:cubicBezTo>
                  <a:pt x="4806489" y="134201"/>
                  <a:pt x="4815931" y="121419"/>
                  <a:pt x="4829452" y="115410"/>
                </a:cubicBezTo>
                <a:cubicBezTo>
                  <a:pt x="4843241" y="109282"/>
                  <a:pt x="4858995" y="109231"/>
                  <a:pt x="4873841" y="106532"/>
                </a:cubicBezTo>
                <a:cubicBezTo>
                  <a:pt x="4891551" y="103312"/>
                  <a:pt x="4909397" y="100874"/>
                  <a:pt x="4927107" y="97654"/>
                </a:cubicBezTo>
                <a:cubicBezTo>
                  <a:pt x="4941953" y="94955"/>
                  <a:pt x="4956558" y="90911"/>
                  <a:pt x="4971495" y="88777"/>
                </a:cubicBezTo>
                <a:cubicBezTo>
                  <a:pt x="4998023" y="84987"/>
                  <a:pt x="5024832" y="83441"/>
                  <a:pt x="5051394" y="79899"/>
                </a:cubicBezTo>
                <a:cubicBezTo>
                  <a:pt x="5069236" y="77520"/>
                  <a:pt x="5086818" y="73400"/>
                  <a:pt x="5104660" y="71021"/>
                </a:cubicBezTo>
                <a:cubicBezTo>
                  <a:pt x="5131222" y="67479"/>
                  <a:pt x="5158031" y="65934"/>
                  <a:pt x="5184559" y="62144"/>
                </a:cubicBezTo>
                <a:cubicBezTo>
                  <a:pt x="5199496" y="60010"/>
                  <a:pt x="5214010" y="55400"/>
                  <a:pt x="5228947" y="53266"/>
                </a:cubicBezTo>
                <a:cubicBezTo>
                  <a:pt x="5255475" y="49476"/>
                  <a:pt x="5282213" y="47347"/>
                  <a:pt x="5308846" y="44388"/>
                </a:cubicBezTo>
                <a:cubicBezTo>
                  <a:pt x="5404676" y="12445"/>
                  <a:pt x="5357548" y="23026"/>
                  <a:pt x="5513033" y="17755"/>
                </a:cubicBezTo>
                <a:cubicBezTo>
                  <a:pt x="5637284" y="13543"/>
                  <a:pt x="5761608" y="11837"/>
                  <a:pt x="5885895" y="8878"/>
                </a:cubicBezTo>
                <a:cubicBezTo>
                  <a:pt x="5927324" y="5919"/>
                  <a:pt x="5968647" y="0"/>
                  <a:pt x="6010182" y="0"/>
                </a:cubicBezTo>
                <a:cubicBezTo>
                  <a:pt x="6331206" y="0"/>
                  <a:pt x="6053569" y="2698"/>
                  <a:pt x="6196613" y="17755"/>
                </a:cubicBezTo>
                <a:cubicBezTo>
                  <a:pt x="6237920" y="22103"/>
                  <a:pt x="6279472" y="23674"/>
                  <a:pt x="6320901" y="26633"/>
                </a:cubicBezTo>
                <a:cubicBezTo>
                  <a:pt x="6329779" y="29592"/>
                  <a:pt x="6338455" y="33241"/>
                  <a:pt x="6347534" y="35511"/>
                </a:cubicBezTo>
                <a:cubicBezTo>
                  <a:pt x="6362172" y="39171"/>
                  <a:pt x="6377446" y="40130"/>
                  <a:pt x="6391922" y="44388"/>
                </a:cubicBezTo>
                <a:cubicBezTo>
                  <a:pt x="6468101" y="66794"/>
                  <a:pt x="6479756" y="79765"/>
                  <a:pt x="6542843" y="88777"/>
                </a:cubicBezTo>
                <a:cubicBezTo>
                  <a:pt x="6590079" y="95525"/>
                  <a:pt x="6637406" y="101784"/>
                  <a:pt x="6684885" y="106532"/>
                </a:cubicBezTo>
                <a:cubicBezTo>
                  <a:pt x="6740342" y="112078"/>
                  <a:pt x="6769022" y="112030"/>
                  <a:pt x="6818050" y="124287"/>
                </a:cubicBezTo>
                <a:cubicBezTo>
                  <a:pt x="6827129" y="126557"/>
                  <a:pt x="6835805" y="130206"/>
                  <a:pt x="6844683" y="133165"/>
                </a:cubicBezTo>
                <a:cubicBezTo>
                  <a:pt x="6850602" y="142043"/>
                  <a:pt x="6855350" y="151823"/>
                  <a:pt x="6862439" y="159798"/>
                </a:cubicBezTo>
                <a:cubicBezTo>
                  <a:pt x="6906666" y="209553"/>
                  <a:pt x="6901859" y="203833"/>
                  <a:pt x="6942338" y="230819"/>
                </a:cubicBezTo>
                <a:cubicBezTo>
                  <a:pt x="6948256" y="239697"/>
                  <a:pt x="6953428" y="249120"/>
                  <a:pt x="6960093" y="257452"/>
                </a:cubicBezTo>
                <a:cubicBezTo>
                  <a:pt x="6974698" y="275709"/>
                  <a:pt x="7008775" y="299179"/>
                  <a:pt x="7022237" y="310718"/>
                </a:cubicBezTo>
                <a:cubicBezTo>
                  <a:pt x="7068519" y="350388"/>
                  <a:pt x="7001361" y="303209"/>
                  <a:pt x="7075503" y="355107"/>
                </a:cubicBezTo>
                <a:cubicBezTo>
                  <a:pt x="7092985" y="367344"/>
                  <a:pt x="7108067" y="385441"/>
                  <a:pt x="7128769" y="390617"/>
                </a:cubicBezTo>
                <a:lnTo>
                  <a:pt x="7164279" y="399495"/>
                </a:lnTo>
                <a:cubicBezTo>
                  <a:pt x="7170198" y="405413"/>
                  <a:pt x="7174858" y="412944"/>
                  <a:pt x="7182035" y="417250"/>
                </a:cubicBezTo>
                <a:cubicBezTo>
                  <a:pt x="7247660" y="456625"/>
                  <a:pt x="7167965" y="390013"/>
                  <a:pt x="7235301" y="443883"/>
                </a:cubicBezTo>
                <a:cubicBezTo>
                  <a:pt x="7252120" y="457338"/>
                  <a:pt x="7268183" y="481041"/>
                  <a:pt x="7279689" y="497149"/>
                </a:cubicBezTo>
                <a:cubicBezTo>
                  <a:pt x="7285891" y="505831"/>
                  <a:pt x="7290614" y="515585"/>
                  <a:pt x="7297444" y="523782"/>
                </a:cubicBezTo>
                <a:cubicBezTo>
                  <a:pt x="7305481" y="533427"/>
                  <a:pt x="7316039" y="540770"/>
                  <a:pt x="7324077" y="550415"/>
                </a:cubicBezTo>
                <a:cubicBezTo>
                  <a:pt x="7330908" y="558612"/>
                  <a:pt x="7335631" y="568366"/>
                  <a:pt x="7341833" y="577048"/>
                </a:cubicBezTo>
                <a:cubicBezTo>
                  <a:pt x="7350433" y="589088"/>
                  <a:pt x="7359588" y="600722"/>
                  <a:pt x="7368466" y="612559"/>
                </a:cubicBezTo>
                <a:cubicBezTo>
                  <a:pt x="7400848" y="709700"/>
                  <a:pt x="7349202" y="562555"/>
                  <a:pt x="7395099" y="665825"/>
                </a:cubicBezTo>
                <a:cubicBezTo>
                  <a:pt x="7406373" y="691192"/>
                  <a:pt x="7429973" y="783134"/>
                  <a:pt x="7439487" y="798990"/>
                </a:cubicBezTo>
                <a:cubicBezTo>
                  <a:pt x="7457242" y="828582"/>
                  <a:pt x="7477320" y="856900"/>
                  <a:pt x="7492753" y="887767"/>
                </a:cubicBezTo>
                <a:cubicBezTo>
                  <a:pt x="7501631" y="905522"/>
                  <a:pt x="7508375" y="924516"/>
                  <a:pt x="7519386" y="941033"/>
                </a:cubicBezTo>
                <a:cubicBezTo>
                  <a:pt x="7526350" y="951479"/>
                  <a:pt x="7537141" y="958788"/>
                  <a:pt x="7546019" y="967666"/>
                </a:cubicBezTo>
                <a:cubicBezTo>
                  <a:pt x="7551231" y="993722"/>
                  <a:pt x="7553537" y="1014799"/>
                  <a:pt x="7563775" y="1038687"/>
                </a:cubicBezTo>
                <a:cubicBezTo>
                  <a:pt x="7568988" y="1050851"/>
                  <a:pt x="7576317" y="1062034"/>
                  <a:pt x="7581530" y="1074198"/>
                </a:cubicBezTo>
                <a:cubicBezTo>
                  <a:pt x="7585216" y="1082799"/>
                  <a:pt x="7587946" y="1091803"/>
                  <a:pt x="7590408" y="1100831"/>
                </a:cubicBezTo>
                <a:cubicBezTo>
                  <a:pt x="7596829" y="1124373"/>
                  <a:pt x="7597250" y="1150026"/>
                  <a:pt x="7608163" y="1171852"/>
                </a:cubicBezTo>
                <a:cubicBezTo>
                  <a:pt x="7614081" y="1183689"/>
                  <a:pt x="7620705" y="1195199"/>
                  <a:pt x="7625918" y="1207363"/>
                </a:cubicBezTo>
                <a:cubicBezTo>
                  <a:pt x="7645851" y="1253873"/>
                  <a:pt x="7622830" y="1215852"/>
                  <a:pt x="7643674" y="1278384"/>
                </a:cubicBezTo>
                <a:cubicBezTo>
                  <a:pt x="7669991" y="1357334"/>
                  <a:pt x="7665908" y="1347248"/>
                  <a:pt x="7696940" y="1393794"/>
                </a:cubicBezTo>
                <a:cubicBezTo>
                  <a:pt x="7693981" y="1464815"/>
                  <a:pt x="7695135" y="1536128"/>
                  <a:pt x="7688062" y="1606858"/>
                </a:cubicBezTo>
                <a:cubicBezTo>
                  <a:pt x="7683943" y="1648047"/>
                  <a:pt x="7662334" y="1670302"/>
                  <a:pt x="7643674" y="1704512"/>
                </a:cubicBezTo>
                <a:cubicBezTo>
                  <a:pt x="7634168" y="1721939"/>
                  <a:pt x="7625256" y="1739707"/>
                  <a:pt x="7617041" y="1757779"/>
                </a:cubicBezTo>
                <a:cubicBezTo>
                  <a:pt x="7610447" y="1772286"/>
                  <a:pt x="7603972" y="1786936"/>
                  <a:pt x="7599285" y="1802167"/>
                </a:cubicBezTo>
                <a:cubicBezTo>
                  <a:pt x="7592109" y="1825490"/>
                  <a:pt x="7589247" y="1850038"/>
                  <a:pt x="7581530" y="1873188"/>
                </a:cubicBezTo>
                <a:lnTo>
                  <a:pt x="7572652" y="1899821"/>
                </a:lnTo>
                <a:cubicBezTo>
                  <a:pt x="7553937" y="2012119"/>
                  <a:pt x="7554897" y="1992690"/>
                  <a:pt x="7554897" y="2175029"/>
                </a:cubicBezTo>
                <a:cubicBezTo>
                  <a:pt x="7554897" y="2343731"/>
                  <a:pt x="7560816" y="2512380"/>
                  <a:pt x="7563775" y="2681056"/>
                </a:cubicBezTo>
                <a:cubicBezTo>
                  <a:pt x="7560816" y="2743200"/>
                  <a:pt x="7562310" y="2805716"/>
                  <a:pt x="7554897" y="2867487"/>
                </a:cubicBezTo>
                <a:cubicBezTo>
                  <a:pt x="7553320" y="2880627"/>
                  <a:pt x="7542355" y="2890834"/>
                  <a:pt x="7537142" y="2902998"/>
                </a:cubicBezTo>
                <a:cubicBezTo>
                  <a:pt x="7533456" y="2911599"/>
                  <a:pt x="7531950" y="2921030"/>
                  <a:pt x="7528264" y="2929631"/>
                </a:cubicBezTo>
                <a:cubicBezTo>
                  <a:pt x="7523051" y="2941795"/>
                  <a:pt x="7515156" y="2952751"/>
                  <a:pt x="7510509" y="2965142"/>
                </a:cubicBezTo>
                <a:cubicBezTo>
                  <a:pt x="7493202" y="3011293"/>
                  <a:pt x="7513506" y="2990247"/>
                  <a:pt x="7483876" y="3027285"/>
                </a:cubicBezTo>
                <a:cubicBezTo>
                  <a:pt x="7478647" y="3033821"/>
                  <a:pt x="7471142" y="3038345"/>
                  <a:pt x="7466120" y="3045041"/>
                </a:cubicBezTo>
                <a:cubicBezTo>
                  <a:pt x="7453317" y="3062112"/>
                  <a:pt x="7445699" y="3083218"/>
                  <a:pt x="7430610" y="3098307"/>
                </a:cubicBezTo>
                <a:cubicBezTo>
                  <a:pt x="7370153" y="3158760"/>
                  <a:pt x="7464633" y="3066607"/>
                  <a:pt x="7386221" y="3133817"/>
                </a:cubicBezTo>
                <a:cubicBezTo>
                  <a:pt x="7373511" y="3144711"/>
                  <a:pt x="7364639" y="3160042"/>
                  <a:pt x="7350710" y="3169328"/>
                </a:cubicBezTo>
                <a:lnTo>
                  <a:pt x="7297444" y="3204839"/>
                </a:lnTo>
                <a:cubicBezTo>
                  <a:pt x="7253952" y="3291823"/>
                  <a:pt x="7307483" y="3205684"/>
                  <a:pt x="7253056" y="3249227"/>
                </a:cubicBezTo>
                <a:cubicBezTo>
                  <a:pt x="7195691" y="3295120"/>
                  <a:pt x="7275611" y="3262423"/>
                  <a:pt x="7208668" y="3284738"/>
                </a:cubicBezTo>
                <a:cubicBezTo>
                  <a:pt x="7202749" y="3290656"/>
                  <a:pt x="7198398" y="3298750"/>
                  <a:pt x="7190912" y="3302493"/>
                </a:cubicBezTo>
                <a:cubicBezTo>
                  <a:pt x="7174172" y="3310863"/>
                  <a:pt x="7137646" y="3320248"/>
                  <a:pt x="7137646" y="3320248"/>
                </a:cubicBezTo>
                <a:cubicBezTo>
                  <a:pt x="7131728" y="3326167"/>
                  <a:pt x="7127068" y="3333698"/>
                  <a:pt x="7119891" y="3338004"/>
                </a:cubicBezTo>
                <a:cubicBezTo>
                  <a:pt x="7111867" y="3342819"/>
                  <a:pt x="7102286" y="3344419"/>
                  <a:pt x="7093258" y="3346881"/>
                </a:cubicBezTo>
                <a:cubicBezTo>
                  <a:pt x="7069716" y="3353302"/>
                  <a:pt x="7044063" y="3353724"/>
                  <a:pt x="7022237" y="3364637"/>
                </a:cubicBezTo>
                <a:cubicBezTo>
                  <a:pt x="7010400" y="3370555"/>
                  <a:pt x="6999281" y="3378207"/>
                  <a:pt x="6986726" y="3382392"/>
                </a:cubicBezTo>
                <a:cubicBezTo>
                  <a:pt x="6972411" y="3387164"/>
                  <a:pt x="6957068" y="3387997"/>
                  <a:pt x="6942338" y="3391270"/>
                </a:cubicBezTo>
                <a:cubicBezTo>
                  <a:pt x="6930427" y="3393917"/>
                  <a:pt x="6918664" y="3397188"/>
                  <a:pt x="6906827" y="3400147"/>
                </a:cubicBezTo>
                <a:cubicBezTo>
                  <a:pt x="6875255" y="3415933"/>
                  <a:pt x="6875168" y="3418070"/>
                  <a:pt x="6844683" y="3426780"/>
                </a:cubicBezTo>
                <a:cubicBezTo>
                  <a:pt x="6832951" y="3430132"/>
                  <a:pt x="6820597" y="3431374"/>
                  <a:pt x="6809173" y="3435658"/>
                </a:cubicBezTo>
                <a:cubicBezTo>
                  <a:pt x="6725750" y="3466942"/>
                  <a:pt x="6832926" y="3444946"/>
                  <a:pt x="6711518" y="3462291"/>
                </a:cubicBezTo>
                <a:cubicBezTo>
                  <a:pt x="6699681" y="3468209"/>
                  <a:pt x="6688684" y="3476243"/>
                  <a:pt x="6676008" y="3480046"/>
                </a:cubicBezTo>
                <a:cubicBezTo>
                  <a:pt x="6658767" y="3485218"/>
                  <a:pt x="6640393" y="3485394"/>
                  <a:pt x="6622742" y="3488924"/>
                </a:cubicBezTo>
                <a:cubicBezTo>
                  <a:pt x="6514574" y="3510558"/>
                  <a:pt x="6706959" y="3489821"/>
                  <a:pt x="6454066" y="3506679"/>
                </a:cubicBezTo>
                <a:cubicBezTo>
                  <a:pt x="6391922" y="3503720"/>
                  <a:pt x="6329651" y="3502763"/>
                  <a:pt x="6267635" y="3497802"/>
                </a:cubicBezTo>
                <a:cubicBezTo>
                  <a:pt x="6255473" y="3496829"/>
                  <a:pt x="6244238" y="3490378"/>
                  <a:pt x="6232124" y="3488924"/>
                </a:cubicBezTo>
                <a:cubicBezTo>
                  <a:pt x="6170144" y="3481486"/>
                  <a:pt x="6107268" y="3481432"/>
                  <a:pt x="6045693" y="3471169"/>
                </a:cubicBezTo>
                <a:cubicBezTo>
                  <a:pt x="6027938" y="3468210"/>
                  <a:pt x="6010028" y="3466063"/>
                  <a:pt x="5992427" y="3462291"/>
                </a:cubicBezTo>
                <a:cubicBezTo>
                  <a:pt x="5968566" y="3457178"/>
                  <a:pt x="5945708" y="3446745"/>
                  <a:pt x="5921406" y="3444536"/>
                </a:cubicBezTo>
                <a:lnTo>
                  <a:pt x="5823751" y="3435658"/>
                </a:lnTo>
                <a:cubicBezTo>
                  <a:pt x="5805996" y="3429740"/>
                  <a:pt x="5789116" y="3419677"/>
                  <a:pt x="5770485" y="3417903"/>
                </a:cubicBezTo>
                <a:lnTo>
                  <a:pt x="5584054" y="3400147"/>
                </a:lnTo>
                <a:cubicBezTo>
                  <a:pt x="5488048" y="3376147"/>
                  <a:pt x="5598943" y="3400147"/>
                  <a:pt x="5388745" y="3400147"/>
                </a:cubicBezTo>
                <a:cubicBezTo>
                  <a:pt x="5305834" y="3400147"/>
                  <a:pt x="5223037" y="3393987"/>
                  <a:pt x="5140171" y="3391270"/>
                </a:cubicBezTo>
                <a:lnTo>
                  <a:pt x="4847208" y="3382392"/>
                </a:lnTo>
                <a:cubicBezTo>
                  <a:pt x="4829453" y="3379433"/>
                  <a:pt x="4811634" y="3376831"/>
                  <a:pt x="4793942" y="3373514"/>
                </a:cubicBezTo>
                <a:cubicBezTo>
                  <a:pt x="4764281" y="3367952"/>
                  <a:pt x="4735040" y="3360027"/>
                  <a:pt x="4705165" y="3355759"/>
                </a:cubicBezTo>
                <a:cubicBezTo>
                  <a:pt x="4684450" y="3352800"/>
                  <a:pt x="4663608" y="3350624"/>
                  <a:pt x="4643021" y="3346881"/>
                </a:cubicBezTo>
                <a:cubicBezTo>
                  <a:pt x="4582125" y="3335809"/>
                  <a:pt x="4631592" y="3341805"/>
                  <a:pt x="4580877" y="3329126"/>
                </a:cubicBezTo>
                <a:cubicBezTo>
                  <a:pt x="4566239" y="3325466"/>
                  <a:pt x="4551219" y="3323521"/>
                  <a:pt x="4536489" y="3320248"/>
                </a:cubicBezTo>
                <a:cubicBezTo>
                  <a:pt x="4457039" y="3302593"/>
                  <a:pt x="4552072" y="3319887"/>
                  <a:pt x="4447712" y="3302493"/>
                </a:cubicBezTo>
                <a:cubicBezTo>
                  <a:pt x="4435875" y="3296575"/>
                  <a:pt x="4424489" y="3289653"/>
                  <a:pt x="4412202" y="3284738"/>
                </a:cubicBezTo>
                <a:cubicBezTo>
                  <a:pt x="4394825" y="3277787"/>
                  <a:pt x="4376313" y="3273933"/>
                  <a:pt x="4358936" y="3266982"/>
                </a:cubicBezTo>
                <a:lnTo>
                  <a:pt x="4314547" y="3249227"/>
                </a:lnTo>
                <a:lnTo>
                  <a:pt x="3950563" y="3258105"/>
                </a:lnTo>
                <a:cubicBezTo>
                  <a:pt x="3831136" y="3263297"/>
                  <a:pt x="3996720" y="3279916"/>
                  <a:pt x="3844031" y="3258105"/>
                </a:cubicBezTo>
                <a:cubicBezTo>
                  <a:pt x="3845775" y="3252874"/>
                  <a:pt x="3864972" y="3197554"/>
                  <a:pt x="3861786" y="3195961"/>
                </a:cubicBezTo>
                <a:cubicBezTo>
                  <a:pt x="3843070" y="3186603"/>
                  <a:pt x="3820230" y="3201096"/>
                  <a:pt x="3799643" y="3204839"/>
                </a:cubicBezTo>
                <a:cubicBezTo>
                  <a:pt x="3787639" y="3207022"/>
                  <a:pt x="3775864" y="3210364"/>
                  <a:pt x="3764132" y="3213716"/>
                </a:cubicBezTo>
                <a:cubicBezTo>
                  <a:pt x="3755134" y="3216287"/>
                  <a:pt x="3746730" y="3221056"/>
                  <a:pt x="3737499" y="3222594"/>
                </a:cubicBezTo>
                <a:cubicBezTo>
                  <a:pt x="3711067" y="3227000"/>
                  <a:pt x="3684233" y="3228513"/>
                  <a:pt x="3657600" y="3231472"/>
                </a:cubicBezTo>
                <a:cubicBezTo>
                  <a:pt x="3627943" y="3241357"/>
                  <a:pt x="3628895" y="3241796"/>
                  <a:pt x="3595456" y="3249227"/>
                </a:cubicBezTo>
                <a:cubicBezTo>
                  <a:pt x="3580726" y="3252500"/>
                  <a:pt x="3565771" y="3254712"/>
                  <a:pt x="3551068" y="3258105"/>
                </a:cubicBezTo>
                <a:cubicBezTo>
                  <a:pt x="3527290" y="3263592"/>
                  <a:pt x="3504117" y="3271848"/>
                  <a:pt x="3480046" y="3275860"/>
                </a:cubicBezTo>
                <a:cubicBezTo>
                  <a:pt x="3470872" y="3277389"/>
                  <a:pt x="3340569" y="3299954"/>
                  <a:pt x="3311371" y="3302493"/>
                </a:cubicBezTo>
                <a:cubicBezTo>
                  <a:pt x="3264109" y="3306603"/>
                  <a:pt x="3216676" y="3308412"/>
                  <a:pt x="3169328" y="3311371"/>
                </a:cubicBezTo>
                <a:cubicBezTo>
                  <a:pt x="3050326" y="3308726"/>
                  <a:pt x="2854341" y="3320278"/>
                  <a:pt x="2707689" y="3293615"/>
                </a:cubicBezTo>
                <a:cubicBezTo>
                  <a:pt x="2695685" y="3291432"/>
                  <a:pt x="2684015" y="3287697"/>
                  <a:pt x="2672178" y="3284738"/>
                </a:cubicBezTo>
                <a:cubicBezTo>
                  <a:pt x="2586361" y="3287697"/>
                  <a:pt x="2500437" y="3288420"/>
                  <a:pt x="2414726" y="3293615"/>
                </a:cubicBezTo>
                <a:cubicBezTo>
                  <a:pt x="2403599" y="3294289"/>
                  <a:pt x="2365126" y="3306667"/>
                  <a:pt x="2352582" y="3311371"/>
                </a:cubicBezTo>
                <a:cubicBezTo>
                  <a:pt x="2337661" y="3316966"/>
                  <a:pt x="2323654" y="3325261"/>
                  <a:pt x="2308194" y="3329126"/>
                </a:cubicBezTo>
                <a:cubicBezTo>
                  <a:pt x="2287894" y="3334201"/>
                  <a:pt x="2266732" y="3334822"/>
                  <a:pt x="2246050" y="3338004"/>
                </a:cubicBezTo>
                <a:cubicBezTo>
                  <a:pt x="2228259" y="3340741"/>
                  <a:pt x="2210539" y="3343922"/>
                  <a:pt x="2192784" y="3346881"/>
                </a:cubicBezTo>
                <a:cubicBezTo>
                  <a:pt x="2107731" y="3344138"/>
                  <a:pt x="1929632" y="3343754"/>
                  <a:pt x="1819922" y="3329126"/>
                </a:cubicBezTo>
                <a:cubicBezTo>
                  <a:pt x="1764109" y="3321684"/>
                  <a:pt x="1803419" y="3320666"/>
                  <a:pt x="1748901" y="3302493"/>
                </a:cubicBezTo>
                <a:cubicBezTo>
                  <a:pt x="1736488" y="3298355"/>
                  <a:pt x="1660197" y="3286230"/>
                  <a:pt x="1651246" y="3284738"/>
                </a:cubicBezTo>
                <a:cubicBezTo>
                  <a:pt x="1536972" y="3246645"/>
                  <a:pt x="1653977" y="3283201"/>
                  <a:pt x="1553592" y="3258105"/>
                </a:cubicBezTo>
                <a:cubicBezTo>
                  <a:pt x="1544513" y="3255835"/>
                  <a:pt x="1535721" y="3252513"/>
                  <a:pt x="1526959" y="3249227"/>
                </a:cubicBezTo>
                <a:cubicBezTo>
                  <a:pt x="1510673" y="3243120"/>
                  <a:pt x="1476084" y="3227631"/>
                  <a:pt x="1455938" y="3222594"/>
                </a:cubicBezTo>
                <a:cubicBezTo>
                  <a:pt x="1441299" y="3218934"/>
                  <a:pt x="1426279" y="3216989"/>
                  <a:pt x="1411549" y="3213716"/>
                </a:cubicBezTo>
                <a:cubicBezTo>
                  <a:pt x="1399639" y="3211069"/>
                  <a:pt x="1388043" y="3207022"/>
                  <a:pt x="1376039" y="3204839"/>
                </a:cubicBezTo>
                <a:cubicBezTo>
                  <a:pt x="1355452" y="3201096"/>
                  <a:pt x="1334414" y="3200065"/>
                  <a:pt x="1313895" y="3195961"/>
                </a:cubicBezTo>
                <a:cubicBezTo>
                  <a:pt x="1289967" y="3191175"/>
                  <a:pt x="1266548" y="3184124"/>
                  <a:pt x="1242874" y="3178206"/>
                </a:cubicBezTo>
                <a:cubicBezTo>
                  <a:pt x="1231037" y="3175247"/>
                  <a:pt x="1218938" y="3173187"/>
                  <a:pt x="1207363" y="3169328"/>
                </a:cubicBezTo>
                <a:cubicBezTo>
                  <a:pt x="1198485" y="3166369"/>
                  <a:pt x="1189728" y="3163021"/>
                  <a:pt x="1180730" y="3160450"/>
                </a:cubicBezTo>
                <a:cubicBezTo>
                  <a:pt x="1168998" y="3157098"/>
                  <a:pt x="1156951" y="3154925"/>
                  <a:pt x="1145219" y="3151573"/>
                </a:cubicBezTo>
                <a:cubicBezTo>
                  <a:pt x="1125910" y="3146056"/>
                  <a:pt x="1103024" y="3135552"/>
                  <a:pt x="1083076" y="3133817"/>
                </a:cubicBezTo>
                <a:cubicBezTo>
                  <a:pt x="1026985" y="3128940"/>
                  <a:pt x="970625" y="3127899"/>
                  <a:pt x="914400" y="3124940"/>
                </a:cubicBezTo>
                <a:cubicBezTo>
                  <a:pt x="846086" y="3111277"/>
                  <a:pt x="884644" y="3119720"/>
                  <a:pt x="798990" y="3098307"/>
                </a:cubicBezTo>
                <a:lnTo>
                  <a:pt x="763479" y="3089429"/>
                </a:lnTo>
                <a:cubicBezTo>
                  <a:pt x="754601" y="3083511"/>
                  <a:pt x="746596" y="3076007"/>
                  <a:pt x="736846" y="3071674"/>
                </a:cubicBezTo>
                <a:cubicBezTo>
                  <a:pt x="707552" y="3058654"/>
                  <a:pt x="674492" y="3055980"/>
                  <a:pt x="648070" y="3036163"/>
                </a:cubicBezTo>
                <a:cubicBezTo>
                  <a:pt x="634678" y="3026119"/>
                  <a:pt x="628440" y="3005945"/>
                  <a:pt x="612559" y="3000652"/>
                </a:cubicBezTo>
                <a:cubicBezTo>
                  <a:pt x="526843" y="2972082"/>
                  <a:pt x="660098" y="3017892"/>
                  <a:pt x="550415" y="2974019"/>
                </a:cubicBezTo>
                <a:cubicBezTo>
                  <a:pt x="533038" y="2967068"/>
                  <a:pt x="512722" y="2966645"/>
                  <a:pt x="497149" y="2956264"/>
                </a:cubicBezTo>
                <a:cubicBezTo>
                  <a:pt x="477371" y="2943079"/>
                  <a:pt x="467219" y="2938827"/>
                  <a:pt x="452761" y="2920753"/>
                </a:cubicBezTo>
                <a:cubicBezTo>
                  <a:pt x="446096" y="2912421"/>
                  <a:pt x="442094" y="2902095"/>
                  <a:pt x="435006" y="2894120"/>
                </a:cubicBezTo>
                <a:cubicBezTo>
                  <a:pt x="418324" y="2875353"/>
                  <a:pt x="402633" y="2854782"/>
                  <a:pt x="381740" y="2840854"/>
                </a:cubicBezTo>
                <a:cubicBezTo>
                  <a:pt x="348143" y="2818456"/>
                  <a:pt x="362652" y="2830643"/>
                  <a:pt x="337351" y="2805344"/>
                </a:cubicBezTo>
                <a:cubicBezTo>
                  <a:pt x="322800" y="2761689"/>
                  <a:pt x="337798" y="2793451"/>
                  <a:pt x="310718" y="2760955"/>
                </a:cubicBezTo>
                <a:cubicBezTo>
                  <a:pt x="301246" y="2749589"/>
                  <a:pt x="292685" y="2737485"/>
                  <a:pt x="284085" y="2725445"/>
                </a:cubicBezTo>
                <a:cubicBezTo>
                  <a:pt x="277883" y="2716763"/>
                  <a:pt x="273274" y="2706913"/>
                  <a:pt x="266330" y="2698812"/>
                </a:cubicBezTo>
                <a:cubicBezTo>
                  <a:pt x="201747" y="2623465"/>
                  <a:pt x="253825" y="2697811"/>
                  <a:pt x="213064" y="2636668"/>
                </a:cubicBezTo>
                <a:cubicBezTo>
                  <a:pt x="204747" y="2595085"/>
                  <a:pt x="205897" y="2586823"/>
                  <a:pt x="186431" y="2547891"/>
                </a:cubicBezTo>
                <a:cubicBezTo>
                  <a:pt x="181659" y="2538348"/>
                  <a:pt x="173448" y="2530801"/>
                  <a:pt x="168676" y="2521258"/>
                </a:cubicBezTo>
                <a:cubicBezTo>
                  <a:pt x="161549" y="2507005"/>
                  <a:pt x="157392" y="2491432"/>
                  <a:pt x="150920" y="2476870"/>
                </a:cubicBezTo>
                <a:cubicBezTo>
                  <a:pt x="119438" y="2406036"/>
                  <a:pt x="136813" y="2470061"/>
                  <a:pt x="97654" y="2352582"/>
                </a:cubicBezTo>
                <a:lnTo>
                  <a:pt x="79899" y="2299316"/>
                </a:lnTo>
                <a:cubicBezTo>
                  <a:pt x="76940" y="2290438"/>
                  <a:pt x="72856" y="2281859"/>
                  <a:pt x="71021" y="2272683"/>
                </a:cubicBezTo>
                <a:cubicBezTo>
                  <a:pt x="52975" y="2182445"/>
                  <a:pt x="71464" y="2265354"/>
                  <a:pt x="53266" y="2201662"/>
                </a:cubicBezTo>
                <a:cubicBezTo>
                  <a:pt x="49914" y="2189930"/>
                  <a:pt x="48672" y="2177575"/>
                  <a:pt x="44388" y="2166151"/>
                </a:cubicBezTo>
                <a:cubicBezTo>
                  <a:pt x="39741" y="2153760"/>
                  <a:pt x="32551" y="2142478"/>
                  <a:pt x="26633" y="2130641"/>
                </a:cubicBezTo>
                <a:cubicBezTo>
                  <a:pt x="23674" y="2115845"/>
                  <a:pt x="21415" y="2100891"/>
                  <a:pt x="17755" y="2086252"/>
                </a:cubicBezTo>
                <a:cubicBezTo>
                  <a:pt x="15485" y="2077174"/>
                  <a:pt x="9461" y="2068959"/>
                  <a:pt x="8877" y="2059619"/>
                </a:cubicBezTo>
                <a:cubicBezTo>
                  <a:pt x="3521" y="1973918"/>
                  <a:pt x="2959" y="1887984"/>
                  <a:pt x="0" y="1802167"/>
                </a:cubicBezTo>
                <a:cubicBezTo>
                  <a:pt x="2959" y="1728186"/>
                  <a:pt x="3602" y="1654077"/>
                  <a:pt x="8877" y="1580225"/>
                </a:cubicBezTo>
                <a:cubicBezTo>
                  <a:pt x="9544" y="1570891"/>
                  <a:pt x="15725" y="1562727"/>
                  <a:pt x="17755" y="1553592"/>
                </a:cubicBezTo>
                <a:cubicBezTo>
                  <a:pt x="21660" y="1536020"/>
                  <a:pt x="22728" y="1517898"/>
                  <a:pt x="26633" y="1500326"/>
                </a:cubicBezTo>
                <a:cubicBezTo>
                  <a:pt x="28663" y="1491191"/>
                  <a:pt x="33240" y="1482771"/>
                  <a:pt x="35510" y="1473693"/>
                </a:cubicBezTo>
                <a:cubicBezTo>
                  <a:pt x="39170" y="1459054"/>
                  <a:pt x="40052" y="1443758"/>
                  <a:pt x="44388" y="1429305"/>
                </a:cubicBezTo>
                <a:cubicBezTo>
                  <a:pt x="56470" y="1389032"/>
                  <a:pt x="67027" y="1376778"/>
                  <a:pt x="88777" y="1340528"/>
                </a:cubicBezTo>
                <a:cubicBezTo>
                  <a:pt x="112502" y="1245619"/>
                  <a:pt x="80233" y="1348821"/>
                  <a:pt x="115410" y="1287262"/>
                </a:cubicBezTo>
                <a:cubicBezTo>
                  <a:pt x="123316" y="1273426"/>
                  <a:pt x="126693" y="1257436"/>
                  <a:pt x="133165" y="1242874"/>
                </a:cubicBezTo>
                <a:cubicBezTo>
                  <a:pt x="138540" y="1230780"/>
                  <a:pt x="145545" y="1219456"/>
                  <a:pt x="150920" y="1207363"/>
                </a:cubicBezTo>
                <a:cubicBezTo>
                  <a:pt x="179876" y="1142212"/>
                  <a:pt x="154991" y="1183503"/>
                  <a:pt x="186431" y="1136342"/>
                </a:cubicBezTo>
                <a:cubicBezTo>
                  <a:pt x="189274" y="1124971"/>
                  <a:pt x="197820" y="1086930"/>
                  <a:pt x="204186" y="1074198"/>
                </a:cubicBezTo>
                <a:cubicBezTo>
                  <a:pt x="208958" y="1064655"/>
                  <a:pt x="216023" y="1056443"/>
                  <a:pt x="221942" y="1047565"/>
                </a:cubicBezTo>
                <a:cubicBezTo>
                  <a:pt x="241161" y="970681"/>
                  <a:pt x="217625" y="1053917"/>
                  <a:pt x="248575" y="976544"/>
                </a:cubicBezTo>
                <a:cubicBezTo>
                  <a:pt x="255526" y="959167"/>
                  <a:pt x="260412" y="941033"/>
                  <a:pt x="266330" y="923278"/>
                </a:cubicBezTo>
                <a:cubicBezTo>
                  <a:pt x="269289" y="914400"/>
                  <a:pt x="268591" y="903262"/>
                  <a:pt x="275208" y="896645"/>
                </a:cubicBezTo>
                <a:lnTo>
                  <a:pt x="292963" y="878889"/>
                </a:lnTo>
                <a:cubicBezTo>
                  <a:pt x="315278" y="811946"/>
                  <a:pt x="285177" y="894462"/>
                  <a:pt x="319596" y="825623"/>
                </a:cubicBezTo>
                <a:cubicBezTo>
                  <a:pt x="323781" y="817253"/>
                  <a:pt x="324289" y="807360"/>
                  <a:pt x="328474" y="798990"/>
                </a:cubicBezTo>
                <a:cubicBezTo>
                  <a:pt x="333246" y="789447"/>
                  <a:pt x="341457" y="781900"/>
                  <a:pt x="346229" y="772357"/>
                </a:cubicBezTo>
                <a:cubicBezTo>
                  <a:pt x="360669" y="743477"/>
                  <a:pt x="347422" y="744531"/>
                  <a:pt x="372862" y="719091"/>
                </a:cubicBezTo>
                <a:cubicBezTo>
                  <a:pt x="380407" y="711546"/>
                  <a:pt x="390617" y="707254"/>
                  <a:pt x="399495" y="701336"/>
                </a:cubicBezTo>
                <a:cubicBezTo>
                  <a:pt x="402454" y="692458"/>
                  <a:pt x="403558" y="682727"/>
                  <a:pt x="408373" y="674703"/>
                </a:cubicBezTo>
                <a:cubicBezTo>
                  <a:pt x="412679" y="667526"/>
                  <a:pt x="420899" y="663483"/>
                  <a:pt x="426128" y="656947"/>
                </a:cubicBezTo>
                <a:cubicBezTo>
                  <a:pt x="484844" y="583549"/>
                  <a:pt x="378769" y="695428"/>
                  <a:pt x="488272" y="585926"/>
                </a:cubicBezTo>
                <a:cubicBezTo>
                  <a:pt x="497150" y="577048"/>
                  <a:pt x="507941" y="569739"/>
                  <a:pt x="514905" y="559293"/>
                </a:cubicBezTo>
                <a:cubicBezTo>
                  <a:pt x="520823" y="550415"/>
                  <a:pt x="525115" y="540205"/>
                  <a:pt x="532660" y="532660"/>
                </a:cubicBezTo>
                <a:cubicBezTo>
                  <a:pt x="540205" y="525115"/>
                  <a:pt x="550415" y="520823"/>
                  <a:pt x="559293" y="514905"/>
                </a:cubicBezTo>
                <a:cubicBezTo>
                  <a:pt x="565211" y="506027"/>
                  <a:pt x="572276" y="497815"/>
                  <a:pt x="577048" y="488272"/>
                </a:cubicBezTo>
                <a:cubicBezTo>
                  <a:pt x="581233" y="479902"/>
                  <a:pt x="579309" y="468256"/>
                  <a:pt x="585926" y="461639"/>
                </a:cubicBezTo>
                <a:cubicBezTo>
                  <a:pt x="592543" y="455022"/>
                  <a:pt x="603681" y="455720"/>
                  <a:pt x="612559" y="452761"/>
                </a:cubicBezTo>
                <a:cubicBezTo>
                  <a:pt x="615518" y="443883"/>
                  <a:pt x="615591" y="433435"/>
                  <a:pt x="621437" y="426128"/>
                </a:cubicBezTo>
                <a:cubicBezTo>
                  <a:pt x="631412" y="413659"/>
                  <a:pt x="659387" y="402558"/>
                  <a:pt x="674703" y="399495"/>
                </a:cubicBezTo>
                <a:cubicBezTo>
                  <a:pt x="680506" y="398334"/>
                  <a:pt x="653988" y="409853"/>
                  <a:pt x="665825" y="408373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" y="365125"/>
            <a:ext cx="11005008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Publishers and Subscribers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โดยปกติแล้ว ส่วนต่างๆ ของโปรแกรม ควรดำเนินการไปตามปกติ ที่ผู้ออกแบบโปรแกรมกำหนดไว้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ในบางครั้ง ส่วนต่างๆ ของโปรแกรม ก็จะดำเนินการโดยไม่สนใจว่ามีโค้ดอะไรบ้าง อยู่ในโปรแกรมหรืออยู่ในระบบ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8C22CC4-5034-4CB7-B387-717DE435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65" y="5246676"/>
            <a:ext cx="1677118" cy="125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19B314B-C61B-C09C-2EA9-E107733A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4" y="4307415"/>
            <a:ext cx="1892134" cy="10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CC4C9-460D-7944-8ED4-7C6A61C5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64" y="3451180"/>
            <a:ext cx="1350295" cy="85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955AC32-99D4-F22D-06BB-DFFA56FB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64" y="4630767"/>
            <a:ext cx="1169683" cy="79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F0B6B6D-6FCD-FBFC-0C32-20C57E2F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99" y="4021966"/>
            <a:ext cx="894463" cy="6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ผลการค้นหารูปภาพสำหรับ ไฟไหม้">
            <a:extLst>
              <a:ext uri="{FF2B5EF4-FFF2-40B4-BE49-F238E27FC236}">
                <a16:creationId xmlns:a16="http://schemas.microsoft.com/office/drawing/2014/main" id="{4A48517A-FE7F-AFDE-2A2C-5A78B829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6" y="5605840"/>
            <a:ext cx="893127" cy="59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FE0D8D38-A03A-F295-F6C2-BE3621BA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87" y="4632462"/>
            <a:ext cx="831426" cy="8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6">
            <a:extLst>
              <a:ext uri="{FF2B5EF4-FFF2-40B4-BE49-F238E27FC236}">
                <a16:creationId xmlns:a16="http://schemas.microsoft.com/office/drawing/2014/main" id="{B109C175-C981-A2EA-310D-841CA1461582}"/>
              </a:ext>
            </a:extLst>
          </p:cNvPr>
          <p:cNvSpPr/>
          <p:nvPr/>
        </p:nvSpPr>
        <p:spPr>
          <a:xfrm>
            <a:off x="4810664" y="4822815"/>
            <a:ext cx="894463" cy="35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ight Arrow 15">
            <a:extLst>
              <a:ext uri="{FF2B5EF4-FFF2-40B4-BE49-F238E27FC236}">
                <a16:creationId xmlns:a16="http://schemas.microsoft.com/office/drawing/2014/main" id="{F046BBA4-9B53-F2E5-EE52-4A02318BBE1D}"/>
              </a:ext>
            </a:extLst>
          </p:cNvPr>
          <p:cNvSpPr/>
          <p:nvPr/>
        </p:nvSpPr>
        <p:spPr>
          <a:xfrm>
            <a:off x="7630064" y="4822815"/>
            <a:ext cx="619244" cy="35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9390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30</a:t>
            </a:fld>
            <a:endParaRPr lang="th-TH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31" y="2181046"/>
            <a:ext cx="6927273" cy="311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4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" y="365125"/>
            <a:ext cx="11005008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publisher/subscriber pattern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4</a:t>
            </a:fld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5208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คลาสที่เป็น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จะทำการกำหนด 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ขึ้นมาชุดหนึ่ง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คลาสอื่นๆ จะทำการลงทะเบียนเมธอดของตัวเอง ไว้กับ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callback method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เมื่อมีเหตุการณ์เกิดขึ้น คลาส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จะผลิต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(raises the event)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 ระบบก็จะเรียกเมธอดที่ลงทะเบียนไว้มาทำงาน</a:t>
            </a:r>
            <a:endParaRPr lang="th-TH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84E40-0443-8769-D988-B74748832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38" y="4067175"/>
            <a:ext cx="762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63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26" y="365125"/>
            <a:ext cx="10980174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ศัพท์สำคัญ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z="2800" smtClean="0"/>
              <a:pPr/>
              <a:t>5</a:t>
            </a:fld>
            <a:endParaRPr lang="en-US" sz="28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4C4D163-78EE-88C4-7123-91EA8D47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ทำให้คลาสอื่นๆ ได้รับการแจ้งเตือนเมื่อมี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Subscriber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ที่ลงทะเบียนเพื่อรับการแจ้งเตือนเมื่อมีเหตุการณ์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ทำการลงทะเบียนไว้กับ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และถูกเรียกมาทำงานเมื่อ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แจ้งเตือนเหตุ โดยที่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สามารถประกาศไว้ในคลาส (หรือ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เดียวกันหรือไม่ก็ได้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Raising an event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เป็นศัพท์สำหรับเรียกการ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เหตุการณ์ เมื่อมีเหตุการณ์เกิดขึ้น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ที่ลงทะเบียนไว้ จะถูกเรียกมาทำงาน</a:t>
            </a:r>
          </a:p>
        </p:txBody>
      </p:sp>
    </p:spTree>
    <p:extLst>
      <p:ext uri="{BB962C8B-B14F-4D97-AF65-F5344CB8AC3E}">
        <p14:creationId xmlns:p14="http://schemas.microsoft.com/office/powerpoint/2010/main" val="263907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" y="365125"/>
            <a:ext cx="11005008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เราต้องเขียน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code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 5 แห่ง ด้วยกัน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0B61C-CB35-1669-EB8C-AD19484C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06" y="2374622"/>
            <a:ext cx="7146524" cy="42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" y="365125"/>
            <a:ext cx="11005008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 fontScale="92500" lnSpcReduction="10000"/>
          </a:bodyPr>
          <a:lstStyle/>
          <a:p>
            <a:pPr marL="361950" indent="-361950">
              <a:buFont typeface="+mj-lt"/>
              <a:buAutoNum type="arabicPeriod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(Delegate type declaration)</a:t>
            </a:r>
          </a:p>
          <a:p>
            <a:pPr marL="361950" indent="0">
              <a:buNone/>
            </a:pP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เหมือนกัน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(Event handler declarations)</a:t>
            </a:r>
          </a:p>
          <a:p>
            <a:pPr marL="361950" indent="0">
              <a:buNone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เป็นการประกาศต้นแบบ ของ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subscriber class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ซึ่งอาจจะมีชื่อหรือไม่มีชื่อของ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ก็ได้ (เข่น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lambda expressions)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การนิยาม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(Event declaration)</a:t>
            </a:r>
          </a:p>
          <a:p>
            <a:pPr marL="361950" indent="0">
              <a:buNone/>
            </a:pP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class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จะต้องประกาศต้นแบบของ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เข้ากับ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ในกรณีที่คลาสใดๆ ประกาศ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มันจะต้องเผยแพร่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ด้วยเสมอ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2178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" y="365125"/>
            <a:ext cx="11005008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การลงทะเบียน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(Event registration)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0">
              <a:buNone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คลาสที่เป็น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subscriber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จะต้องทำการลงทะเบียน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ที่จะถูกเรียกเพื่อตอบสนองต่อเหตุการณ์ โค้ดในส่วนนี้จะเป็นตัวเชื่อม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เข้ากับ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การเขียนโค้ดที่สร้าง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(Code that raises the event)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โค้ดในส่วนนี้ อยู่ใน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และจะสร้างเหตุการณ์เพื่อทำการ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เมธอดที่เป็น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subscriber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924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Declaring an Event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45758760-B480-C580-6F58-EEB2C272D4FB}"/>
              </a:ext>
            </a:extLst>
          </p:cNvPr>
          <p:cNvSpPr txBox="1"/>
          <p:nvPr/>
        </p:nvSpPr>
        <p:spPr>
          <a:xfrm>
            <a:off x="899302" y="1690688"/>
            <a:ext cx="9745693" cy="111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ในฐานะ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จะต้องมีการเตรียม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object</a:t>
            </a: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ทำได้ง่ายๆ โดยการประกาศชนิดและชื่อของ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93D5A1-C541-FBC9-62F0-54B36A97F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0"/>
          <a:stretch/>
        </p:blipFill>
        <p:spPr bwMode="auto">
          <a:xfrm>
            <a:off x="2510287" y="3260669"/>
            <a:ext cx="5488619" cy="1850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6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53E12A-931F-488F-AD32-8908EE1055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E6BB0-CE37-4AF3-BF32-877E0B5E5D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8DB64D-A611-4EA7-B6AC-FA21360CAC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861e8e-0047-4445-9467-b3712011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1229</Words>
  <Application>Microsoft Office PowerPoint</Application>
  <PresentationFormat>แบบจอกว้าง</PresentationFormat>
  <Paragraphs>132</Paragraphs>
  <Slides>30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Office Theme</vt:lpstr>
      <vt:lpstr>การเขียนโปรแกรม ด้วยภาษา C#</vt:lpstr>
      <vt:lpstr>Events</vt:lpstr>
      <vt:lpstr>Publishers and Subscribers </vt:lpstr>
      <vt:lpstr>publisher/subscriber pattern </vt:lpstr>
      <vt:lpstr>ศัพท์สำคัญ</vt:lpstr>
      <vt:lpstr>การใช้งาน Events</vt:lpstr>
      <vt:lpstr>การใช้งาน Events</vt:lpstr>
      <vt:lpstr>การใช้งาน Events</vt:lpstr>
      <vt:lpstr>Declaring an Event </vt:lpstr>
      <vt:lpstr>ข้อแนะนำ</vt:lpstr>
      <vt:lpstr>การประกาศหลาย event ในครั้งเดียว</vt:lpstr>
      <vt:lpstr>Event ไม่ใช่ Type แต่เป็น member ของ class</vt:lpstr>
      <vt:lpstr>การลงทะเบียน events</vt:lpstr>
      <vt:lpstr>การลงทะเบียน events</vt:lpstr>
      <vt:lpstr>การกระตุ้น event (Raising an Event) </vt:lpstr>
      <vt:lpstr>การกระตุ้น event (Raising an Event) </vt:lpstr>
      <vt:lpstr>ตัวอย่างโปรแกรม</vt:lpstr>
      <vt:lpstr>ตัวอย่างโปรแกรม (ต่อ)</vt:lpstr>
      <vt:lpstr>ตัวอย่างโปรแกรม (ต่อ)</vt:lpstr>
      <vt:lpstr>Standard Event Usage </vt:lpstr>
      <vt:lpstr>EventHandler</vt:lpstr>
      <vt:lpstr>EventHandler</vt:lpstr>
      <vt:lpstr>ตัวอย่างโปรแกรมที่ใช้ EventHandler </vt:lpstr>
      <vt:lpstr>ตัวอย่างโปรแกรมที่ใช้ EventHandler (ต่อ) </vt:lpstr>
      <vt:lpstr>ตัวอย่างโปรแกรมที่ใช้ EventHandler (ต่อ) </vt:lpstr>
      <vt:lpstr>การส่งผ่านข้อมูลโดยการขยายความสามารถของ EventArgs </vt:lpstr>
      <vt:lpstr>การใช้งาน ต้องทำผ่านกระบวนการ generic</vt:lpstr>
      <vt:lpstr>ตัวอย่างโปรแกรม</vt:lpstr>
      <vt:lpstr>ตัวอย่างโปรแกรม</vt:lpstr>
      <vt:lpstr>ตัวอย่างโปรแกรม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3</cp:revision>
  <dcterms:created xsi:type="dcterms:W3CDTF">2022-04-27T03:50:13Z</dcterms:created>
  <dcterms:modified xsi:type="dcterms:W3CDTF">2023-04-10T15:48:54Z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