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3"/>
  </p:sldMasterIdLst>
  <p:notesMasterIdLst>
    <p:notesMasterId r:id="rId14"/>
  </p:notesMasterIdLst>
  <p:sldIdLst>
    <p:sldId id="266" r:id="rId4"/>
    <p:sldId id="267" r:id="rId5"/>
    <p:sldId id="257" r:id="rId6"/>
    <p:sldId id="258" r:id="rId7"/>
    <p:sldId id="259" r:id="rId8"/>
    <p:sldId id="261" r:id="rId9"/>
    <p:sldId id="260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BD77A9-46CC-4AB3-A73D-882751F094C2}" v="12" dt="2023-04-10T16:13:54.2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customXml" Target="../customXml/item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8b674c4b66ffeb50" providerId="LiveId" clId="{56BD77A9-46CC-4AB3-A73D-882751F094C2}"/>
    <pc:docChg chg="undo custSel addSld delSld modSld addMainMaster modMainMaster modNotesMaster">
      <pc:chgData name="Koson Trachu" userId="8b674c4b66ffeb50" providerId="LiveId" clId="{56BD77A9-46CC-4AB3-A73D-882751F094C2}" dt="2023-04-10T16:15:17.764" v="68" actId="47"/>
      <pc:docMkLst>
        <pc:docMk/>
      </pc:docMkLst>
      <pc:sldChg chg="del">
        <pc:chgData name="Koson Trachu" userId="8b674c4b66ffeb50" providerId="LiveId" clId="{56BD77A9-46CC-4AB3-A73D-882751F094C2}" dt="2023-04-10T16:13:34.863" v="11" actId="47"/>
        <pc:sldMkLst>
          <pc:docMk/>
          <pc:sldMk cId="76864936" sldId="256"/>
        </pc:sldMkLst>
      </pc:sldChg>
      <pc:sldChg chg="modSp mod setBg">
        <pc:chgData name="Koson Trachu" userId="8b674c4b66ffeb50" providerId="LiveId" clId="{56BD77A9-46CC-4AB3-A73D-882751F094C2}" dt="2023-04-10T16:14:15.716" v="35"/>
        <pc:sldMkLst>
          <pc:docMk/>
          <pc:sldMk cId="1570989491" sldId="257"/>
        </pc:sldMkLst>
        <pc:spChg chg="mod">
          <ac:chgData name="Koson Trachu" userId="8b674c4b66ffeb50" providerId="LiveId" clId="{56BD77A9-46CC-4AB3-A73D-882751F094C2}" dt="2023-04-10T16:14:15.716" v="35"/>
          <ac:spMkLst>
            <pc:docMk/>
            <pc:sldMk cId="1570989491" sldId="257"/>
            <ac:spMk id="2" creationId="{00000000-0000-0000-0000-000000000000}"/>
          </ac:spMkLst>
        </pc:spChg>
        <pc:spChg chg="mod">
          <ac:chgData name="Koson Trachu" userId="8b674c4b66ffeb50" providerId="LiveId" clId="{56BD77A9-46CC-4AB3-A73D-882751F094C2}" dt="2023-04-10T16:14:01.941" v="27" actId="14100"/>
          <ac:spMkLst>
            <pc:docMk/>
            <pc:sldMk cId="1570989491" sldId="257"/>
            <ac:spMk id="3" creationId="{00000000-0000-0000-0000-000000000000}"/>
          </ac:spMkLst>
        </pc:spChg>
        <pc:spChg chg="mod">
          <ac:chgData name="Koson Trachu" userId="8b674c4b66ffeb50" providerId="LiveId" clId="{56BD77A9-46CC-4AB3-A73D-882751F094C2}" dt="2023-04-10T16:13:46.860" v="14"/>
          <ac:spMkLst>
            <pc:docMk/>
            <pc:sldMk cId="1570989491" sldId="257"/>
            <ac:spMk id="4" creationId="{00000000-0000-0000-0000-000000000000}"/>
          </ac:spMkLst>
        </pc:spChg>
      </pc:sldChg>
      <pc:sldChg chg="modSp mod setBg">
        <pc:chgData name="Koson Trachu" userId="8b674c4b66ffeb50" providerId="LiveId" clId="{56BD77A9-46CC-4AB3-A73D-882751F094C2}" dt="2023-04-10T16:14:19.281" v="38" actId="14100"/>
        <pc:sldMkLst>
          <pc:docMk/>
          <pc:sldMk cId="2408439282" sldId="258"/>
        </pc:sldMkLst>
        <pc:spChg chg="mod">
          <ac:chgData name="Koson Trachu" userId="8b674c4b66ffeb50" providerId="LiveId" clId="{56BD77A9-46CC-4AB3-A73D-882751F094C2}" dt="2023-04-10T16:14:19.281" v="38" actId="14100"/>
          <ac:spMkLst>
            <pc:docMk/>
            <pc:sldMk cId="2408439282" sldId="258"/>
            <ac:spMk id="2" creationId="{00000000-0000-0000-0000-000000000000}"/>
          </ac:spMkLst>
        </pc:spChg>
        <pc:spChg chg="mod">
          <ac:chgData name="Koson Trachu" userId="8b674c4b66ffeb50" providerId="LiveId" clId="{56BD77A9-46CC-4AB3-A73D-882751F094C2}" dt="2023-04-10T16:13:47.203" v="15"/>
          <ac:spMkLst>
            <pc:docMk/>
            <pc:sldMk cId="2408439282" sldId="258"/>
            <ac:spMk id="4" creationId="{00000000-0000-0000-0000-000000000000}"/>
          </ac:spMkLst>
        </pc:spChg>
        <pc:spChg chg="mod">
          <ac:chgData name="Koson Trachu" userId="8b674c4b66ffeb50" providerId="LiveId" clId="{56BD77A9-46CC-4AB3-A73D-882751F094C2}" dt="2023-04-10T16:14:10.600" v="33" actId="12"/>
          <ac:spMkLst>
            <pc:docMk/>
            <pc:sldMk cId="2408439282" sldId="258"/>
            <ac:spMk id="5" creationId="{00000000-0000-0000-0000-000000000000}"/>
          </ac:spMkLst>
        </pc:spChg>
        <pc:picChg chg="mod">
          <ac:chgData name="Koson Trachu" userId="8b674c4b66ffeb50" providerId="LiveId" clId="{56BD77A9-46CC-4AB3-A73D-882751F094C2}" dt="2023-04-10T16:13:05.350" v="0"/>
          <ac:picMkLst>
            <pc:docMk/>
            <pc:sldMk cId="2408439282" sldId="258"/>
            <ac:picMk id="1026" creationId="{00000000-0000-0000-0000-000000000000}"/>
          </ac:picMkLst>
        </pc:picChg>
      </pc:sldChg>
      <pc:sldChg chg="modSp mod setBg">
        <pc:chgData name="Koson Trachu" userId="8b674c4b66ffeb50" providerId="LiveId" clId="{56BD77A9-46CC-4AB3-A73D-882751F094C2}" dt="2023-04-10T16:14:54.972" v="62" actId="14100"/>
        <pc:sldMkLst>
          <pc:docMk/>
          <pc:sldMk cId="2384437284" sldId="259"/>
        </pc:sldMkLst>
        <pc:spChg chg="mod">
          <ac:chgData name="Koson Trachu" userId="8b674c4b66ffeb50" providerId="LiveId" clId="{56BD77A9-46CC-4AB3-A73D-882751F094C2}" dt="2023-04-10T16:14:23.564" v="41" actId="14100"/>
          <ac:spMkLst>
            <pc:docMk/>
            <pc:sldMk cId="2384437284" sldId="259"/>
            <ac:spMk id="2" creationId="{00000000-0000-0000-0000-000000000000}"/>
          </ac:spMkLst>
        </pc:spChg>
        <pc:spChg chg="mod">
          <ac:chgData name="Koson Trachu" userId="8b674c4b66ffeb50" providerId="LiveId" clId="{56BD77A9-46CC-4AB3-A73D-882751F094C2}" dt="2023-04-10T16:14:54.972" v="62" actId="14100"/>
          <ac:spMkLst>
            <pc:docMk/>
            <pc:sldMk cId="2384437284" sldId="259"/>
            <ac:spMk id="3" creationId="{00000000-0000-0000-0000-000000000000}"/>
          </ac:spMkLst>
        </pc:spChg>
        <pc:spChg chg="mod">
          <ac:chgData name="Koson Trachu" userId="8b674c4b66ffeb50" providerId="LiveId" clId="{56BD77A9-46CC-4AB3-A73D-882751F094C2}" dt="2023-04-10T16:13:47.545" v="16"/>
          <ac:spMkLst>
            <pc:docMk/>
            <pc:sldMk cId="2384437284" sldId="259"/>
            <ac:spMk id="4" creationId="{00000000-0000-0000-0000-000000000000}"/>
          </ac:spMkLst>
        </pc:spChg>
      </pc:sldChg>
      <pc:sldChg chg="modSp mod setBg">
        <pc:chgData name="Koson Trachu" userId="8b674c4b66ffeb50" providerId="LiveId" clId="{56BD77A9-46CC-4AB3-A73D-882751F094C2}" dt="2023-04-10T16:14:31.081" v="47" actId="14100"/>
        <pc:sldMkLst>
          <pc:docMk/>
          <pc:sldMk cId="2764557541" sldId="260"/>
        </pc:sldMkLst>
        <pc:spChg chg="mod">
          <ac:chgData name="Koson Trachu" userId="8b674c4b66ffeb50" providerId="LiveId" clId="{56BD77A9-46CC-4AB3-A73D-882751F094C2}" dt="2023-04-10T16:14:31.081" v="47" actId="14100"/>
          <ac:spMkLst>
            <pc:docMk/>
            <pc:sldMk cId="2764557541" sldId="260"/>
            <ac:spMk id="2" creationId="{00000000-0000-0000-0000-000000000000}"/>
          </ac:spMkLst>
        </pc:spChg>
        <pc:spChg chg="mod">
          <ac:chgData name="Koson Trachu" userId="8b674c4b66ffeb50" providerId="LiveId" clId="{56BD77A9-46CC-4AB3-A73D-882751F094C2}" dt="2023-04-10T16:13:49.096" v="18"/>
          <ac:spMkLst>
            <pc:docMk/>
            <pc:sldMk cId="2764557541" sldId="260"/>
            <ac:spMk id="4" creationId="{00000000-0000-0000-0000-000000000000}"/>
          </ac:spMkLst>
        </pc:spChg>
        <pc:spChg chg="mod">
          <ac:chgData name="Koson Trachu" userId="8b674c4b66ffeb50" providerId="LiveId" clId="{56BD77A9-46CC-4AB3-A73D-882751F094C2}" dt="2023-04-10T16:13:05.350" v="0"/>
          <ac:spMkLst>
            <pc:docMk/>
            <pc:sldMk cId="2764557541" sldId="260"/>
            <ac:spMk id="5" creationId="{00000000-0000-0000-0000-000000000000}"/>
          </ac:spMkLst>
        </pc:spChg>
        <pc:picChg chg="mod">
          <ac:chgData name="Koson Trachu" userId="8b674c4b66ffeb50" providerId="LiveId" clId="{56BD77A9-46CC-4AB3-A73D-882751F094C2}" dt="2023-04-10T16:13:05.350" v="0"/>
          <ac:picMkLst>
            <pc:docMk/>
            <pc:sldMk cId="2764557541" sldId="260"/>
            <ac:picMk id="3074" creationId="{00000000-0000-0000-0000-000000000000}"/>
          </ac:picMkLst>
        </pc:picChg>
      </pc:sldChg>
      <pc:sldChg chg="modSp mod setBg">
        <pc:chgData name="Koson Trachu" userId="8b674c4b66ffeb50" providerId="LiveId" clId="{56BD77A9-46CC-4AB3-A73D-882751F094C2}" dt="2023-04-10T16:14:27.570" v="44" actId="14100"/>
        <pc:sldMkLst>
          <pc:docMk/>
          <pc:sldMk cId="1907749764" sldId="261"/>
        </pc:sldMkLst>
        <pc:spChg chg="mod">
          <ac:chgData name="Koson Trachu" userId="8b674c4b66ffeb50" providerId="LiveId" clId="{56BD77A9-46CC-4AB3-A73D-882751F094C2}" dt="2023-04-10T16:14:27.570" v="44" actId="14100"/>
          <ac:spMkLst>
            <pc:docMk/>
            <pc:sldMk cId="1907749764" sldId="261"/>
            <ac:spMk id="2" creationId="{00000000-0000-0000-0000-000000000000}"/>
          </ac:spMkLst>
        </pc:spChg>
        <pc:spChg chg="mod">
          <ac:chgData name="Koson Trachu" userId="8b674c4b66ffeb50" providerId="LiveId" clId="{56BD77A9-46CC-4AB3-A73D-882751F094C2}" dt="2023-04-10T16:13:48.757" v="17"/>
          <ac:spMkLst>
            <pc:docMk/>
            <pc:sldMk cId="1907749764" sldId="261"/>
            <ac:spMk id="4" creationId="{00000000-0000-0000-0000-000000000000}"/>
          </ac:spMkLst>
        </pc:spChg>
        <pc:spChg chg="mod">
          <ac:chgData name="Koson Trachu" userId="8b674c4b66ffeb50" providerId="LiveId" clId="{56BD77A9-46CC-4AB3-A73D-882751F094C2}" dt="2023-04-10T16:13:05.350" v="0"/>
          <ac:spMkLst>
            <pc:docMk/>
            <pc:sldMk cId="1907749764" sldId="261"/>
            <ac:spMk id="8" creationId="{00000000-0000-0000-0000-000000000000}"/>
          </ac:spMkLst>
        </pc:spChg>
        <pc:spChg chg="mod">
          <ac:chgData name="Koson Trachu" userId="8b674c4b66ffeb50" providerId="LiveId" clId="{56BD77A9-46CC-4AB3-A73D-882751F094C2}" dt="2023-04-10T16:13:05.350" v="0"/>
          <ac:spMkLst>
            <pc:docMk/>
            <pc:sldMk cId="1907749764" sldId="261"/>
            <ac:spMk id="14" creationId="{00000000-0000-0000-0000-000000000000}"/>
          </ac:spMkLst>
        </pc:spChg>
        <pc:spChg chg="mod">
          <ac:chgData name="Koson Trachu" userId="8b674c4b66ffeb50" providerId="LiveId" clId="{56BD77A9-46CC-4AB3-A73D-882751F094C2}" dt="2023-04-10T16:13:05.350" v="0"/>
          <ac:spMkLst>
            <pc:docMk/>
            <pc:sldMk cId="1907749764" sldId="261"/>
            <ac:spMk id="18" creationId="{00000000-0000-0000-0000-000000000000}"/>
          </ac:spMkLst>
        </pc:spChg>
        <pc:picChg chg="mod">
          <ac:chgData name="Koson Trachu" userId="8b674c4b66ffeb50" providerId="LiveId" clId="{56BD77A9-46CC-4AB3-A73D-882751F094C2}" dt="2023-04-10T16:13:05.350" v="0"/>
          <ac:picMkLst>
            <pc:docMk/>
            <pc:sldMk cId="1907749764" sldId="261"/>
            <ac:picMk id="2050" creationId="{00000000-0000-0000-0000-000000000000}"/>
          </ac:picMkLst>
        </pc:picChg>
        <pc:cxnChg chg="mod">
          <ac:chgData name="Koson Trachu" userId="8b674c4b66ffeb50" providerId="LiveId" clId="{56BD77A9-46CC-4AB3-A73D-882751F094C2}" dt="2023-04-10T16:13:05.350" v="0"/>
          <ac:cxnSpMkLst>
            <pc:docMk/>
            <pc:sldMk cId="1907749764" sldId="261"/>
            <ac:cxnSpMk id="6" creationId="{00000000-0000-0000-0000-000000000000}"/>
          </ac:cxnSpMkLst>
        </pc:cxnChg>
        <pc:cxnChg chg="mod">
          <ac:chgData name="Koson Trachu" userId="8b674c4b66ffeb50" providerId="LiveId" clId="{56BD77A9-46CC-4AB3-A73D-882751F094C2}" dt="2023-04-10T16:13:05.350" v="0"/>
          <ac:cxnSpMkLst>
            <pc:docMk/>
            <pc:sldMk cId="1907749764" sldId="261"/>
            <ac:cxnSpMk id="12" creationId="{00000000-0000-0000-0000-000000000000}"/>
          </ac:cxnSpMkLst>
        </pc:cxnChg>
        <pc:cxnChg chg="mod">
          <ac:chgData name="Koson Trachu" userId="8b674c4b66ffeb50" providerId="LiveId" clId="{56BD77A9-46CC-4AB3-A73D-882751F094C2}" dt="2023-04-10T16:13:05.350" v="0"/>
          <ac:cxnSpMkLst>
            <pc:docMk/>
            <pc:sldMk cId="1907749764" sldId="261"/>
            <ac:cxnSpMk id="16" creationId="{00000000-0000-0000-0000-000000000000}"/>
          </ac:cxnSpMkLst>
        </pc:cxnChg>
      </pc:sldChg>
      <pc:sldChg chg="modSp mod setBg">
        <pc:chgData name="Koson Trachu" userId="8b674c4b66ffeb50" providerId="LiveId" clId="{56BD77A9-46CC-4AB3-A73D-882751F094C2}" dt="2023-04-10T16:14:35.631" v="50" actId="14100"/>
        <pc:sldMkLst>
          <pc:docMk/>
          <pc:sldMk cId="925507694" sldId="262"/>
        </pc:sldMkLst>
        <pc:spChg chg="mod">
          <ac:chgData name="Koson Trachu" userId="8b674c4b66ffeb50" providerId="LiveId" clId="{56BD77A9-46CC-4AB3-A73D-882751F094C2}" dt="2023-04-10T16:14:35.631" v="50" actId="14100"/>
          <ac:spMkLst>
            <pc:docMk/>
            <pc:sldMk cId="925507694" sldId="262"/>
            <ac:spMk id="2" creationId="{00000000-0000-0000-0000-000000000000}"/>
          </ac:spMkLst>
        </pc:spChg>
        <pc:spChg chg="mod">
          <ac:chgData name="Koson Trachu" userId="8b674c4b66ffeb50" providerId="LiveId" clId="{56BD77A9-46CC-4AB3-A73D-882751F094C2}" dt="2023-04-10T16:13:49.405" v="19"/>
          <ac:spMkLst>
            <pc:docMk/>
            <pc:sldMk cId="925507694" sldId="262"/>
            <ac:spMk id="4" creationId="{00000000-0000-0000-0000-000000000000}"/>
          </ac:spMkLst>
        </pc:spChg>
        <pc:picChg chg="mod">
          <ac:chgData name="Koson Trachu" userId="8b674c4b66ffeb50" providerId="LiveId" clId="{56BD77A9-46CC-4AB3-A73D-882751F094C2}" dt="2023-04-10T16:13:05.350" v="0"/>
          <ac:picMkLst>
            <pc:docMk/>
            <pc:sldMk cId="925507694" sldId="262"/>
            <ac:picMk id="4098" creationId="{00000000-0000-0000-0000-000000000000}"/>
          </ac:picMkLst>
        </pc:picChg>
      </pc:sldChg>
      <pc:sldChg chg="modSp mod setBg">
        <pc:chgData name="Koson Trachu" userId="8b674c4b66ffeb50" providerId="LiveId" clId="{56BD77A9-46CC-4AB3-A73D-882751F094C2}" dt="2023-04-10T16:14:41.085" v="55" actId="27636"/>
        <pc:sldMkLst>
          <pc:docMk/>
          <pc:sldMk cId="379960327" sldId="263"/>
        </pc:sldMkLst>
        <pc:spChg chg="mod">
          <ac:chgData name="Koson Trachu" userId="8b674c4b66ffeb50" providerId="LiveId" clId="{56BD77A9-46CC-4AB3-A73D-882751F094C2}" dt="2023-04-10T16:14:41.085" v="55" actId="27636"/>
          <ac:spMkLst>
            <pc:docMk/>
            <pc:sldMk cId="379960327" sldId="263"/>
            <ac:spMk id="2" creationId="{00000000-0000-0000-0000-000000000000}"/>
          </ac:spMkLst>
        </pc:spChg>
        <pc:spChg chg="mod">
          <ac:chgData name="Koson Trachu" userId="8b674c4b66ffeb50" providerId="LiveId" clId="{56BD77A9-46CC-4AB3-A73D-882751F094C2}" dt="2023-04-10T16:13:49.700" v="20"/>
          <ac:spMkLst>
            <pc:docMk/>
            <pc:sldMk cId="379960327" sldId="263"/>
            <ac:spMk id="4" creationId="{00000000-0000-0000-0000-000000000000}"/>
          </ac:spMkLst>
        </pc:spChg>
        <pc:picChg chg="mod">
          <ac:chgData name="Koson Trachu" userId="8b674c4b66ffeb50" providerId="LiveId" clId="{56BD77A9-46CC-4AB3-A73D-882751F094C2}" dt="2023-04-10T16:13:05.350" v="0"/>
          <ac:picMkLst>
            <pc:docMk/>
            <pc:sldMk cId="379960327" sldId="263"/>
            <ac:picMk id="5122" creationId="{00000000-0000-0000-0000-000000000000}"/>
          </ac:picMkLst>
        </pc:picChg>
        <pc:cxnChg chg="mod">
          <ac:chgData name="Koson Trachu" userId="8b674c4b66ffeb50" providerId="LiveId" clId="{56BD77A9-46CC-4AB3-A73D-882751F094C2}" dt="2023-04-10T16:13:05.350" v="0"/>
          <ac:cxnSpMkLst>
            <pc:docMk/>
            <pc:sldMk cId="379960327" sldId="263"/>
            <ac:cxnSpMk id="6" creationId="{00000000-0000-0000-0000-000000000000}"/>
          </ac:cxnSpMkLst>
        </pc:cxnChg>
        <pc:cxnChg chg="mod">
          <ac:chgData name="Koson Trachu" userId="8b674c4b66ffeb50" providerId="LiveId" clId="{56BD77A9-46CC-4AB3-A73D-882751F094C2}" dt="2023-04-10T16:13:05.350" v="0"/>
          <ac:cxnSpMkLst>
            <pc:docMk/>
            <pc:sldMk cId="379960327" sldId="263"/>
            <ac:cxnSpMk id="8" creationId="{00000000-0000-0000-0000-000000000000}"/>
          </ac:cxnSpMkLst>
        </pc:cxnChg>
      </pc:sldChg>
      <pc:sldChg chg="modSp mod setBg">
        <pc:chgData name="Koson Trachu" userId="8b674c4b66ffeb50" providerId="LiveId" clId="{56BD77A9-46CC-4AB3-A73D-882751F094C2}" dt="2023-04-10T16:15:09.943" v="66" actId="1076"/>
        <pc:sldMkLst>
          <pc:docMk/>
          <pc:sldMk cId="4273472461" sldId="264"/>
        </pc:sldMkLst>
        <pc:spChg chg="mod">
          <ac:chgData name="Koson Trachu" userId="8b674c4b66ffeb50" providerId="LiveId" clId="{56BD77A9-46CC-4AB3-A73D-882751F094C2}" dt="2023-04-10T16:15:09.943" v="66" actId="1076"/>
          <ac:spMkLst>
            <pc:docMk/>
            <pc:sldMk cId="4273472461" sldId="264"/>
            <ac:spMk id="2" creationId="{00000000-0000-0000-0000-000000000000}"/>
          </ac:spMkLst>
        </pc:spChg>
        <pc:spChg chg="mod">
          <ac:chgData name="Koson Trachu" userId="8b674c4b66ffeb50" providerId="LiveId" clId="{56BD77A9-46CC-4AB3-A73D-882751F094C2}" dt="2023-04-10T16:13:51" v="21"/>
          <ac:spMkLst>
            <pc:docMk/>
            <pc:sldMk cId="4273472461" sldId="264"/>
            <ac:spMk id="4" creationId="{00000000-0000-0000-0000-000000000000}"/>
          </ac:spMkLst>
        </pc:spChg>
        <pc:spChg chg="mod">
          <ac:chgData name="Koson Trachu" userId="8b674c4b66ffeb50" providerId="LiveId" clId="{56BD77A9-46CC-4AB3-A73D-882751F094C2}" dt="2023-04-10T16:13:05.350" v="0"/>
          <ac:spMkLst>
            <pc:docMk/>
            <pc:sldMk cId="4273472461" sldId="264"/>
            <ac:spMk id="6" creationId="{00000000-0000-0000-0000-000000000000}"/>
          </ac:spMkLst>
        </pc:spChg>
        <pc:picChg chg="mod">
          <ac:chgData name="Koson Trachu" userId="8b674c4b66ffeb50" providerId="LiveId" clId="{56BD77A9-46CC-4AB3-A73D-882751F094C2}" dt="2023-04-10T16:13:05.350" v="0"/>
          <ac:picMkLst>
            <pc:docMk/>
            <pc:sldMk cId="4273472461" sldId="264"/>
            <ac:picMk id="6146" creationId="{00000000-0000-0000-0000-000000000000}"/>
          </ac:picMkLst>
        </pc:picChg>
      </pc:sldChg>
      <pc:sldChg chg="modSp mod setBg">
        <pc:chgData name="Koson Trachu" userId="8b674c4b66ffeb50" providerId="LiveId" clId="{56BD77A9-46CC-4AB3-A73D-882751F094C2}" dt="2023-04-10T16:15:12.579" v="67" actId="1076"/>
        <pc:sldMkLst>
          <pc:docMk/>
          <pc:sldMk cId="188712750" sldId="265"/>
        </pc:sldMkLst>
        <pc:spChg chg="mod">
          <ac:chgData name="Koson Trachu" userId="8b674c4b66ffeb50" providerId="LiveId" clId="{56BD77A9-46CC-4AB3-A73D-882751F094C2}" dt="2023-04-10T16:15:12.579" v="67" actId="1076"/>
          <ac:spMkLst>
            <pc:docMk/>
            <pc:sldMk cId="188712750" sldId="265"/>
            <ac:spMk id="2" creationId="{00000000-0000-0000-0000-000000000000}"/>
          </ac:spMkLst>
        </pc:spChg>
        <pc:spChg chg="mod">
          <ac:chgData name="Koson Trachu" userId="8b674c4b66ffeb50" providerId="LiveId" clId="{56BD77A9-46CC-4AB3-A73D-882751F094C2}" dt="2023-04-10T16:15:01.074" v="65" actId="14100"/>
          <ac:spMkLst>
            <pc:docMk/>
            <pc:sldMk cId="188712750" sldId="265"/>
            <ac:spMk id="3" creationId="{00000000-0000-0000-0000-000000000000}"/>
          </ac:spMkLst>
        </pc:spChg>
        <pc:spChg chg="mod">
          <ac:chgData name="Koson Trachu" userId="8b674c4b66ffeb50" providerId="LiveId" clId="{56BD77A9-46CC-4AB3-A73D-882751F094C2}" dt="2023-04-10T16:13:51.453" v="22"/>
          <ac:spMkLst>
            <pc:docMk/>
            <pc:sldMk cId="188712750" sldId="265"/>
            <ac:spMk id="4" creationId="{00000000-0000-0000-0000-000000000000}"/>
          </ac:spMkLst>
        </pc:spChg>
      </pc:sldChg>
      <pc:sldChg chg="modSp add mod">
        <pc:chgData name="Koson Trachu" userId="8b674c4b66ffeb50" providerId="LiveId" clId="{56BD77A9-46CC-4AB3-A73D-882751F094C2}" dt="2023-04-10T16:13:28.499" v="9"/>
        <pc:sldMkLst>
          <pc:docMk/>
          <pc:sldMk cId="3839763946" sldId="266"/>
        </pc:sldMkLst>
        <pc:spChg chg="mod">
          <ac:chgData name="Koson Trachu" userId="8b674c4b66ffeb50" providerId="LiveId" clId="{56BD77A9-46CC-4AB3-A73D-882751F094C2}" dt="2023-04-10T16:13:28.499" v="9"/>
          <ac:spMkLst>
            <pc:docMk/>
            <pc:sldMk cId="3839763946" sldId="266"/>
            <ac:spMk id="3" creationId="{DD54CE2A-B80D-40F0-962A-AC4926781273}"/>
          </ac:spMkLst>
        </pc:spChg>
      </pc:sldChg>
      <pc:sldChg chg="modSp add mod setBg">
        <pc:chgData name="Koson Trachu" userId="8b674c4b66ffeb50" providerId="LiveId" clId="{56BD77A9-46CC-4AB3-A73D-882751F094C2}" dt="2023-04-10T16:13:53.811" v="23"/>
        <pc:sldMkLst>
          <pc:docMk/>
          <pc:sldMk cId="1721718650" sldId="267"/>
        </pc:sldMkLst>
        <pc:spChg chg="mod">
          <ac:chgData name="Koson Trachu" userId="8b674c4b66ffeb50" providerId="LiveId" clId="{56BD77A9-46CC-4AB3-A73D-882751F094C2}" dt="2023-04-10T16:13:53.811" v="23"/>
          <ac:spMkLst>
            <pc:docMk/>
            <pc:sldMk cId="1721718650" sldId="267"/>
            <ac:spMk id="4" creationId="{79EDAC76-46D3-4F68-A6C6-3279A3FF3063}"/>
          </ac:spMkLst>
        </pc:spChg>
        <pc:spChg chg="mod">
          <ac:chgData name="Koson Trachu" userId="8b674c4b66ffeb50" providerId="LiveId" clId="{56BD77A9-46CC-4AB3-A73D-882751F094C2}" dt="2023-04-10T16:13:53.811" v="23"/>
          <ac:spMkLst>
            <pc:docMk/>
            <pc:sldMk cId="1721718650" sldId="267"/>
            <ac:spMk id="5" creationId="{DD0BE54E-99F4-4DD3-88F7-230D504ADD5F}"/>
          </ac:spMkLst>
        </pc:spChg>
        <pc:spChg chg="mod">
          <ac:chgData name="Koson Trachu" userId="8b674c4b66ffeb50" providerId="LiveId" clId="{56BD77A9-46CC-4AB3-A73D-882751F094C2}" dt="2023-04-10T16:13:53.811" v="23"/>
          <ac:spMkLst>
            <pc:docMk/>
            <pc:sldMk cId="1721718650" sldId="267"/>
            <ac:spMk id="6" creationId="{CA12C305-DE64-4EC4-AA03-692C653A9593}"/>
          </ac:spMkLst>
        </pc:spChg>
      </pc:sldChg>
      <pc:sldChg chg="modSp add del setBg">
        <pc:chgData name="Koson Trachu" userId="8b674c4b66ffeb50" providerId="LiveId" clId="{56BD77A9-46CC-4AB3-A73D-882751F094C2}" dt="2023-04-10T16:15:17.764" v="68" actId="47"/>
        <pc:sldMkLst>
          <pc:docMk/>
          <pc:sldMk cId="2289390949" sldId="268"/>
        </pc:sldMkLst>
        <pc:spChg chg="mod">
          <ac:chgData name="Koson Trachu" userId="8b674c4b66ffeb50" providerId="LiveId" clId="{56BD77A9-46CC-4AB3-A73D-882751F094C2}" dt="2023-04-10T16:13:54.287" v="24"/>
          <ac:spMkLst>
            <pc:docMk/>
            <pc:sldMk cId="2289390949" sldId="268"/>
            <ac:spMk id="4" creationId="{00000000-0000-0000-0000-000000000000}"/>
          </ac:spMkLst>
        </pc:spChg>
      </pc:sldChg>
      <pc:sldMasterChg chg="add addSldLayout">
        <pc:chgData name="Koson Trachu" userId="8b674c4b66ffeb50" providerId="LiveId" clId="{56BD77A9-46CC-4AB3-A73D-882751F094C2}" dt="2023-04-10T16:13:15.823" v="5" actId="27028"/>
        <pc:sldMasterMkLst>
          <pc:docMk/>
          <pc:sldMasterMk cId="9931172" sldId="2147483652"/>
        </pc:sldMasterMkLst>
        <pc:sldLayoutChg chg="add">
          <pc:chgData name="Koson Trachu" userId="8b674c4b66ffeb50" providerId="LiveId" clId="{56BD77A9-46CC-4AB3-A73D-882751F094C2}" dt="2023-04-10T16:13:14.007" v="1" actId="27028"/>
          <pc:sldLayoutMkLst>
            <pc:docMk/>
            <pc:sldMasterMk cId="9931172" sldId="2147483652"/>
            <pc:sldLayoutMk cId="390920738" sldId="2147483649"/>
          </pc:sldLayoutMkLst>
        </pc:sldLayoutChg>
        <pc:sldLayoutChg chg="add">
          <pc:chgData name="Koson Trachu" userId="8b674c4b66ffeb50" providerId="LiveId" clId="{56BD77A9-46CC-4AB3-A73D-882751F094C2}" dt="2023-04-10T16:13:14.577" v="3" actId="27028"/>
          <pc:sldLayoutMkLst>
            <pc:docMk/>
            <pc:sldMasterMk cId="9931172" sldId="2147483652"/>
            <pc:sldLayoutMk cId="2670788600" sldId="2147483651"/>
          </pc:sldLayoutMkLst>
        </pc:sldLayoutChg>
        <pc:sldLayoutChg chg="add">
          <pc:chgData name="Koson Trachu" userId="8b674c4b66ffeb50" providerId="LiveId" clId="{56BD77A9-46CC-4AB3-A73D-882751F094C2}" dt="2023-04-10T16:13:15.823" v="5" actId="27028"/>
          <pc:sldLayoutMkLst>
            <pc:docMk/>
            <pc:sldMasterMk cId="9931172" sldId="2147483652"/>
            <pc:sldLayoutMk cId="1677616696" sldId="2147483653"/>
          </pc:sldLayoutMkLst>
        </pc:sldLayoutChg>
      </pc:sldMasterChg>
      <pc:sldMasterChg chg="modSp modSldLayout">
        <pc:chgData name="Koson Trachu" userId="8b674c4b66ffeb50" providerId="LiveId" clId="{56BD77A9-46CC-4AB3-A73D-882751F094C2}" dt="2023-04-10T16:13:05.350" v="0"/>
        <pc:sldMasterMkLst>
          <pc:docMk/>
          <pc:sldMasterMk cId="0" sldId="2147483660"/>
        </pc:sldMasterMkLst>
        <pc:spChg chg="mod">
          <ac:chgData name="Koson Trachu" userId="8b674c4b66ffeb50" providerId="LiveId" clId="{56BD77A9-46CC-4AB3-A73D-882751F094C2}" dt="2023-04-10T16:13:05.350" v="0"/>
          <ac:spMkLst>
            <pc:docMk/>
            <pc:sldMasterMk cId="0" sldId="2147483660"/>
            <ac:spMk id="2" creationId="{00000000-0000-0000-0000-000000000000}"/>
          </ac:spMkLst>
        </pc:spChg>
        <pc:spChg chg="mod">
          <ac:chgData name="Koson Trachu" userId="8b674c4b66ffeb50" providerId="LiveId" clId="{56BD77A9-46CC-4AB3-A73D-882751F094C2}" dt="2023-04-10T16:13:05.350" v="0"/>
          <ac:spMkLst>
            <pc:docMk/>
            <pc:sldMasterMk cId="0" sldId="2147483660"/>
            <ac:spMk id="3" creationId="{00000000-0000-0000-0000-000000000000}"/>
          </ac:spMkLst>
        </pc:spChg>
        <pc:spChg chg="mod">
          <ac:chgData name="Koson Trachu" userId="8b674c4b66ffeb50" providerId="LiveId" clId="{56BD77A9-46CC-4AB3-A73D-882751F094C2}" dt="2023-04-10T16:13:05.350" v="0"/>
          <ac:spMkLst>
            <pc:docMk/>
            <pc:sldMasterMk cId="0" sldId="2147483660"/>
            <ac:spMk id="4" creationId="{00000000-0000-0000-0000-000000000000}"/>
          </ac:spMkLst>
        </pc:spChg>
        <pc:spChg chg="mod">
          <ac:chgData name="Koson Trachu" userId="8b674c4b66ffeb50" providerId="LiveId" clId="{56BD77A9-46CC-4AB3-A73D-882751F094C2}" dt="2023-04-10T16:13:05.350" v="0"/>
          <ac:spMkLst>
            <pc:docMk/>
            <pc:sldMasterMk cId="0" sldId="2147483660"/>
            <ac:spMk id="5" creationId="{00000000-0000-0000-0000-000000000000}"/>
          </ac:spMkLst>
        </pc:spChg>
        <pc:spChg chg="mod">
          <ac:chgData name="Koson Trachu" userId="8b674c4b66ffeb50" providerId="LiveId" clId="{56BD77A9-46CC-4AB3-A73D-882751F094C2}" dt="2023-04-10T16:13:05.350" v="0"/>
          <ac:spMkLst>
            <pc:docMk/>
            <pc:sldMasterMk cId="0" sldId="2147483660"/>
            <ac:spMk id="6" creationId="{00000000-0000-0000-0000-000000000000}"/>
          </ac:spMkLst>
        </pc:spChg>
        <pc:spChg chg="mod">
          <ac:chgData name="Koson Trachu" userId="8b674c4b66ffeb50" providerId="LiveId" clId="{56BD77A9-46CC-4AB3-A73D-882751F094C2}" dt="2023-04-10T16:13:05.350" v="0"/>
          <ac:spMkLst>
            <pc:docMk/>
            <pc:sldMasterMk cId="0" sldId="2147483660"/>
            <ac:spMk id="7" creationId="{00000000-0000-0000-0000-000000000000}"/>
          </ac:spMkLst>
        </pc:spChg>
        <pc:spChg chg="mod">
          <ac:chgData name="Koson Trachu" userId="8b674c4b66ffeb50" providerId="LiveId" clId="{56BD77A9-46CC-4AB3-A73D-882751F094C2}" dt="2023-04-10T16:13:05.350" v="0"/>
          <ac:spMkLst>
            <pc:docMk/>
            <pc:sldMasterMk cId="0" sldId="2147483660"/>
            <ac:spMk id="8" creationId="{00000000-0000-0000-0000-000000000000}"/>
          </ac:spMkLst>
        </pc:spChg>
        <pc:sldLayoutChg chg="modSp">
          <pc:chgData name="Koson Trachu" userId="8b674c4b66ffeb50" providerId="LiveId" clId="{56BD77A9-46CC-4AB3-A73D-882751F094C2}" dt="2023-04-10T16:13:05.350" v="0"/>
          <pc:sldLayoutMkLst>
            <pc:docMk/>
            <pc:sldMasterMk cId="0" sldId="2147483660"/>
            <pc:sldLayoutMk cId="0" sldId="2147483661"/>
          </pc:sldLayoutMkLst>
          <pc:spChg chg="mod">
            <ac:chgData name="Koson Trachu" userId="8b674c4b66ffeb50" providerId="LiveId" clId="{56BD77A9-46CC-4AB3-A73D-882751F094C2}" dt="2023-04-10T16:13:05.350" v="0"/>
            <ac:spMkLst>
              <pc:docMk/>
              <pc:sldMasterMk cId="0" sldId="2147483660"/>
              <pc:sldLayoutMk cId="0" sldId="2147483661"/>
              <ac:spMk id="2" creationId="{00000000-0000-0000-0000-000000000000}"/>
            </ac:spMkLst>
          </pc:spChg>
          <pc:spChg chg="mod">
            <ac:chgData name="Koson Trachu" userId="8b674c4b66ffeb50" providerId="LiveId" clId="{56BD77A9-46CC-4AB3-A73D-882751F094C2}" dt="2023-04-10T16:13:05.350" v="0"/>
            <ac:spMkLst>
              <pc:docMk/>
              <pc:sldMasterMk cId="0" sldId="2147483660"/>
              <pc:sldLayoutMk cId="0" sldId="2147483661"/>
              <ac:spMk id="3" creationId="{00000000-0000-0000-0000-000000000000}"/>
            </ac:spMkLst>
          </pc:spChg>
        </pc:sldLayoutChg>
        <pc:sldLayoutChg chg="modSp">
          <pc:chgData name="Koson Trachu" userId="8b674c4b66ffeb50" providerId="LiveId" clId="{56BD77A9-46CC-4AB3-A73D-882751F094C2}" dt="2023-04-10T16:13:05.350" v="0"/>
          <pc:sldLayoutMkLst>
            <pc:docMk/>
            <pc:sldMasterMk cId="0" sldId="2147483660"/>
            <pc:sldLayoutMk cId="0" sldId="2147483663"/>
          </pc:sldLayoutMkLst>
          <pc:spChg chg="mod">
            <ac:chgData name="Koson Trachu" userId="8b674c4b66ffeb50" providerId="LiveId" clId="{56BD77A9-46CC-4AB3-A73D-882751F094C2}" dt="2023-04-10T16:13:05.350" v="0"/>
            <ac:spMkLst>
              <pc:docMk/>
              <pc:sldMasterMk cId="0" sldId="2147483660"/>
              <pc:sldLayoutMk cId="0" sldId="2147483663"/>
              <ac:spMk id="2" creationId="{00000000-0000-0000-0000-000000000000}"/>
            </ac:spMkLst>
          </pc:spChg>
          <pc:spChg chg="mod">
            <ac:chgData name="Koson Trachu" userId="8b674c4b66ffeb50" providerId="LiveId" clId="{56BD77A9-46CC-4AB3-A73D-882751F094C2}" dt="2023-04-10T16:13:05.350" v="0"/>
            <ac:spMkLst>
              <pc:docMk/>
              <pc:sldMasterMk cId="0" sldId="2147483660"/>
              <pc:sldLayoutMk cId="0" sldId="2147483663"/>
              <ac:spMk id="3" creationId="{00000000-0000-0000-0000-000000000000}"/>
            </ac:spMkLst>
          </pc:spChg>
        </pc:sldLayoutChg>
        <pc:sldLayoutChg chg="modSp">
          <pc:chgData name="Koson Trachu" userId="8b674c4b66ffeb50" providerId="LiveId" clId="{56BD77A9-46CC-4AB3-A73D-882751F094C2}" dt="2023-04-10T16:13:05.350" v="0"/>
          <pc:sldLayoutMkLst>
            <pc:docMk/>
            <pc:sldMasterMk cId="0" sldId="2147483660"/>
            <pc:sldLayoutMk cId="0" sldId="2147483664"/>
          </pc:sldLayoutMkLst>
          <pc:spChg chg="mod">
            <ac:chgData name="Koson Trachu" userId="8b674c4b66ffeb50" providerId="LiveId" clId="{56BD77A9-46CC-4AB3-A73D-882751F094C2}" dt="2023-04-10T16:13:05.350" v="0"/>
            <ac:spMkLst>
              <pc:docMk/>
              <pc:sldMasterMk cId="0" sldId="2147483660"/>
              <pc:sldLayoutMk cId="0" sldId="2147483664"/>
              <ac:spMk id="3" creationId="{00000000-0000-0000-0000-000000000000}"/>
            </ac:spMkLst>
          </pc:spChg>
          <pc:spChg chg="mod">
            <ac:chgData name="Koson Trachu" userId="8b674c4b66ffeb50" providerId="LiveId" clId="{56BD77A9-46CC-4AB3-A73D-882751F094C2}" dt="2023-04-10T16:13:05.350" v="0"/>
            <ac:spMkLst>
              <pc:docMk/>
              <pc:sldMasterMk cId="0" sldId="2147483660"/>
              <pc:sldLayoutMk cId="0" sldId="2147483664"/>
              <ac:spMk id="4" creationId="{00000000-0000-0000-0000-000000000000}"/>
            </ac:spMkLst>
          </pc:spChg>
        </pc:sldLayoutChg>
        <pc:sldLayoutChg chg="modSp">
          <pc:chgData name="Koson Trachu" userId="8b674c4b66ffeb50" providerId="LiveId" clId="{56BD77A9-46CC-4AB3-A73D-882751F094C2}" dt="2023-04-10T16:13:05.350" v="0"/>
          <pc:sldLayoutMkLst>
            <pc:docMk/>
            <pc:sldMasterMk cId="0" sldId="2147483660"/>
            <pc:sldLayoutMk cId="0" sldId="2147483665"/>
          </pc:sldLayoutMkLst>
          <pc:spChg chg="mod">
            <ac:chgData name="Koson Trachu" userId="8b674c4b66ffeb50" providerId="LiveId" clId="{56BD77A9-46CC-4AB3-A73D-882751F094C2}" dt="2023-04-10T16:13:05.350" v="0"/>
            <ac:spMkLst>
              <pc:docMk/>
              <pc:sldMasterMk cId="0" sldId="2147483660"/>
              <pc:sldLayoutMk cId="0" sldId="2147483665"/>
              <ac:spMk id="3" creationId="{00000000-0000-0000-0000-000000000000}"/>
            </ac:spMkLst>
          </pc:spChg>
          <pc:spChg chg="mod">
            <ac:chgData name="Koson Trachu" userId="8b674c4b66ffeb50" providerId="LiveId" clId="{56BD77A9-46CC-4AB3-A73D-882751F094C2}" dt="2023-04-10T16:13:05.350" v="0"/>
            <ac:spMkLst>
              <pc:docMk/>
              <pc:sldMasterMk cId="0" sldId="2147483660"/>
              <pc:sldLayoutMk cId="0" sldId="2147483665"/>
              <ac:spMk id="4" creationId="{00000000-0000-0000-0000-000000000000}"/>
            </ac:spMkLst>
          </pc:spChg>
          <pc:spChg chg="mod">
            <ac:chgData name="Koson Trachu" userId="8b674c4b66ffeb50" providerId="LiveId" clId="{56BD77A9-46CC-4AB3-A73D-882751F094C2}" dt="2023-04-10T16:13:05.350" v="0"/>
            <ac:spMkLst>
              <pc:docMk/>
              <pc:sldMasterMk cId="0" sldId="2147483660"/>
              <pc:sldLayoutMk cId="0" sldId="2147483665"/>
              <ac:spMk id="5" creationId="{00000000-0000-0000-0000-000000000000}"/>
            </ac:spMkLst>
          </pc:spChg>
          <pc:spChg chg="mod">
            <ac:chgData name="Koson Trachu" userId="8b674c4b66ffeb50" providerId="LiveId" clId="{56BD77A9-46CC-4AB3-A73D-882751F094C2}" dt="2023-04-10T16:13:05.350" v="0"/>
            <ac:spMkLst>
              <pc:docMk/>
              <pc:sldMasterMk cId="0" sldId="2147483660"/>
              <pc:sldLayoutMk cId="0" sldId="2147483665"/>
              <ac:spMk id="6" creationId="{00000000-0000-0000-0000-000000000000}"/>
            </ac:spMkLst>
          </pc:spChg>
        </pc:sldLayoutChg>
        <pc:sldLayoutChg chg="modSp">
          <pc:chgData name="Koson Trachu" userId="8b674c4b66ffeb50" providerId="LiveId" clId="{56BD77A9-46CC-4AB3-A73D-882751F094C2}" dt="2023-04-10T16:13:05.350" v="0"/>
          <pc:sldLayoutMkLst>
            <pc:docMk/>
            <pc:sldMasterMk cId="0" sldId="2147483660"/>
            <pc:sldLayoutMk cId="0" sldId="2147483668"/>
          </pc:sldLayoutMkLst>
          <pc:spChg chg="mod">
            <ac:chgData name="Koson Trachu" userId="8b674c4b66ffeb50" providerId="LiveId" clId="{56BD77A9-46CC-4AB3-A73D-882751F094C2}" dt="2023-04-10T16:13:05.350" v="0"/>
            <ac:spMkLst>
              <pc:docMk/>
              <pc:sldMasterMk cId="0" sldId="2147483660"/>
              <pc:sldLayoutMk cId="0" sldId="2147483668"/>
              <ac:spMk id="2" creationId="{00000000-0000-0000-0000-000000000000}"/>
            </ac:spMkLst>
          </pc:spChg>
          <pc:spChg chg="mod">
            <ac:chgData name="Koson Trachu" userId="8b674c4b66ffeb50" providerId="LiveId" clId="{56BD77A9-46CC-4AB3-A73D-882751F094C2}" dt="2023-04-10T16:13:05.350" v="0"/>
            <ac:spMkLst>
              <pc:docMk/>
              <pc:sldMasterMk cId="0" sldId="2147483660"/>
              <pc:sldLayoutMk cId="0" sldId="2147483668"/>
              <ac:spMk id="4" creationId="{00000000-0000-0000-0000-000000000000}"/>
            </ac:spMkLst>
          </pc:spChg>
          <pc:spChg chg="mod">
            <ac:chgData name="Koson Trachu" userId="8b674c4b66ffeb50" providerId="LiveId" clId="{56BD77A9-46CC-4AB3-A73D-882751F094C2}" dt="2023-04-10T16:13:05.350" v="0"/>
            <ac:spMkLst>
              <pc:docMk/>
              <pc:sldMasterMk cId="0" sldId="2147483660"/>
              <pc:sldLayoutMk cId="0" sldId="2147483668"/>
              <ac:spMk id="9" creationId="{00000000-0000-0000-0000-000000000000}"/>
            </ac:spMkLst>
          </pc:spChg>
        </pc:sldLayoutChg>
        <pc:sldLayoutChg chg="modSp">
          <pc:chgData name="Koson Trachu" userId="8b674c4b66ffeb50" providerId="LiveId" clId="{56BD77A9-46CC-4AB3-A73D-882751F094C2}" dt="2023-04-10T16:13:05.350" v="0"/>
          <pc:sldLayoutMkLst>
            <pc:docMk/>
            <pc:sldMasterMk cId="0" sldId="2147483660"/>
            <pc:sldLayoutMk cId="0" sldId="2147483669"/>
          </pc:sldLayoutMkLst>
          <pc:spChg chg="mod">
            <ac:chgData name="Koson Trachu" userId="8b674c4b66ffeb50" providerId="LiveId" clId="{56BD77A9-46CC-4AB3-A73D-882751F094C2}" dt="2023-04-10T16:13:05.350" v="0"/>
            <ac:spMkLst>
              <pc:docMk/>
              <pc:sldMasterMk cId="0" sldId="2147483660"/>
              <pc:sldLayoutMk cId="0" sldId="2147483669"/>
              <ac:spMk id="2" creationId="{00000000-0000-0000-0000-000000000000}"/>
            </ac:spMkLst>
          </pc:spChg>
          <pc:spChg chg="mod">
            <ac:chgData name="Koson Trachu" userId="8b674c4b66ffeb50" providerId="LiveId" clId="{56BD77A9-46CC-4AB3-A73D-882751F094C2}" dt="2023-04-10T16:13:05.350" v="0"/>
            <ac:spMkLst>
              <pc:docMk/>
              <pc:sldMasterMk cId="0" sldId="2147483660"/>
              <pc:sldLayoutMk cId="0" sldId="2147483669"/>
              <ac:spMk id="3" creationId="{00000000-0000-0000-0000-000000000000}"/>
            </ac:spMkLst>
          </pc:spChg>
          <pc:spChg chg="mod">
            <ac:chgData name="Koson Trachu" userId="8b674c4b66ffeb50" providerId="LiveId" clId="{56BD77A9-46CC-4AB3-A73D-882751F094C2}" dt="2023-04-10T16:13:05.350" v="0"/>
            <ac:spMkLst>
              <pc:docMk/>
              <pc:sldMasterMk cId="0" sldId="2147483660"/>
              <pc:sldLayoutMk cId="0" sldId="2147483669"/>
              <ac:spMk id="4" creationId="{00000000-0000-0000-0000-000000000000}"/>
            </ac:spMkLst>
          </pc:spChg>
        </pc:sldLayoutChg>
        <pc:sldLayoutChg chg="modSp">
          <pc:chgData name="Koson Trachu" userId="8b674c4b66ffeb50" providerId="LiveId" clId="{56BD77A9-46CC-4AB3-A73D-882751F094C2}" dt="2023-04-10T16:13:05.350" v="0"/>
          <pc:sldLayoutMkLst>
            <pc:docMk/>
            <pc:sldMasterMk cId="0" sldId="2147483660"/>
            <pc:sldLayoutMk cId="0" sldId="2147483671"/>
          </pc:sldLayoutMkLst>
          <pc:spChg chg="mod">
            <ac:chgData name="Koson Trachu" userId="8b674c4b66ffeb50" providerId="LiveId" clId="{56BD77A9-46CC-4AB3-A73D-882751F094C2}" dt="2023-04-10T16:13:05.350" v="0"/>
            <ac:spMkLst>
              <pc:docMk/>
              <pc:sldMasterMk cId="0" sldId="2147483660"/>
              <pc:sldLayoutMk cId="0" sldId="2147483671"/>
              <ac:spMk id="2" creationId="{00000000-0000-0000-0000-000000000000}"/>
            </ac:spMkLst>
          </pc:spChg>
          <pc:spChg chg="mod">
            <ac:chgData name="Koson Trachu" userId="8b674c4b66ffeb50" providerId="LiveId" clId="{56BD77A9-46CC-4AB3-A73D-882751F094C2}" dt="2023-04-10T16:13:05.350" v="0"/>
            <ac:spMkLst>
              <pc:docMk/>
              <pc:sldMasterMk cId="0" sldId="2147483660"/>
              <pc:sldLayoutMk cId="0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Koson Trachu" userId="6eee57d3-532b-4a3f-8305-36424373c7d7" providerId="ADAL" clId="{F383BEF3-CEF2-48AD-B448-AF87C62A9CDF}"/>
    <pc:docChg chg="delSld">
      <pc:chgData name="Koson Trachu" userId="6eee57d3-532b-4a3f-8305-36424373c7d7" providerId="ADAL" clId="{F383BEF3-CEF2-48AD-B448-AF87C62A9CDF}" dt="2023-04-10T16:43:24.268" v="0" actId="2696"/>
      <pc:docMkLst>
        <pc:docMk/>
      </pc:docMkLst>
      <pc:sldChg chg="del">
        <pc:chgData name="Koson Trachu" userId="6eee57d3-532b-4a3f-8305-36424373c7d7" providerId="ADAL" clId="{F383BEF3-CEF2-48AD-B448-AF87C62A9CDF}" dt="2023-04-10T16:43:24.268" v="0" actId="2696"/>
        <pc:sldMkLst>
          <pc:docMk/>
          <pc:sldMk cId="188712750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6AC72-7ECE-4C92-A8A0-5DE261636D5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F4BB1-078A-4C16-BF53-B0C677D5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49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2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ED91F7BC-4EE8-4BE8-83BD-6BC18A44C18F}" type="datetime1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32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DF9928CE-EC0A-4BEB-8E1D-C268DC6BF1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C6E1-145D-41AD-A90B-9143FB20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8B289-73ED-465D-8949-4E1CD0A5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298CA-65C6-43B7-B24A-8E409A6C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4A8A-5553-4B5A-BA82-79A3CFB4C514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A7C5-0988-4D86-A843-C8A9FEE8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4EC4-8091-4805-9729-86F46260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9A9E-9385-434C-B98E-36020D85E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8EA7F-B4DE-43D8-B91B-5EBC5342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C5C8-A9CD-490B-87A1-0F80418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C919-1A95-4B08-8FAC-C4C2435242BE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65DD-060C-47A5-B2CA-264C36AC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CEFA-EB60-4478-84F6-3076CF4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B0D3E-F848-4C85-8467-D0760F9C3E64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1" r:id="rId2"/>
    <p:sldLayoutId id="2147483649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DD8C-A445-45A9-A68C-37EA12957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th-TH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การเขียนโปรแกรม ด้วยภาษา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C#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4CE2A-B80D-40F0-962A-AC492678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Extension Methods</a:t>
            </a:r>
            <a:endParaRPr lang="th-TH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B51DF-6234-46F1-BACA-FC26B154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F9928CE-EC0A-4BEB-8E1D-C268DC6BF1D3}" type="slidenum">
              <a:rPr lang="en-US" sz="4400" smtClean="0">
                <a:latin typeface="TH Baijam" pitchFamily="2" charset="-34"/>
                <a:cs typeface="TH Baijam" pitchFamily="2" charset="-34"/>
              </a:rPr>
              <a:pPr/>
              <a:t>1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3976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25" y="376022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ตัวอย่างโปรแกรม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D260-D98C-4B65-B572-2CEFF84CC14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1844824"/>
            <a:ext cx="6890362" cy="18566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62572" y="4221088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rgbClr val="FF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รูปแบบการเขียนอย่างนี้  เป็นธรรมชาติ เหมือนการใช้งานคลาสตามปกติ</a:t>
            </a:r>
            <a:endParaRPr lang="en-US" sz="2800" b="1" dirty="0">
              <a:solidFill>
                <a:srgbClr val="FF000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73472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0BE54E-99F4-4DD3-88F7-230D504A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Extension Methods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12C305-DE64-4EC4-AA03-692C653A9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AC76-46D3-4F68-A6C6-3279A3FF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2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21718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365125"/>
            <a:ext cx="11162456" cy="1325563"/>
          </a:xfrm>
        </p:spPr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Extension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44" y="1825625"/>
            <a:ext cx="11162456" cy="4351338"/>
          </a:xfrm>
        </p:spPr>
        <p:txBody>
          <a:bodyPr/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Extension Methods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ที่เพิ่มความสามารถของคลาส โดยไม่ต้องสืบทอดคลาสนั้น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แต่เราต้องสร้างคลาสใหม่ขึ้นมา เพื่อทำการดังกล่าว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D260-D98C-4B65-B572-2CEFF84CC14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89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365125"/>
            <a:ext cx="11162456" cy="1325563"/>
          </a:xfrm>
        </p:spPr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ตัวอย่างคลาส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3" y="1412776"/>
            <a:ext cx="7431081" cy="367240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D260-D98C-4B65-B572-2CEFF84CC14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63552" y="5445225"/>
            <a:ext cx="7416824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คลาสนี้มีข้อจำกัด เช่น ไม่สามารถหาค่าเฉลี่ยของ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08439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365125"/>
            <a:ext cx="11162456" cy="1325563"/>
          </a:xfrm>
        </p:spPr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ไม่ต้องทำ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extension methods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ถ้า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44" y="1825625"/>
            <a:ext cx="11162456" cy="4351338"/>
          </a:xfrm>
        </p:spPr>
        <p:txBody>
          <a:bodyPr/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เราสามารถแก้ไข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source code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ถ้าเราสามารถเข้าถึงข้อมูลในคลาสได้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D260-D98C-4B65-B572-2CEFF84CC14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37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365125"/>
            <a:ext cx="11162456" cy="1325563"/>
          </a:xfrm>
        </p:spPr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extension methods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5" y="2177932"/>
            <a:ext cx="6080261" cy="225918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D260-D98C-4B65-B572-2CEFF84CC140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6" name="Straight Arrow Connector 5"/>
          <p:cNvCxnSpPr>
            <a:stCxn id="8" idx="2"/>
          </p:cNvCxnSpPr>
          <p:nvPr/>
        </p:nvCxnSpPr>
        <p:spPr>
          <a:xfrm flipH="1">
            <a:off x="7464152" y="1972872"/>
            <a:ext cx="525748" cy="88006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456040" y="1572761"/>
            <a:ext cx="3067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Instance of </a:t>
            </a:r>
            <a:r>
              <a:rPr lang="en-US" sz="2000" dirty="0" err="1">
                <a:solidFill>
                  <a:srgbClr val="7030A0"/>
                </a:solidFill>
              </a:rPr>
              <a:t>MyData</a:t>
            </a:r>
            <a:r>
              <a:rPr lang="en-US" sz="2000" dirty="0">
                <a:solidFill>
                  <a:srgbClr val="7030A0"/>
                </a:solidFill>
              </a:rPr>
              <a:t> class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734547" y="3203451"/>
            <a:ext cx="10801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431704" y="4591933"/>
            <a:ext cx="2880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Use the instance of </a:t>
            </a:r>
            <a:r>
              <a:rPr lang="en-US" b="1" dirty="0" err="1">
                <a:solidFill>
                  <a:srgbClr val="7030A0"/>
                </a:solidFill>
              </a:rPr>
              <a:t>MyData</a:t>
            </a:r>
            <a:r>
              <a:rPr lang="en-US" b="1" dirty="0">
                <a:solidFill>
                  <a:srgbClr val="7030A0"/>
                </a:solidFill>
              </a:rPr>
              <a:t>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655841" y="3717033"/>
            <a:ext cx="0" cy="8749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4813300" y="3302000"/>
            <a:ext cx="2946400" cy="742810"/>
          </a:xfrm>
          <a:custGeom>
            <a:avLst/>
            <a:gdLst>
              <a:gd name="connsiteX0" fmla="*/ 2946400 w 2946400"/>
              <a:gd name="connsiteY0" fmla="*/ 0 h 742810"/>
              <a:gd name="connsiteX1" fmla="*/ 2184400 w 2946400"/>
              <a:gd name="connsiteY1" fmla="*/ 647700 h 742810"/>
              <a:gd name="connsiteX2" fmla="*/ 635000 w 2946400"/>
              <a:gd name="connsiteY2" fmla="*/ 723900 h 742810"/>
              <a:gd name="connsiteX3" fmla="*/ 0 w 2946400"/>
              <a:gd name="connsiteY3" fmla="*/ 495300 h 74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400" h="742810">
                <a:moveTo>
                  <a:pt x="2946400" y="0"/>
                </a:moveTo>
                <a:cubicBezTo>
                  <a:pt x="2758016" y="263525"/>
                  <a:pt x="2569633" y="527050"/>
                  <a:pt x="2184400" y="647700"/>
                </a:cubicBezTo>
                <a:cubicBezTo>
                  <a:pt x="1799167" y="768350"/>
                  <a:pt x="999067" y="749300"/>
                  <a:pt x="635000" y="723900"/>
                </a:cubicBezTo>
                <a:cubicBezTo>
                  <a:pt x="270933" y="698500"/>
                  <a:pt x="135466" y="596900"/>
                  <a:pt x="0" y="495300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49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365125"/>
            <a:ext cx="11162456" cy="1325563"/>
          </a:xfrm>
        </p:spPr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การเรียกใช้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extension class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1916832"/>
            <a:ext cx="7401664" cy="1944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D260-D98C-4B65-B572-2CEFF84CC14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99656" y="4129916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rgbClr val="FF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รูปแบบการเขียนอย่างนี้ ยังไม่เป็นธรรมชาติ</a:t>
            </a:r>
            <a:endParaRPr lang="en-US" sz="2800" b="1" dirty="0">
              <a:solidFill>
                <a:srgbClr val="FF000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64557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365125"/>
            <a:ext cx="11162456" cy="1325563"/>
          </a:xfrm>
        </p:spPr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รูปแบบการเขียน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extension class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2060848"/>
            <a:ext cx="6838352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D260-D98C-4B65-B572-2CEFF84CC14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07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365125"/>
            <a:ext cx="11090448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extension method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sealed class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9" y="1772816"/>
            <a:ext cx="6740917" cy="4320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D260-D98C-4B65-B572-2CEFF84CC140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909472" y="4861540"/>
            <a:ext cx="6546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528048" y="4861540"/>
            <a:ext cx="12241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60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AB80A3737EC242A6743D40C2A602F8" ma:contentTypeVersion="3" ma:contentTypeDescription="Create a new document." ma:contentTypeScope="" ma:versionID="6d235cdded959b07f7673da65ae1f5bf">
  <xsd:schema xmlns:xsd="http://www.w3.org/2001/XMLSchema" xmlns:xs="http://www.w3.org/2001/XMLSchema" xmlns:p="http://schemas.microsoft.com/office/2006/metadata/properties" xmlns:ns2="9c861e8e-0047-4445-9467-b3712011d2a2" targetNamespace="http://schemas.microsoft.com/office/2006/metadata/properties" ma:root="true" ma:fieldsID="a4a8a0b4722c688bcf96caacd8621b92" ns2:_="">
    <xsd:import namespace="9c861e8e-0047-4445-9467-b3712011d2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861e8e-0047-4445-9467-b3712011d2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43E7B1-3628-4049-8461-8C7343C538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23E8C9-4C25-4FAC-BAAE-88F75E30113C}"/>
</file>

<file path=customXml/itemProps3.xml><?xml version="1.0" encoding="utf-8"?>
<ds:datastoreItem xmlns:ds="http://schemas.openxmlformats.org/officeDocument/2006/customXml" ds:itemID="{BBEEA6AE-BCB2-4D73-B92F-BFEA107F3A6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139</Words>
  <Application>Microsoft Office PowerPoint</Application>
  <PresentationFormat>แบบจอกว้าง</PresentationFormat>
  <Paragraphs>30</Paragraphs>
  <Slides>10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TH Baijam</vt:lpstr>
      <vt:lpstr>TH Sarabun New</vt:lpstr>
      <vt:lpstr>Office Theme</vt:lpstr>
      <vt:lpstr>การเขียนโปรแกรม ด้วยภาษา C#</vt:lpstr>
      <vt:lpstr>Extension Methods</vt:lpstr>
      <vt:lpstr>Extension Methods</vt:lpstr>
      <vt:lpstr>ตัวอย่างคลาส</vt:lpstr>
      <vt:lpstr>ไม่ต้องทำ extension methods ถ้า</vt:lpstr>
      <vt:lpstr>การทำ extension methods</vt:lpstr>
      <vt:lpstr>การเรียกใช้ extension class</vt:lpstr>
      <vt:lpstr>รูปแบบการเขียน extension class</vt:lpstr>
      <vt:lpstr>ตัวอย่าง extension method จาก sealed class</vt:lpstr>
      <vt:lpstr>ตัวอย่างโปรแกรม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Methods</dc:title>
  <dc:creator>Koson</dc:creator>
  <cp:lastModifiedBy>Koson Trachu</cp:lastModifiedBy>
  <cp:revision>11</cp:revision>
  <dcterms:created xsi:type="dcterms:W3CDTF">2015-11-12T05:30:04Z</dcterms:created>
  <dcterms:modified xsi:type="dcterms:W3CDTF">2023-04-10T16:43:25Z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0x01010046AB80A3737EC242A6743D40C2A602F8</vt:lpwstr>
  </property>
</Properties>
</file>