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sldIdLst>
    <p:sldId id="290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2" r:id="rId24"/>
    <p:sldId id="278" r:id="rId25"/>
    <p:sldId id="286" r:id="rId26"/>
    <p:sldId id="28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9" r:id="rId3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6AFCE-066A-4D8C-816F-E8D8A1330F60}" v="57" dt="2023-04-10T16:04:3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0D86AFCE-066A-4D8C-816F-E8D8A1330F60}"/>
    <pc:docChg chg="undo custSel addSld delSld modSld addMainMaster delMainMaster modMainMaster modNotesMaster">
      <pc:chgData name="Koson Trachu" userId="8b674c4b66ffeb50" providerId="LiveId" clId="{0D86AFCE-066A-4D8C-816F-E8D8A1330F60}" dt="2023-04-10T16:04:54.841" v="212" actId="1076"/>
      <pc:docMkLst>
        <pc:docMk/>
      </pc:docMkLst>
      <pc:sldChg chg="del">
        <pc:chgData name="Koson Trachu" userId="8b674c4b66ffeb50" providerId="LiveId" clId="{0D86AFCE-066A-4D8C-816F-E8D8A1330F60}" dt="2023-04-10T16:04:47.837" v="210" actId="47"/>
        <pc:sldMkLst>
          <pc:docMk/>
          <pc:sldMk cId="2841374969" sldId="256"/>
        </pc:sldMkLst>
      </pc:sldChg>
      <pc:sldChg chg="modSp mod setBg">
        <pc:chgData name="Koson Trachu" userId="8b674c4b66ffeb50" providerId="LiveId" clId="{0D86AFCE-066A-4D8C-816F-E8D8A1330F60}" dt="2023-04-10T16:04:54.841" v="212" actId="1076"/>
        <pc:sldMkLst>
          <pc:docMk/>
          <pc:sldMk cId="3922404518" sldId="257"/>
        </pc:sldMkLst>
        <pc:spChg chg="mod">
          <ac:chgData name="Koson Trachu" userId="8b674c4b66ffeb50" providerId="LiveId" clId="{0D86AFCE-066A-4D8C-816F-E8D8A1330F60}" dt="2023-04-10T15:59:39.015" v="12"/>
          <ac:spMkLst>
            <pc:docMk/>
            <pc:sldMk cId="3922404518" sldId="257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1:32.617" v="126" actId="114"/>
          <ac:spMkLst>
            <pc:docMk/>
            <pc:sldMk cId="3922404518" sldId="257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39.015" v="12"/>
          <ac:spMkLst>
            <pc:docMk/>
            <pc:sldMk cId="3922404518" sldId="257"/>
            <ac:spMk id="5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4:54.841" v="212" actId="1076"/>
          <ac:picMkLst>
            <pc:docMk/>
            <pc:sldMk cId="3922404518" sldId="257"/>
            <ac:picMk id="4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09.690" v="48"/>
        <pc:sldMkLst>
          <pc:docMk/>
          <pc:sldMk cId="2187814669" sldId="258"/>
        </pc:sldMkLst>
        <pc:spChg chg="mod">
          <ac:chgData name="Koson Trachu" userId="8b674c4b66ffeb50" providerId="LiveId" clId="{0D86AFCE-066A-4D8C-816F-E8D8A1330F60}" dt="2023-04-10T16:00:09.690" v="48"/>
          <ac:spMkLst>
            <pc:docMk/>
            <pc:sldMk cId="2187814669" sldId="258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39.532" v="13"/>
          <ac:spMkLst>
            <pc:docMk/>
            <pc:sldMk cId="2187814669" sldId="258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k cId="2187814669" sldId="258"/>
            <ac:spMk id="7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2187814669" sldId="258"/>
            <ac:picMk id="5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10.987" v="50"/>
        <pc:sldMkLst>
          <pc:docMk/>
          <pc:sldMk cId="837910498" sldId="259"/>
        </pc:sldMkLst>
        <pc:spChg chg="mod">
          <ac:chgData name="Koson Trachu" userId="8b674c4b66ffeb50" providerId="LiveId" clId="{0D86AFCE-066A-4D8C-816F-E8D8A1330F60}" dt="2023-04-10T16:00:10.987" v="50"/>
          <ac:spMkLst>
            <pc:docMk/>
            <pc:sldMk cId="837910498" sldId="259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39.897" v="14"/>
          <ac:spMkLst>
            <pc:docMk/>
            <pc:sldMk cId="837910498" sldId="259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837910498" sldId="259"/>
            <ac:picMk id="102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1:44.125" v="131" actId="114"/>
        <pc:sldMkLst>
          <pc:docMk/>
          <pc:sldMk cId="1253053321" sldId="260"/>
        </pc:sldMkLst>
        <pc:spChg chg="mod">
          <ac:chgData name="Koson Trachu" userId="8b674c4b66ffeb50" providerId="LiveId" clId="{0D86AFCE-066A-4D8C-816F-E8D8A1330F60}" dt="2023-04-10T16:00:12.381" v="52"/>
          <ac:spMkLst>
            <pc:docMk/>
            <pc:sldMk cId="1253053321" sldId="260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1:44.125" v="131" actId="114"/>
          <ac:spMkLst>
            <pc:docMk/>
            <pc:sldMk cId="1253053321" sldId="260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1.572" v="15"/>
          <ac:spMkLst>
            <pc:docMk/>
            <pc:sldMk cId="1253053321" sldId="260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0D86AFCE-066A-4D8C-816F-E8D8A1330F60}" dt="2023-04-10T16:01:55.456" v="137" actId="1076"/>
        <pc:sldMkLst>
          <pc:docMk/>
          <pc:sldMk cId="2836104516" sldId="261"/>
        </pc:sldMkLst>
        <pc:spChg chg="mod">
          <ac:chgData name="Koson Trachu" userId="8b674c4b66ffeb50" providerId="LiveId" clId="{0D86AFCE-066A-4D8C-816F-E8D8A1330F60}" dt="2023-04-10T16:00:14.096" v="54"/>
          <ac:spMkLst>
            <pc:docMk/>
            <pc:sldMk cId="2836104516" sldId="261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1.932" v="16"/>
          <ac:spMkLst>
            <pc:docMk/>
            <pc:sldMk cId="2836104516" sldId="261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1:55.456" v="137" actId="1076"/>
          <ac:spMkLst>
            <pc:docMk/>
            <pc:sldMk cId="2836104516" sldId="261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2836104516" sldId="261"/>
            <ac:picMk id="2050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15.494" v="56"/>
        <pc:sldMkLst>
          <pc:docMk/>
          <pc:sldMk cId="2673006272" sldId="262"/>
        </pc:sldMkLst>
        <pc:spChg chg="mod">
          <ac:chgData name="Koson Trachu" userId="8b674c4b66ffeb50" providerId="LiveId" clId="{0D86AFCE-066A-4D8C-816F-E8D8A1330F60}" dt="2023-04-10T16:00:15.494" v="56"/>
          <ac:spMkLst>
            <pc:docMk/>
            <pc:sldMk cId="2673006272" sldId="262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2.283" v="17"/>
          <ac:spMkLst>
            <pc:docMk/>
            <pc:sldMk cId="2673006272" sldId="262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2673006272" sldId="262"/>
            <ac:picMk id="3074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2:00.719" v="139"/>
        <pc:sldMkLst>
          <pc:docMk/>
          <pc:sldMk cId="386032842" sldId="263"/>
        </pc:sldMkLst>
        <pc:spChg chg="mod">
          <ac:chgData name="Koson Trachu" userId="8b674c4b66ffeb50" providerId="LiveId" clId="{0D86AFCE-066A-4D8C-816F-E8D8A1330F60}" dt="2023-04-10T16:00:16.834" v="58"/>
          <ac:spMkLst>
            <pc:docMk/>
            <pc:sldMk cId="386032842" sldId="263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2:00.719" v="139"/>
          <ac:spMkLst>
            <pc:docMk/>
            <pc:sldMk cId="386032842" sldId="263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2.655" v="18"/>
          <ac:spMkLst>
            <pc:docMk/>
            <pc:sldMk cId="386032842" sldId="263"/>
            <ac:spMk id="4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k cId="386032842" sldId="263"/>
            <ac:spMk id="5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k cId="386032842" sldId="263"/>
            <ac:spMk id="6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k cId="386032842" sldId="263"/>
            <ac:spMk id="7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386032842" sldId="263"/>
            <ac:picMk id="4098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2:06.565" v="141"/>
        <pc:sldMkLst>
          <pc:docMk/>
          <pc:sldMk cId="310098937" sldId="264"/>
        </pc:sldMkLst>
        <pc:spChg chg="mod">
          <ac:chgData name="Koson Trachu" userId="8b674c4b66ffeb50" providerId="LiveId" clId="{0D86AFCE-066A-4D8C-816F-E8D8A1330F60}" dt="2023-04-10T16:00:18.179" v="60"/>
          <ac:spMkLst>
            <pc:docMk/>
            <pc:sldMk cId="310098937" sldId="264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2:06.565" v="141"/>
          <ac:spMkLst>
            <pc:docMk/>
            <pc:sldMk cId="310098937" sldId="264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2.978" v="19"/>
          <ac:spMkLst>
            <pc:docMk/>
            <pc:sldMk cId="310098937" sldId="264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310098937" sldId="264"/>
            <ac:picMk id="5122" creationId="{00000000-0000-0000-0000-000000000000}"/>
          </ac:picMkLst>
        </pc:pic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310098937" sldId="264"/>
            <ac:picMk id="5123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19.699" v="62"/>
        <pc:sldMkLst>
          <pc:docMk/>
          <pc:sldMk cId="3340076799" sldId="265"/>
        </pc:sldMkLst>
        <pc:spChg chg="mod">
          <ac:chgData name="Koson Trachu" userId="8b674c4b66ffeb50" providerId="LiveId" clId="{0D86AFCE-066A-4D8C-816F-E8D8A1330F60}" dt="2023-04-10T16:00:19.699" v="62"/>
          <ac:spMkLst>
            <pc:docMk/>
            <pc:sldMk cId="3340076799" sldId="265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4.769" v="20"/>
          <ac:spMkLst>
            <pc:docMk/>
            <pc:sldMk cId="3340076799" sldId="265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3340076799" sldId="265"/>
            <ac:picMk id="614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22.364" v="65" actId="1076"/>
        <pc:sldMkLst>
          <pc:docMk/>
          <pc:sldMk cId="3958414013" sldId="266"/>
        </pc:sldMkLst>
        <pc:spChg chg="mod">
          <ac:chgData name="Koson Trachu" userId="8b674c4b66ffeb50" providerId="LiveId" clId="{0D86AFCE-066A-4D8C-816F-E8D8A1330F60}" dt="2023-04-10T16:00:20.994" v="64"/>
          <ac:spMkLst>
            <pc:docMk/>
            <pc:sldMk cId="3958414013" sldId="266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5.140" v="21"/>
          <ac:spMkLst>
            <pc:docMk/>
            <pc:sldMk cId="3958414013" sldId="266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22.364" v="65" actId="1076"/>
          <ac:picMkLst>
            <pc:docMk/>
            <pc:sldMk cId="3958414013" sldId="266"/>
            <ac:picMk id="7170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25.623" v="68" actId="1076"/>
        <pc:sldMkLst>
          <pc:docMk/>
          <pc:sldMk cId="1566979833" sldId="267"/>
        </pc:sldMkLst>
        <pc:spChg chg="mod">
          <ac:chgData name="Koson Trachu" userId="8b674c4b66ffeb50" providerId="LiveId" clId="{0D86AFCE-066A-4D8C-816F-E8D8A1330F60}" dt="2023-04-10T16:00:23.833" v="67"/>
          <ac:spMkLst>
            <pc:docMk/>
            <pc:sldMk cId="1566979833" sldId="267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5.511" v="22"/>
          <ac:spMkLst>
            <pc:docMk/>
            <pc:sldMk cId="1566979833" sldId="267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25.623" v="68" actId="1076"/>
          <ac:picMkLst>
            <pc:docMk/>
            <pc:sldMk cId="1566979833" sldId="267"/>
            <ac:picMk id="8194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31.695" v="73" actId="1076"/>
        <pc:sldMkLst>
          <pc:docMk/>
          <pc:sldMk cId="309989449" sldId="268"/>
        </pc:sldMkLst>
        <pc:spChg chg="mod">
          <ac:chgData name="Koson Trachu" userId="8b674c4b66ffeb50" providerId="LiveId" clId="{0D86AFCE-066A-4D8C-816F-E8D8A1330F60}" dt="2023-04-10T16:00:30.101" v="72"/>
          <ac:spMkLst>
            <pc:docMk/>
            <pc:sldMk cId="309989449" sldId="268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5.846" v="23"/>
          <ac:spMkLst>
            <pc:docMk/>
            <pc:sldMk cId="309989449" sldId="268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31.695" v="73" actId="1076"/>
          <ac:picMkLst>
            <pc:docMk/>
            <pc:sldMk cId="309989449" sldId="268"/>
            <ac:picMk id="9218" creationId="{00000000-0000-0000-0000-000000000000}"/>
          </ac:picMkLst>
        </pc:picChg>
        <pc:picChg chg="mod">
          <ac:chgData name="Koson Trachu" userId="8b674c4b66ffeb50" providerId="LiveId" clId="{0D86AFCE-066A-4D8C-816F-E8D8A1330F60}" dt="2023-04-10T16:00:31.695" v="73" actId="1076"/>
          <ac:picMkLst>
            <pc:docMk/>
            <pc:sldMk cId="309989449" sldId="268"/>
            <ac:picMk id="9219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34.758" v="76" actId="1076"/>
        <pc:sldMkLst>
          <pc:docMk/>
          <pc:sldMk cId="2753183022" sldId="269"/>
        </pc:sldMkLst>
        <pc:spChg chg="mod">
          <ac:chgData name="Koson Trachu" userId="8b674c4b66ffeb50" providerId="LiveId" clId="{0D86AFCE-066A-4D8C-816F-E8D8A1330F60}" dt="2023-04-10T16:00:33.614" v="75"/>
          <ac:spMkLst>
            <pc:docMk/>
            <pc:sldMk cId="2753183022" sldId="269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6.208" v="24"/>
          <ac:spMkLst>
            <pc:docMk/>
            <pc:sldMk cId="2753183022" sldId="269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34.758" v="76" actId="1076"/>
          <ac:picMkLst>
            <pc:docMk/>
            <pc:sldMk cId="2753183022" sldId="269"/>
            <ac:picMk id="10242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37.602" v="79" actId="1076"/>
        <pc:sldMkLst>
          <pc:docMk/>
          <pc:sldMk cId="3182477378" sldId="270"/>
        </pc:sldMkLst>
        <pc:spChg chg="mod">
          <ac:chgData name="Koson Trachu" userId="8b674c4b66ffeb50" providerId="LiveId" clId="{0D86AFCE-066A-4D8C-816F-E8D8A1330F60}" dt="2023-04-10T16:00:36.296" v="78"/>
          <ac:spMkLst>
            <pc:docMk/>
            <pc:sldMk cId="3182477378" sldId="270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6.577" v="25"/>
          <ac:spMkLst>
            <pc:docMk/>
            <pc:sldMk cId="3182477378" sldId="270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37.602" v="79" actId="1076"/>
          <ac:picMkLst>
            <pc:docMk/>
            <pc:sldMk cId="3182477378" sldId="270"/>
            <ac:picMk id="1126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40.383" v="82" actId="1076"/>
        <pc:sldMkLst>
          <pc:docMk/>
          <pc:sldMk cId="278914437" sldId="271"/>
        </pc:sldMkLst>
        <pc:spChg chg="mod">
          <ac:chgData name="Koson Trachu" userId="8b674c4b66ffeb50" providerId="LiveId" clId="{0D86AFCE-066A-4D8C-816F-E8D8A1330F60}" dt="2023-04-10T16:00:39.250" v="81"/>
          <ac:spMkLst>
            <pc:docMk/>
            <pc:sldMk cId="278914437" sldId="271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7.019" v="26"/>
          <ac:spMkLst>
            <pc:docMk/>
            <pc:sldMk cId="278914437" sldId="271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40.383" v="82" actId="1076"/>
          <ac:picMkLst>
            <pc:docMk/>
            <pc:sldMk cId="278914437" sldId="271"/>
            <ac:picMk id="12290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2:23.644" v="147" actId="1076"/>
        <pc:sldMkLst>
          <pc:docMk/>
          <pc:sldMk cId="423565942" sldId="272"/>
        </pc:sldMkLst>
        <pc:spChg chg="mod">
          <ac:chgData name="Koson Trachu" userId="8b674c4b66ffeb50" providerId="LiveId" clId="{0D86AFCE-066A-4D8C-816F-E8D8A1330F60}" dt="2023-04-10T16:00:57.184" v="101"/>
          <ac:spMkLst>
            <pc:docMk/>
            <pc:sldMk cId="423565942" sldId="272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2:23.644" v="147" actId="1076"/>
          <ac:spMkLst>
            <pc:docMk/>
            <pc:sldMk cId="423565942" sldId="272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1.715" v="32"/>
          <ac:spMkLst>
            <pc:docMk/>
            <pc:sldMk cId="423565942" sldId="272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59.072" v="102" actId="1076"/>
          <ac:picMkLst>
            <pc:docMk/>
            <pc:sldMk cId="423565942" sldId="272"/>
            <ac:picMk id="17410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42.941" v="85" actId="1076"/>
        <pc:sldMkLst>
          <pc:docMk/>
          <pc:sldMk cId="2045088463" sldId="273"/>
        </pc:sldMkLst>
        <pc:spChg chg="mod">
          <ac:chgData name="Koson Trachu" userId="8b674c4b66ffeb50" providerId="LiveId" clId="{0D86AFCE-066A-4D8C-816F-E8D8A1330F60}" dt="2023-04-10T16:00:41.936" v="84"/>
          <ac:spMkLst>
            <pc:docMk/>
            <pc:sldMk cId="2045088463" sldId="273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8.585" v="27"/>
          <ac:spMkLst>
            <pc:docMk/>
            <pc:sldMk cId="2045088463" sldId="273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42.941" v="85" actId="1076"/>
          <ac:picMkLst>
            <pc:docMk/>
            <pc:sldMk cId="2045088463" sldId="273"/>
            <ac:picMk id="13314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45.380" v="88" actId="1076"/>
        <pc:sldMkLst>
          <pc:docMk/>
          <pc:sldMk cId="2717036985" sldId="274"/>
        </pc:sldMkLst>
        <pc:spChg chg="mod">
          <ac:chgData name="Koson Trachu" userId="8b674c4b66ffeb50" providerId="LiveId" clId="{0D86AFCE-066A-4D8C-816F-E8D8A1330F60}" dt="2023-04-10T16:00:44.364" v="87"/>
          <ac:spMkLst>
            <pc:docMk/>
            <pc:sldMk cId="2717036985" sldId="274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8.955" v="28"/>
          <ac:spMkLst>
            <pc:docMk/>
            <pc:sldMk cId="2717036985" sldId="274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45.380" v="88" actId="1076"/>
          <ac:picMkLst>
            <pc:docMk/>
            <pc:sldMk cId="2717036985" sldId="274"/>
            <ac:picMk id="14338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48.644" v="91" actId="1076"/>
        <pc:sldMkLst>
          <pc:docMk/>
          <pc:sldMk cId="713281109" sldId="275"/>
        </pc:sldMkLst>
        <pc:spChg chg="mod">
          <ac:chgData name="Koson Trachu" userId="8b674c4b66ffeb50" providerId="LiveId" clId="{0D86AFCE-066A-4D8C-816F-E8D8A1330F60}" dt="2023-04-10T16:00:46.920" v="90"/>
          <ac:spMkLst>
            <pc:docMk/>
            <pc:sldMk cId="713281109" sldId="275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9.363" v="29"/>
          <ac:spMkLst>
            <pc:docMk/>
            <pc:sldMk cId="713281109" sldId="275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48.644" v="91" actId="1076"/>
          <ac:picMkLst>
            <pc:docMk/>
            <pc:sldMk cId="713281109" sldId="275"/>
            <ac:picMk id="15362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51.354" v="94" actId="1076"/>
        <pc:sldMkLst>
          <pc:docMk/>
          <pc:sldMk cId="4086502728" sldId="276"/>
        </pc:sldMkLst>
        <pc:spChg chg="mod">
          <ac:chgData name="Koson Trachu" userId="8b674c4b66ffeb50" providerId="LiveId" clId="{0D86AFCE-066A-4D8C-816F-E8D8A1330F60}" dt="2023-04-10T16:00:50.236" v="93"/>
          <ac:spMkLst>
            <pc:docMk/>
            <pc:sldMk cId="4086502728" sldId="276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49.719" v="30"/>
          <ac:spMkLst>
            <pc:docMk/>
            <pc:sldMk cId="4086502728" sldId="276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51.354" v="94" actId="1076"/>
          <ac:picMkLst>
            <pc:docMk/>
            <pc:sldMk cId="4086502728" sldId="276"/>
            <ac:picMk id="1638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0:55.462" v="99" actId="1076"/>
        <pc:sldMkLst>
          <pc:docMk/>
          <pc:sldMk cId="520548827" sldId="277"/>
        </pc:sldMkLst>
        <pc:spChg chg="mod">
          <ac:chgData name="Koson Trachu" userId="8b674c4b66ffeb50" providerId="LiveId" clId="{0D86AFCE-066A-4D8C-816F-E8D8A1330F60}" dt="2023-04-10T16:00:54.338" v="98"/>
          <ac:spMkLst>
            <pc:docMk/>
            <pc:sldMk cId="520548827" sldId="277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0.095" v="31"/>
          <ac:spMkLst>
            <pc:docMk/>
            <pc:sldMk cId="520548827" sldId="277"/>
            <ac:spMk id="3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0:55.462" v="99" actId="1076"/>
          <ac:picMkLst>
            <pc:docMk/>
            <pc:sldMk cId="520548827" sldId="277"/>
            <ac:picMk id="4" creationId="{00000000-0000-0000-0000-000000000000}"/>
          </ac:picMkLst>
        </pc:picChg>
      </pc:sldChg>
      <pc:sldChg chg="modSp setBg">
        <pc:chgData name="Koson Trachu" userId="8b674c4b66ffeb50" providerId="LiveId" clId="{0D86AFCE-066A-4D8C-816F-E8D8A1330F60}" dt="2023-04-10T16:01:01.524" v="103" actId="1076"/>
        <pc:sldMkLst>
          <pc:docMk/>
          <pc:sldMk cId="3831770684" sldId="278"/>
        </pc:sldMkLst>
        <pc:spChg chg="mod">
          <ac:chgData name="Koson Trachu" userId="8b674c4b66ffeb50" providerId="LiveId" clId="{0D86AFCE-066A-4D8C-816F-E8D8A1330F60}" dt="2023-04-10T15:59:52.055" v="33"/>
          <ac:spMkLst>
            <pc:docMk/>
            <pc:sldMk cId="3831770684" sldId="278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2.055" v="33"/>
          <ac:spMkLst>
            <pc:docMk/>
            <pc:sldMk cId="3831770684" sldId="278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1:01.524" v="103" actId="1076"/>
          <ac:picMkLst>
            <pc:docMk/>
            <pc:sldMk cId="3831770684" sldId="278"/>
            <ac:picMk id="102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2:55.972" v="161" actId="1076"/>
        <pc:sldMkLst>
          <pc:docMk/>
          <pc:sldMk cId="547151049" sldId="279"/>
        </pc:sldMkLst>
        <pc:spChg chg="mod">
          <ac:chgData name="Koson Trachu" userId="8b674c4b66ffeb50" providerId="LiveId" clId="{0D86AFCE-066A-4D8C-816F-E8D8A1330F60}" dt="2023-04-10T16:01:06.950" v="109"/>
          <ac:spMkLst>
            <pc:docMk/>
            <pc:sldMk cId="547151049" sldId="279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2:51.299" v="157" actId="12"/>
          <ac:spMkLst>
            <pc:docMk/>
            <pc:sldMk cId="547151049" sldId="279"/>
            <ac:spMk id="4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3.166" v="36"/>
          <ac:spMkLst>
            <pc:docMk/>
            <pc:sldMk cId="547151049" sldId="279"/>
            <ac:spMk id="5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2:53.932" v="160" actId="12"/>
          <ac:spMkLst>
            <pc:docMk/>
            <pc:sldMk cId="547151049" sldId="279"/>
            <ac:spMk id="6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547151049" sldId="279"/>
            <ac:picMk id="4098" creationId="{00000000-0000-0000-0000-000000000000}"/>
          </ac:picMkLst>
        </pc:picChg>
        <pc:picChg chg="mod">
          <ac:chgData name="Koson Trachu" userId="8b674c4b66ffeb50" providerId="LiveId" clId="{0D86AFCE-066A-4D8C-816F-E8D8A1330F60}" dt="2023-04-10T16:02:55.972" v="161" actId="1076"/>
          <ac:picMkLst>
            <pc:docMk/>
            <pc:sldMk cId="547151049" sldId="279"/>
            <ac:picMk id="4099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3:01.853" v="166" actId="14100"/>
        <pc:sldMkLst>
          <pc:docMk/>
          <pc:sldMk cId="3685431683" sldId="280"/>
        </pc:sldMkLst>
        <pc:spChg chg="mod">
          <ac:chgData name="Koson Trachu" userId="8b674c4b66ffeb50" providerId="LiveId" clId="{0D86AFCE-066A-4D8C-816F-E8D8A1330F60}" dt="2023-04-10T16:01:08.590" v="111"/>
          <ac:spMkLst>
            <pc:docMk/>
            <pc:sldMk cId="3685431683" sldId="280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3:01.853" v="166" actId="14100"/>
          <ac:spMkLst>
            <pc:docMk/>
            <pc:sldMk cId="3685431683" sldId="280"/>
            <ac:spMk id="4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3.538" v="37"/>
          <ac:spMkLst>
            <pc:docMk/>
            <pc:sldMk cId="3685431683" sldId="280"/>
            <ac:spMk id="5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2:57.948" v="162" actId="1076"/>
          <ac:picMkLst>
            <pc:docMk/>
            <pc:sldMk cId="3685431683" sldId="280"/>
            <ac:picMk id="5122" creationId="{00000000-0000-0000-0000-000000000000}"/>
          </ac:picMkLst>
        </pc:picChg>
      </pc:sldChg>
      <pc:sldChg chg="modSp setBg">
        <pc:chgData name="Koson Trachu" userId="8b674c4b66ffeb50" providerId="LiveId" clId="{0D86AFCE-066A-4D8C-816F-E8D8A1330F60}" dt="2023-04-10T15:59:55.159" v="38"/>
        <pc:sldMkLst>
          <pc:docMk/>
          <pc:sldMk cId="1178492144" sldId="281"/>
        </pc:sldMkLst>
        <pc:spChg chg="mod">
          <ac:chgData name="Koson Trachu" userId="8b674c4b66ffeb50" providerId="LiveId" clId="{0D86AFCE-066A-4D8C-816F-E8D8A1330F60}" dt="2023-04-10T15:59:55.159" v="38"/>
          <ac:spMkLst>
            <pc:docMk/>
            <pc:sldMk cId="1178492144" sldId="281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5.159" v="38"/>
          <ac:spMkLst>
            <pc:docMk/>
            <pc:sldMk cId="1178492144" sldId="281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1178492144" sldId="281"/>
            <ac:picMk id="614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3:10.771" v="172" actId="12"/>
        <pc:sldMkLst>
          <pc:docMk/>
          <pc:sldMk cId="1279802027" sldId="282"/>
        </pc:sldMkLst>
        <pc:spChg chg="mod">
          <ac:chgData name="Koson Trachu" userId="8b674c4b66ffeb50" providerId="LiveId" clId="{0D86AFCE-066A-4D8C-816F-E8D8A1330F60}" dt="2023-04-10T16:01:11.514" v="113"/>
          <ac:spMkLst>
            <pc:docMk/>
            <pc:sldMk cId="1279802027" sldId="282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3:10.771" v="172" actId="12"/>
          <ac:spMkLst>
            <pc:docMk/>
            <pc:sldMk cId="1279802027" sldId="282"/>
            <ac:spMk id="4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5.532" v="39"/>
          <ac:spMkLst>
            <pc:docMk/>
            <pc:sldMk cId="1279802027" sldId="282"/>
            <ac:spMk id="5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3:09.012" v="171" actId="1076"/>
          <ac:picMkLst>
            <pc:docMk/>
            <pc:sldMk cId="1279802027" sldId="282"/>
            <ac:picMk id="7170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4:34.416" v="207" actId="1076"/>
        <pc:sldMkLst>
          <pc:docMk/>
          <pc:sldMk cId="3699360016" sldId="283"/>
        </pc:sldMkLst>
        <pc:spChg chg="mod">
          <ac:chgData name="Koson Trachu" userId="8b674c4b66ffeb50" providerId="LiveId" clId="{0D86AFCE-066A-4D8C-816F-E8D8A1330F60}" dt="2023-04-10T16:04:31.812" v="206" actId="1076"/>
          <ac:spMkLst>
            <pc:docMk/>
            <pc:sldMk cId="3699360016" sldId="283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4:29.485" v="205" actId="27636"/>
          <ac:spMkLst>
            <pc:docMk/>
            <pc:sldMk cId="3699360016" sldId="283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5.888" v="40"/>
          <ac:spMkLst>
            <pc:docMk/>
            <pc:sldMk cId="3699360016" sldId="283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4:34.416" v="207" actId="1076"/>
          <ac:picMkLst>
            <pc:docMk/>
            <pc:sldMk cId="3699360016" sldId="283"/>
            <ac:picMk id="8194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1:14.815" v="117"/>
        <pc:sldMkLst>
          <pc:docMk/>
          <pc:sldMk cId="2207513906" sldId="284"/>
        </pc:sldMkLst>
        <pc:spChg chg="mod">
          <ac:chgData name="Koson Trachu" userId="8b674c4b66ffeb50" providerId="LiveId" clId="{0D86AFCE-066A-4D8C-816F-E8D8A1330F60}" dt="2023-04-10T16:01:14.815" v="117"/>
          <ac:spMkLst>
            <pc:docMk/>
            <pc:sldMk cId="2207513906" sldId="284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6.263" v="42"/>
          <ac:spMkLst>
            <pc:docMk/>
            <pc:sldMk cId="2207513906" sldId="284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9:56.263" v="42"/>
          <ac:picMkLst>
            <pc:docMk/>
            <pc:sldMk cId="2207513906" sldId="284"/>
            <ac:picMk id="11266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3:27.923" v="185"/>
        <pc:sldMkLst>
          <pc:docMk/>
          <pc:sldMk cId="2140941779" sldId="285"/>
        </pc:sldMkLst>
        <pc:spChg chg="mod">
          <ac:chgData name="Koson Trachu" userId="8b674c4b66ffeb50" providerId="LiveId" clId="{0D86AFCE-066A-4D8C-816F-E8D8A1330F60}" dt="2023-04-10T16:01:16.220" v="119"/>
          <ac:spMkLst>
            <pc:docMk/>
            <pc:sldMk cId="2140941779" sldId="285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3:27.923" v="185"/>
          <ac:spMkLst>
            <pc:docMk/>
            <pc:sldMk cId="2140941779" sldId="285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6.613" v="43"/>
          <ac:spMkLst>
            <pc:docMk/>
            <pc:sldMk cId="2140941779" sldId="285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2140941779" sldId="285"/>
            <ac:picMk id="12290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4:15.386" v="198" actId="1076"/>
        <pc:sldMkLst>
          <pc:docMk/>
          <pc:sldMk cId="1844887736" sldId="286"/>
        </pc:sldMkLst>
        <pc:spChg chg="mod">
          <ac:chgData name="Koson Trachu" userId="8b674c4b66ffeb50" providerId="LiveId" clId="{0D86AFCE-066A-4D8C-816F-E8D8A1330F60}" dt="2023-04-10T16:04:10.658" v="196" actId="1076"/>
          <ac:spMkLst>
            <pc:docMk/>
            <pc:sldMk cId="1844887736" sldId="286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4:13.303" v="197" actId="1076"/>
          <ac:spMkLst>
            <pc:docMk/>
            <pc:sldMk cId="1844887736" sldId="286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2.421" v="34"/>
          <ac:spMkLst>
            <pc:docMk/>
            <pc:sldMk cId="1844887736" sldId="286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6:04:15.386" v="198" actId="1076"/>
          <ac:picMkLst>
            <pc:docMk/>
            <pc:sldMk cId="1844887736" sldId="286"/>
            <ac:picMk id="9218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2:46.309" v="154"/>
        <pc:sldMkLst>
          <pc:docMk/>
          <pc:sldMk cId="1183514904" sldId="287"/>
        </pc:sldMkLst>
        <pc:spChg chg="mod">
          <ac:chgData name="Koson Trachu" userId="8b674c4b66ffeb50" providerId="LiveId" clId="{0D86AFCE-066A-4D8C-816F-E8D8A1330F60}" dt="2023-04-10T16:01:05.328" v="107"/>
          <ac:spMkLst>
            <pc:docMk/>
            <pc:sldMk cId="1183514904" sldId="287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2:46.309" v="154"/>
          <ac:spMkLst>
            <pc:docMk/>
            <pc:sldMk cId="1183514904" sldId="287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2.794" v="35"/>
          <ac:spMkLst>
            <pc:docMk/>
            <pc:sldMk cId="1183514904" sldId="287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1183514904" sldId="287"/>
            <ac:picMk id="10242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1:17.579" v="121"/>
        <pc:sldMkLst>
          <pc:docMk/>
          <pc:sldMk cId="1699509952" sldId="288"/>
        </pc:sldMkLst>
        <pc:spChg chg="mod">
          <ac:chgData name="Koson Trachu" userId="8b674c4b66ffeb50" providerId="LiveId" clId="{0D86AFCE-066A-4D8C-816F-E8D8A1330F60}" dt="2023-04-10T16:01:17.579" v="121"/>
          <ac:spMkLst>
            <pc:docMk/>
            <pc:sldMk cId="1699509952" sldId="288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7.002" v="44"/>
          <ac:spMkLst>
            <pc:docMk/>
            <pc:sldMk cId="1699509952" sldId="288"/>
            <ac:spMk id="4" creationId="{00000000-0000-0000-0000-000000000000}"/>
          </ac:spMkLst>
        </pc:spChg>
        <pc:picChg chg="mod">
          <ac:chgData name="Koson Trachu" userId="8b674c4b66ffeb50" providerId="LiveId" clId="{0D86AFCE-066A-4D8C-816F-E8D8A1330F60}" dt="2023-04-10T15:58:59.864" v="0"/>
          <ac:picMkLst>
            <pc:docMk/>
            <pc:sldMk cId="1699509952" sldId="288"/>
            <ac:picMk id="13314" creationId="{00000000-0000-0000-0000-000000000000}"/>
          </ac:picMkLst>
        </pc:picChg>
      </pc:sldChg>
      <pc:sldChg chg="modSp mod setBg">
        <pc:chgData name="Koson Trachu" userId="8b674c4b66ffeb50" providerId="LiveId" clId="{0D86AFCE-066A-4D8C-816F-E8D8A1330F60}" dt="2023-04-10T16:04:38.333" v="209"/>
        <pc:sldMkLst>
          <pc:docMk/>
          <pc:sldMk cId="2674263528" sldId="289"/>
        </pc:sldMkLst>
        <pc:spChg chg="mod">
          <ac:chgData name="Koson Trachu" userId="8b674c4b66ffeb50" providerId="LiveId" clId="{0D86AFCE-066A-4D8C-816F-E8D8A1330F60}" dt="2023-04-10T16:01:18.945" v="123"/>
          <ac:spMkLst>
            <pc:docMk/>
            <pc:sldMk cId="2674263528" sldId="289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6:04:38.333" v="209"/>
          <ac:spMkLst>
            <pc:docMk/>
            <pc:sldMk cId="2674263528" sldId="289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9:58.237" v="45"/>
          <ac:spMkLst>
            <pc:docMk/>
            <pc:sldMk cId="2674263528" sldId="289"/>
            <ac:spMk id="4" creationId="{00000000-0000-0000-0000-000000000000}"/>
          </ac:spMkLst>
        </pc:spChg>
      </pc:sldChg>
      <pc:sldChg chg="modSp add mod">
        <pc:chgData name="Koson Trachu" userId="8b674c4b66ffeb50" providerId="LiveId" clId="{0D86AFCE-066A-4D8C-816F-E8D8A1330F60}" dt="2023-04-10T15:59:14.383" v="7"/>
        <pc:sldMkLst>
          <pc:docMk/>
          <pc:sldMk cId="3839763946" sldId="290"/>
        </pc:sldMkLst>
        <pc:spChg chg="mod">
          <ac:chgData name="Koson Trachu" userId="8b674c4b66ffeb50" providerId="LiveId" clId="{0D86AFCE-066A-4D8C-816F-E8D8A1330F60}" dt="2023-04-10T15:59:14.383" v="7"/>
          <ac:spMkLst>
            <pc:docMk/>
            <pc:sldMk cId="3839763946" sldId="290"/>
            <ac:spMk id="3" creationId="{DD54CE2A-B80D-40F0-962A-AC4926781273}"/>
          </ac:spMkLst>
        </pc:spChg>
      </pc:sldChg>
      <pc:sldChg chg="modSp add mod">
        <pc:chgData name="Koson Trachu" userId="8b674c4b66ffeb50" providerId="LiveId" clId="{0D86AFCE-066A-4D8C-816F-E8D8A1330F60}" dt="2023-04-10T15:59:18.094" v="8"/>
        <pc:sldMkLst>
          <pc:docMk/>
          <pc:sldMk cId="1721718650" sldId="291"/>
        </pc:sldMkLst>
        <pc:spChg chg="mod">
          <ac:chgData name="Koson Trachu" userId="8b674c4b66ffeb50" providerId="LiveId" clId="{0D86AFCE-066A-4D8C-816F-E8D8A1330F60}" dt="2023-04-10T15:59:18.094" v="8"/>
          <ac:spMkLst>
            <pc:docMk/>
            <pc:sldMk cId="1721718650" sldId="291"/>
            <ac:spMk id="5" creationId="{DD0BE54E-99F4-4DD3-88F7-230D504ADD5F}"/>
          </ac:spMkLst>
        </pc:spChg>
      </pc:sldChg>
      <pc:sldChg chg="modSp add del setBg">
        <pc:chgData name="Koson Trachu" userId="8b674c4b66ffeb50" providerId="LiveId" clId="{0D86AFCE-066A-4D8C-816F-E8D8A1330F60}" dt="2023-04-10T16:04:51.208" v="211" actId="47"/>
        <pc:sldMkLst>
          <pc:docMk/>
          <pc:sldMk cId="2289390949" sldId="292"/>
        </pc:sldMkLst>
        <pc:spChg chg="mod">
          <ac:chgData name="Koson Trachu" userId="8b674c4b66ffeb50" providerId="LiveId" clId="{0D86AFCE-066A-4D8C-816F-E8D8A1330F60}" dt="2023-04-10T16:00:03.438" v="46"/>
          <ac:spMkLst>
            <pc:docMk/>
            <pc:sldMk cId="2289390949" sldId="292"/>
            <ac:spMk id="4" creationId="{00000000-0000-0000-0000-000000000000}"/>
          </ac:spMkLst>
        </pc:spChg>
      </pc:sldChg>
      <pc:sldMasterChg chg="add addSldLayout">
        <pc:chgData name="Koson Trachu" userId="8b674c4b66ffeb50" providerId="LiveId" clId="{0D86AFCE-066A-4D8C-816F-E8D8A1330F60}" dt="2023-04-10T15:59:05.954" v="5" actId="27028"/>
        <pc:sldMasterMkLst>
          <pc:docMk/>
          <pc:sldMasterMk cId="9931172" sldId="2147483652"/>
        </pc:sldMasterMkLst>
        <pc:sldLayoutChg chg="add">
          <pc:chgData name="Koson Trachu" userId="8b674c4b66ffeb50" providerId="LiveId" clId="{0D86AFCE-066A-4D8C-816F-E8D8A1330F60}" dt="2023-04-10T15:59:03.669" v="1" actId="27028"/>
          <pc:sldLayoutMkLst>
            <pc:docMk/>
            <pc:sldMasterMk cId="9931172" sldId="2147483652"/>
            <pc:sldLayoutMk cId="390920738" sldId="2147483649"/>
          </pc:sldLayoutMkLst>
        </pc:sldLayoutChg>
        <pc:sldLayoutChg chg="add">
          <pc:chgData name="Koson Trachu" userId="8b674c4b66ffeb50" providerId="LiveId" clId="{0D86AFCE-066A-4D8C-816F-E8D8A1330F60}" dt="2023-04-10T15:59:04.166" v="3" actId="27028"/>
          <pc:sldLayoutMkLst>
            <pc:docMk/>
            <pc:sldMasterMk cId="9931172" sldId="2147483652"/>
            <pc:sldLayoutMk cId="2670788600" sldId="2147483651"/>
          </pc:sldLayoutMkLst>
        </pc:sldLayoutChg>
        <pc:sldLayoutChg chg="add">
          <pc:chgData name="Koson Trachu" userId="8b674c4b66ffeb50" providerId="LiveId" clId="{0D86AFCE-066A-4D8C-816F-E8D8A1330F60}" dt="2023-04-10T15:59:05.954" v="5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del delSldLayout modSldLayout">
        <pc:chgData name="Koson Trachu" userId="8b674c4b66ffeb50" providerId="LiveId" clId="{0D86AFCE-066A-4D8C-816F-E8D8A1330F60}" dt="2023-04-10T16:04:47.837" v="210" actId="47"/>
        <pc:sldMasterMkLst>
          <pc:docMk/>
          <pc:sldMasterMk cId="0" sldId="2147483660"/>
        </pc:sldMasterMkLst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4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Koson Trachu" userId="8b674c4b66ffeb50" providerId="LiveId" clId="{0D86AFCE-066A-4D8C-816F-E8D8A1330F60}" dt="2023-04-10T15:58:59.864" v="0"/>
          <ac:spMkLst>
            <pc:docMk/>
            <pc:sldMasterMk cId="0" sldId="2147483660"/>
            <ac:spMk id="8" creationId="{00000000-0000-0000-0000-000000000000}"/>
          </ac:spMkLst>
        </pc:sp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1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</pc:sldLayoutChg>
        <pc:sldLayoutChg chg="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2"/>
          </pc:sldLayoutMkLst>
        </pc:sldLayout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3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</pc:sldLayout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4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</pc:sldLayout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5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</pc:sldLayoutChg>
        <pc:sldLayoutChg chg="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6"/>
          </pc:sldLayoutMkLst>
        </pc:sldLayoutChg>
        <pc:sldLayoutChg chg="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7"/>
          </pc:sldLayoutMkLst>
        </pc:sldLayout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8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</pc:sldLayout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69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</pc:sldLayoutChg>
        <pc:sldLayoutChg chg="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70"/>
          </pc:sldLayoutMkLst>
        </pc:sldLayoutChg>
        <pc:sldLayoutChg chg="modSp del">
          <pc:chgData name="Koson Trachu" userId="8b674c4b66ffeb50" providerId="LiveId" clId="{0D86AFCE-066A-4D8C-816F-E8D8A1330F60}" dt="2023-04-10T16:04:47.837" v="210" actId="47"/>
          <pc:sldLayoutMkLst>
            <pc:docMk/>
            <pc:sldMasterMk cId="0" sldId="2147483660"/>
            <pc:sldLayoutMk cId="0" sldId="2147483671"/>
          </pc:sldLayoutMkLst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Koson Trachu" userId="8b674c4b66ffeb50" providerId="LiveId" clId="{0D86AFCE-066A-4D8C-816F-E8D8A1330F60}" dt="2023-04-10T15:58:59.864" v="0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AEF41-14BB-4F52-8D57-15A5B7071A34}" type="datetimeFigureOut">
              <a:rPr lang="th-TH" smtClean="0"/>
              <a:t>10/04/66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D253C-C759-4016-8038-08C39E169F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079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Conversions 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Casting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ทำได้โดยกการระบุชนิดของตัวแปรปลายทาง ไว้ในวงเล็บ หน้าตัวแปรต้นทาง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10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62201"/>
            <a:ext cx="1919796" cy="1223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73" y="3733801"/>
            <a:ext cx="8080899" cy="227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 of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7620000" cy="2861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0076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Numeric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7620000" cy="3739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841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Implicit Numeric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87475"/>
            <a:ext cx="5171017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697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checked and unchecked Operators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47" y="2209801"/>
            <a:ext cx="2879324" cy="607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14</a:t>
            </a:fld>
            <a:endParaRPr lang="th-TH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8128342" cy="2261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checked and unchecked Statements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7620000" cy="3455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318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Explicit Numeric Conversions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209800"/>
            <a:ext cx="626745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24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Integer Type to Integer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7620000" cy="321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14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float or double to Integer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7620000" cy="3500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08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decimal to Integer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7620000" cy="3113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036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Conversions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double to float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620000" cy="347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328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float or double to decimal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7620000" cy="3358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6502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decimal to float or double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7400"/>
            <a:ext cx="7162800" cy="3313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054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Reference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7348"/>
            <a:ext cx="11658600" cy="1676400"/>
          </a:xfrm>
        </p:spPr>
        <p:txBody>
          <a:bodyPr>
            <a:normAutofit fontScale="85000" lnSpcReduction="2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ตัวแปรที่มีองค์ประกอบ 2 ส่วน โดยส่วนแรก เป็นตัวแปรบน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และส่วนที่สองเป็นวัตถุที่อยู่ใน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conversion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เป็นการแปลงตัวแปรบน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ให้เป็นชนิดอื่น ในขณะที่ยังคงชี้ไปยังวัตถุเดิมใน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23</a:t>
            </a:fld>
            <a:endParaRPr lang="th-TH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80407"/>
            <a:ext cx="6672932" cy="3468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7" y="2133600"/>
            <a:ext cx="8035673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77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Boxing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8700"/>
            <a:ext cx="11125200" cy="4800600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boxing conversion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จะเก็บค่าของข้อมูลใน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ในการแปลงจะมีกระบวนการดังนี้</a:t>
            </a:r>
          </a:p>
          <a:p>
            <a:pPr marL="457200" lvl="1" indent="0">
              <a:buNone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สร้าง “วัตถุ” 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คัดลอกค่าตัวแปร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ส่งที่อยู่ของ “วัตถุ” ไปเก็บในตัวแปร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25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56334"/>
            <a:ext cx="5947015" cy="2565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87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Unboxing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เป็นกระบวนการแปลง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boxed 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26</a:t>
            </a:fld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514600"/>
            <a:ext cx="7127335" cy="3013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1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5064"/>
            <a:ext cx="7620000" cy="2099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27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2133601" y="1400289"/>
            <a:ext cx="11352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4343401"/>
            <a:ext cx="201369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4997450"/>
            <a:ext cx="692467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5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Example of a User-Defined Conversion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2356" y="2202814"/>
            <a:ext cx="7659844" cy="435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28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2057400" y="1524000"/>
            <a:ext cx="358140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แบบปริยาย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(Implicit)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5431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7620000" cy="4082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849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i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เป็นกระบวนการสำหรับแปลงข้อมูลชนิดหนึ่ง (ที่ต้นทาง) ให้ดูเสมือนว่าเป็นข้อมูลอีกชนิดหนึ่ง (ที่ปลายทาง)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i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ถ้าต้นทางและปลายทาง เป็นชนิดข้อมูลเดียวกัน ก็ไม่ต้องผ่านกระบวนการแปลงชนิด</a:t>
            </a:r>
          </a:p>
          <a:p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</a:t>
            </a:fld>
            <a:endParaRPr lang="th-TH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4031774"/>
            <a:ext cx="603969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Example of a User-Defined Conversion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2199322"/>
            <a:ext cx="6030261" cy="435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30</a:t>
            </a:fld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0"/>
            <a:ext cx="373380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แบบแจ้งชัด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(Explicit)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980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176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is Operator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273675"/>
          </a:xfrm>
        </p:spPr>
        <p:txBody>
          <a:bodyPr>
            <a:normAutofit fontScale="85000" lnSpcReduction="20000"/>
          </a:bodyPr>
          <a:lstStyle/>
          <a:p>
            <a:pPr marL="361950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เนื่องจากในบางครั้ง เราไม่แน่ใจว่า การ </a:t>
            </a:r>
            <a:r>
              <a:rPr lang="en-US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conversion </a:t>
            </a:r>
            <a:r>
              <a:rPr lang="th-TH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จะประสบผลสำเร็จหรือไม่ ซึ่งการ </a:t>
            </a:r>
            <a:r>
              <a:rPr lang="en-US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conversion </a:t>
            </a:r>
            <a:r>
              <a:rPr lang="th-TH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ที่ไม่สำเร็จ อาจทำให้เกิด </a:t>
            </a:r>
            <a:r>
              <a:rPr lang="en-US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361950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ทางออกคือการใช้ </a:t>
            </a:r>
            <a:r>
              <a:rPr lang="en-US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operator</a:t>
            </a:r>
          </a:p>
          <a:p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operator </a:t>
            </a:r>
            <a:r>
              <a:rPr lang="th-TH" sz="39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ใช้ได้กับ</a:t>
            </a:r>
          </a:p>
          <a:p>
            <a:pPr marL="819150" lvl="1" indent="-3619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conversion</a:t>
            </a:r>
            <a:endParaRPr lang="th-TH" sz="3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boxing conversion</a:t>
            </a:r>
            <a:endParaRPr lang="th-TH" sz="3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unboxing conversion </a:t>
            </a:r>
            <a:br>
              <a:rPr lang="en-US" sz="2600" dirty="0"/>
            </a:br>
            <a:endParaRPr lang="th-TH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31</a:t>
            </a:fld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43633"/>
            <a:ext cx="2209800" cy="970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60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is operator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0354" y="1825625"/>
            <a:ext cx="6351292" cy="435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751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as Operator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ใช้งานคล้ายกับ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cast operator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แต่จะมีกลไกป้องกันไม่ให้เกิด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ถ้าไม่สามารถแปลงได้ จะส่งค่า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กลับมา</a:t>
            </a:r>
          </a:p>
          <a:p>
            <a:pPr marL="114300" indent="0">
              <a:buNone/>
            </a:pP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33</a:t>
            </a:fld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01"/>
            <a:ext cx="2133600" cy="886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4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 Operator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447800"/>
            <a:ext cx="6708169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9509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ใช้ได้กับ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conversion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Boxing conversion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Unboxing conversion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ใช้ไม่ได้กับ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conversion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26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ตัวอย่างการแปลงชนิดข้อมูล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4</a:t>
            </a:fld>
            <a:endParaRPr lang="th-TH"/>
          </a:p>
        </p:txBody>
      </p:sp>
      <p:pic>
        <p:nvPicPr>
          <p:cNvPr id="5" name="Content Placeholder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"/>
          <a:stretch/>
        </p:blipFill>
        <p:spPr>
          <a:xfrm>
            <a:off x="1981200" y="3733801"/>
            <a:ext cx="7620000" cy="918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94138" y="1685643"/>
            <a:ext cx="65450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short var1 = 5;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sbyte</a:t>
            </a:r>
            <a:r>
              <a:rPr lang="en-US" sz="2400" dirty="0">
                <a:latin typeface="Consolas" panose="020B0609020204030204" pitchFamily="49" charset="0"/>
              </a:rPr>
              <a:t> var2;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Var2 = var1;</a:t>
            </a:r>
            <a:endParaRPr lang="th-TH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1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Cast expression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1"/>
            <a:ext cx="7620000" cy="2326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791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การแปลงโดยปริยาย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Implicit Conversions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การแปลงโดยปริยาย เป็นการแปลงที่ ตัวแปลภาษา ทำโดยอัตโนมัติ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เมื่อตัวแปรปลายทาง มีขนาดใหญ่กว่า (มีจำนวนบิตมากกว่า) ก็จะมีการเติมตัวเลข 0 หรือ  1 ลงไปในบริเวณที่เหลือ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ถ้าเติมเลข 0 ลงไป เรียกว่าการทำ </a:t>
            </a:r>
            <a:r>
              <a:rPr lang="en-US" sz="3600" b="1" i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zero extension </a:t>
            </a:r>
            <a:br>
              <a:rPr lang="en-US" sz="3600" dirty="0"/>
            </a:b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3053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zero extension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7620000" cy="2488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171700" y="2057400"/>
            <a:ext cx="7848600" cy="110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zero extension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สำหรับ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unsigned conversions </a:t>
            </a:r>
            <a:b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610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Sign extension in signed conversions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1"/>
            <a:ext cx="7620000" cy="365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300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Explicit Conversions and Casting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480060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ushort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สามารถเก็บข้อมูลในช่วง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0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65,535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byte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สามารถเก็บข้อมูลในช่วง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0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255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จะเป็นอย่างไรถ้านำค่าที่เก็บใน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ushort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มาใส่ใน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byte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</a:p>
          <a:p>
            <a:pPr marL="11430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6E43-25CD-4DA6-BDED-8BBD95D92F3E}" type="slidenum">
              <a:rPr lang="th-TH" smtClean="0"/>
              <a:t>9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352801"/>
            <a:ext cx="7267575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09801" y="5686149"/>
                <a:ext cx="4114801" cy="71045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255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65535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00389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4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5686149"/>
                <a:ext cx="4114801" cy="71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86575" y="587337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แปลงได้โดยปลอดภัย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6553200" y="5867401"/>
            <a:ext cx="228600" cy="435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32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C91BE2-102E-416C-89B4-3E9213354FC4}"/>
</file>

<file path=customXml/itemProps2.xml><?xml version="1.0" encoding="utf-8"?>
<ds:datastoreItem xmlns:ds="http://schemas.openxmlformats.org/officeDocument/2006/customXml" ds:itemID="{49DE0344-2E80-46DB-B015-D6FEFEF98CB9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</TotalTime>
  <Words>549</Words>
  <Application>Microsoft Office PowerPoint</Application>
  <PresentationFormat>แบบจอกว้าง</PresentationFormat>
  <Paragraphs>113</Paragraphs>
  <Slides>35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Conversions </vt:lpstr>
      <vt:lpstr>Conversions </vt:lpstr>
      <vt:lpstr>ตัวอย่างการแปลงชนิดข้อมูล</vt:lpstr>
      <vt:lpstr>Cast expression</vt:lpstr>
      <vt:lpstr>การแปลงโดยปริยาย (Implicit Conversions) </vt:lpstr>
      <vt:lpstr>zero extension  </vt:lpstr>
      <vt:lpstr>Sign extension in signed conversions </vt:lpstr>
      <vt:lpstr>Explicit Conversions and Casting </vt:lpstr>
      <vt:lpstr>Casting </vt:lpstr>
      <vt:lpstr>Types of Conversions </vt:lpstr>
      <vt:lpstr>Numeric Conversions </vt:lpstr>
      <vt:lpstr>Implicit Numeric Conversions </vt:lpstr>
      <vt:lpstr>The checked and unchecked Operators </vt:lpstr>
      <vt:lpstr>The checked and unchecked Statements </vt:lpstr>
      <vt:lpstr>Explicit Numeric Conversions</vt:lpstr>
      <vt:lpstr>Integer Type to Integer Type</vt:lpstr>
      <vt:lpstr>float or double to Integer Type</vt:lpstr>
      <vt:lpstr>decimal to Integer Type</vt:lpstr>
      <vt:lpstr>double to float </vt:lpstr>
      <vt:lpstr>float or double to decimal </vt:lpstr>
      <vt:lpstr>decimal to float or double</vt:lpstr>
      <vt:lpstr>Reference Conversions </vt:lpstr>
      <vt:lpstr>งานนำเสนอ PowerPoint</vt:lpstr>
      <vt:lpstr>Boxing Conversions </vt:lpstr>
      <vt:lpstr>Unboxing Conversions </vt:lpstr>
      <vt:lpstr>User-Defined Conversions </vt:lpstr>
      <vt:lpstr>Example of a User-Defined Conversion</vt:lpstr>
      <vt:lpstr>งานนำเสนอ PowerPoint</vt:lpstr>
      <vt:lpstr>Example of a User-Defined Conversion</vt:lpstr>
      <vt:lpstr>The is Operator </vt:lpstr>
      <vt:lpstr>ตัวอย่าง  is operator</vt:lpstr>
      <vt:lpstr>The as Operator </vt:lpstr>
      <vt:lpstr>ตัวอย่าง as Operator</vt:lpstr>
      <vt:lpstr>ข้อจำกัดของ is และ as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Conversions</dc:title>
  <dc:creator>koson</dc:creator>
  <cp:lastModifiedBy>Koson Trachu</cp:lastModifiedBy>
  <cp:revision>28</cp:revision>
  <dcterms:created xsi:type="dcterms:W3CDTF">2016-10-18T16:13:06Z</dcterms:created>
  <dcterms:modified xsi:type="dcterms:W3CDTF">2023-04-10T16:05:01Z</dcterms:modified>
</cp:coreProperties>
</file>