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sldIdLst>
    <p:sldId id="268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D7808B-5FEC-4C43-B056-3A43ED18DDC6}" v="26" dt="2023-04-10T16:26:01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3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C0D7808B-5FEC-4C43-B056-3A43ED18DDC6}"/>
    <pc:docChg chg="custSel addSld delSld modSld addMainMaster modMainMaster modNotesMaster">
      <pc:chgData name="Koson Trachu" userId="8b674c4b66ffeb50" providerId="LiveId" clId="{C0D7808B-5FEC-4C43-B056-3A43ED18DDC6}" dt="2023-04-10T16:27:04.698" v="137" actId="47"/>
      <pc:docMkLst>
        <pc:docMk/>
      </pc:docMkLst>
      <pc:sldChg chg="del">
        <pc:chgData name="Koson Trachu" userId="8b674c4b66ffeb50" providerId="LiveId" clId="{C0D7808B-5FEC-4C43-B056-3A43ED18DDC6}" dt="2023-04-10T16:23:49.290" v="16" actId="47"/>
        <pc:sldMkLst>
          <pc:docMk/>
          <pc:sldMk cId="76864936" sldId="256"/>
        </pc:sldMkLst>
      </pc:sldChg>
      <pc:sldChg chg="modSp mod setBg">
        <pc:chgData name="Koson Trachu" userId="8b674c4b66ffeb50" providerId="LiveId" clId="{C0D7808B-5FEC-4C43-B056-3A43ED18DDC6}" dt="2023-04-10T16:25:17.623" v="74" actId="1076"/>
        <pc:sldMkLst>
          <pc:docMk/>
          <pc:sldMk cId="1030255295" sldId="257"/>
        </pc:sldMkLst>
        <pc:spChg chg="mod">
          <ac:chgData name="Koson Trachu" userId="8b674c4b66ffeb50" providerId="LiveId" clId="{C0D7808B-5FEC-4C43-B056-3A43ED18DDC6}" dt="2023-04-10T16:24:09.800" v="34" actId="14100"/>
          <ac:spMkLst>
            <pc:docMk/>
            <pc:sldMk cId="1030255295" sldId="257"/>
            <ac:spMk id="2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5:17.623" v="74" actId="1076"/>
          <ac:spMkLst>
            <pc:docMk/>
            <pc:sldMk cId="1030255295" sldId="257"/>
            <ac:spMk id="3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3:55.300" v="17"/>
          <ac:spMkLst>
            <pc:docMk/>
            <pc:sldMk cId="1030255295" sldId="257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C0D7808B-5FEC-4C43-B056-3A43ED18DDC6}" dt="2023-04-10T16:25:25.906" v="82" actId="12"/>
        <pc:sldMkLst>
          <pc:docMk/>
          <pc:sldMk cId="3222760901" sldId="258"/>
        </pc:sldMkLst>
        <pc:spChg chg="mod">
          <ac:chgData name="Koson Trachu" userId="8b674c4b66ffeb50" providerId="LiveId" clId="{C0D7808B-5FEC-4C43-B056-3A43ED18DDC6}" dt="2023-04-10T16:24:14.441" v="37" actId="1076"/>
          <ac:spMkLst>
            <pc:docMk/>
            <pc:sldMk cId="3222760901" sldId="258"/>
            <ac:spMk id="2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5:22.774" v="78" actId="12"/>
          <ac:spMkLst>
            <pc:docMk/>
            <pc:sldMk cId="3222760901" sldId="258"/>
            <ac:spMk id="3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3:55.651" v="18"/>
          <ac:spMkLst>
            <pc:docMk/>
            <pc:sldMk cId="3222760901" sldId="258"/>
            <ac:spMk id="5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5:25.906" v="82" actId="12"/>
          <ac:spMkLst>
            <pc:docMk/>
            <pc:sldMk cId="3222760901" sldId="258"/>
            <ac:spMk id="7" creationId="{00000000-0000-0000-0000-000000000000}"/>
          </ac:spMkLst>
        </pc:spChg>
        <pc:picChg chg="mod">
          <ac:chgData name="Koson Trachu" userId="8b674c4b66ffeb50" providerId="LiveId" clId="{C0D7808B-5FEC-4C43-B056-3A43ED18DDC6}" dt="2023-04-10T16:23:13.231" v="0"/>
          <ac:picMkLst>
            <pc:docMk/>
            <pc:sldMk cId="3222760901" sldId="258"/>
            <ac:picMk id="1027" creationId="{00000000-0000-0000-0000-000000000000}"/>
          </ac:picMkLst>
        </pc:picChg>
      </pc:sldChg>
      <pc:sldChg chg="modSp mod setBg">
        <pc:chgData name="Koson Trachu" userId="8b674c4b66ffeb50" providerId="LiveId" clId="{C0D7808B-5FEC-4C43-B056-3A43ED18DDC6}" dt="2023-04-10T16:24:18.563" v="40" actId="1076"/>
        <pc:sldMkLst>
          <pc:docMk/>
          <pc:sldMk cId="2604820553" sldId="259"/>
        </pc:sldMkLst>
        <pc:spChg chg="mod">
          <ac:chgData name="Koson Trachu" userId="8b674c4b66ffeb50" providerId="LiveId" clId="{C0D7808B-5FEC-4C43-B056-3A43ED18DDC6}" dt="2023-04-10T16:24:18.563" v="40" actId="1076"/>
          <ac:spMkLst>
            <pc:docMk/>
            <pc:sldMk cId="2604820553" sldId="259"/>
            <ac:spMk id="2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3:57.078" v="20"/>
          <ac:spMkLst>
            <pc:docMk/>
            <pc:sldMk cId="2604820553" sldId="259"/>
            <ac:spMk id="4" creationId="{00000000-0000-0000-0000-000000000000}"/>
          </ac:spMkLst>
        </pc:spChg>
        <pc:picChg chg="mod">
          <ac:chgData name="Koson Trachu" userId="8b674c4b66ffeb50" providerId="LiveId" clId="{C0D7808B-5FEC-4C43-B056-3A43ED18DDC6}" dt="2023-04-10T16:23:13.231" v="0"/>
          <ac:picMkLst>
            <pc:docMk/>
            <pc:sldMk cId="2604820553" sldId="259"/>
            <ac:picMk id="2050" creationId="{00000000-0000-0000-0000-000000000000}"/>
          </ac:picMkLst>
        </pc:picChg>
      </pc:sldChg>
      <pc:sldChg chg="modSp mod setBg">
        <pc:chgData name="Koson Trachu" userId="8b674c4b66ffeb50" providerId="LiveId" clId="{C0D7808B-5FEC-4C43-B056-3A43ED18DDC6}" dt="2023-04-10T16:24:22.177" v="43" actId="1076"/>
        <pc:sldMkLst>
          <pc:docMk/>
          <pc:sldMk cId="552793760" sldId="260"/>
        </pc:sldMkLst>
        <pc:spChg chg="mod">
          <ac:chgData name="Koson Trachu" userId="8b674c4b66ffeb50" providerId="LiveId" clId="{C0D7808B-5FEC-4C43-B056-3A43ED18DDC6}" dt="2023-04-10T16:24:22.177" v="43" actId="1076"/>
          <ac:spMkLst>
            <pc:docMk/>
            <pc:sldMk cId="552793760" sldId="260"/>
            <ac:spMk id="2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3:13.231" v="0"/>
          <ac:spMkLst>
            <pc:docMk/>
            <pc:sldMk cId="552793760" sldId="260"/>
            <ac:spMk id="4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3:13.231" v="0"/>
          <ac:spMkLst>
            <pc:docMk/>
            <pc:sldMk cId="552793760" sldId="260"/>
            <ac:spMk id="5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3:13.231" v="0"/>
          <ac:spMkLst>
            <pc:docMk/>
            <pc:sldMk cId="552793760" sldId="260"/>
            <ac:spMk id="7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3:13.231" v="0"/>
          <ac:spMkLst>
            <pc:docMk/>
            <pc:sldMk cId="552793760" sldId="260"/>
            <ac:spMk id="12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3:13.231" v="0"/>
          <ac:spMkLst>
            <pc:docMk/>
            <pc:sldMk cId="552793760" sldId="260"/>
            <ac:spMk id="18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3:57.405" v="21"/>
          <ac:spMkLst>
            <pc:docMk/>
            <pc:sldMk cId="552793760" sldId="260"/>
            <ac:spMk id="21" creationId="{00000000-0000-0000-0000-000000000000}"/>
          </ac:spMkLst>
        </pc:spChg>
        <pc:picChg chg="mod">
          <ac:chgData name="Koson Trachu" userId="8b674c4b66ffeb50" providerId="LiveId" clId="{C0D7808B-5FEC-4C43-B056-3A43ED18DDC6}" dt="2023-04-10T16:23:13.231" v="0"/>
          <ac:picMkLst>
            <pc:docMk/>
            <pc:sldMk cId="552793760" sldId="260"/>
            <ac:picMk id="3074" creationId="{00000000-0000-0000-0000-000000000000}"/>
          </ac:picMkLst>
        </pc:picChg>
        <pc:cxnChg chg="mod">
          <ac:chgData name="Koson Trachu" userId="8b674c4b66ffeb50" providerId="LiveId" clId="{C0D7808B-5FEC-4C43-B056-3A43ED18DDC6}" dt="2023-04-10T16:23:13.231" v="0"/>
          <ac:cxnSpMkLst>
            <pc:docMk/>
            <pc:sldMk cId="552793760" sldId="260"/>
            <ac:cxnSpMk id="8" creationId="{00000000-0000-0000-0000-000000000000}"/>
          </ac:cxnSpMkLst>
        </pc:cxnChg>
        <pc:cxnChg chg="mod">
          <ac:chgData name="Koson Trachu" userId="8b674c4b66ffeb50" providerId="LiveId" clId="{C0D7808B-5FEC-4C43-B056-3A43ED18DDC6}" dt="2023-04-10T16:23:13.231" v="0"/>
          <ac:cxnSpMkLst>
            <pc:docMk/>
            <pc:sldMk cId="552793760" sldId="260"/>
            <ac:cxnSpMk id="11" creationId="{00000000-0000-0000-0000-000000000000}"/>
          </ac:cxnSpMkLst>
        </pc:cxnChg>
        <pc:cxnChg chg="mod">
          <ac:chgData name="Koson Trachu" userId="8b674c4b66ffeb50" providerId="LiveId" clId="{C0D7808B-5FEC-4C43-B056-3A43ED18DDC6}" dt="2023-04-10T16:23:13.231" v="0"/>
          <ac:cxnSpMkLst>
            <pc:docMk/>
            <pc:sldMk cId="552793760" sldId="260"/>
            <ac:cxnSpMk id="13" creationId="{00000000-0000-0000-0000-000000000000}"/>
          </ac:cxnSpMkLst>
        </pc:cxnChg>
        <pc:cxnChg chg="mod">
          <ac:chgData name="Koson Trachu" userId="8b674c4b66ffeb50" providerId="LiveId" clId="{C0D7808B-5FEC-4C43-B056-3A43ED18DDC6}" dt="2023-04-10T16:23:13.231" v="0"/>
          <ac:cxnSpMkLst>
            <pc:docMk/>
            <pc:sldMk cId="552793760" sldId="260"/>
            <ac:cxnSpMk id="14" creationId="{00000000-0000-0000-0000-000000000000}"/>
          </ac:cxnSpMkLst>
        </pc:cxnChg>
        <pc:cxnChg chg="mod">
          <ac:chgData name="Koson Trachu" userId="8b674c4b66ffeb50" providerId="LiveId" clId="{C0D7808B-5FEC-4C43-B056-3A43ED18DDC6}" dt="2023-04-10T16:23:13.231" v="0"/>
          <ac:cxnSpMkLst>
            <pc:docMk/>
            <pc:sldMk cId="552793760" sldId="260"/>
            <ac:cxnSpMk id="16" creationId="{00000000-0000-0000-0000-000000000000}"/>
          </ac:cxnSpMkLst>
        </pc:cxnChg>
        <pc:cxnChg chg="mod">
          <ac:chgData name="Koson Trachu" userId="8b674c4b66ffeb50" providerId="LiveId" clId="{C0D7808B-5FEC-4C43-B056-3A43ED18DDC6}" dt="2023-04-10T16:23:13.231" v="0"/>
          <ac:cxnSpMkLst>
            <pc:docMk/>
            <pc:sldMk cId="552793760" sldId="260"/>
            <ac:cxnSpMk id="19" creationId="{00000000-0000-0000-0000-000000000000}"/>
          </ac:cxnSpMkLst>
        </pc:cxnChg>
      </pc:sldChg>
      <pc:sldChg chg="modSp mod setBg">
        <pc:chgData name="Koson Trachu" userId="8b674c4b66ffeb50" providerId="LiveId" clId="{C0D7808B-5FEC-4C43-B056-3A43ED18DDC6}" dt="2023-04-10T16:25:38.850" v="86" actId="14100"/>
        <pc:sldMkLst>
          <pc:docMk/>
          <pc:sldMk cId="128601260" sldId="261"/>
        </pc:sldMkLst>
        <pc:spChg chg="mod">
          <ac:chgData name="Koson Trachu" userId="8b674c4b66ffeb50" providerId="LiveId" clId="{C0D7808B-5FEC-4C43-B056-3A43ED18DDC6}" dt="2023-04-10T16:24:26.662" v="46" actId="1076"/>
          <ac:spMkLst>
            <pc:docMk/>
            <pc:sldMk cId="128601260" sldId="261"/>
            <ac:spMk id="2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5:38.850" v="86" actId="14100"/>
          <ac:spMkLst>
            <pc:docMk/>
            <pc:sldMk cId="128601260" sldId="261"/>
            <ac:spMk id="3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3:57.806" v="22"/>
          <ac:spMkLst>
            <pc:docMk/>
            <pc:sldMk cId="128601260" sldId="261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C0D7808B-5FEC-4C43-B056-3A43ED18DDC6}" dt="2023-04-10T16:26:25.180" v="113"/>
        <pc:sldMkLst>
          <pc:docMk/>
          <pc:sldMk cId="3794599239" sldId="262"/>
        </pc:sldMkLst>
        <pc:spChg chg="mod">
          <ac:chgData name="Koson Trachu" userId="8b674c4b66ffeb50" providerId="LiveId" clId="{C0D7808B-5FEC-4C43-B056-3A43ED18DDC6}" dt="2023-04-10T16:24:30.544" v="49" actId="1076"/>
          <ac:spMkLst>
            <pc:docMk/>
            <pc:sldMk cId="3794599239" sldId="262"/>
            <ac:spMk id="2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6:25.180" v="113"/>
          <ac:spMkLst>
            <pc:docMk/>
            <pc:sldMk cId="3794599239" sldId="262"/>
            <ac:spMk id="3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3:58.257" v="23"/>
          <ac:spMkLst>
            <pc:docMk/>
            <pc:sldMk cId="3794599239" sldId="262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C0D7808B-5FEC-4C43-B056-3A43ED18DDC6}" dt="2023-04-10T16:26:42.884" v="127" actId="27636"/>
        <pc:sldMkLst>
          <pc:docMk/>
          <pc:sldMk cId="708114855" sldId="263"/>
        </pc:sldMkLst>
        <pc:spChg chg="mod">
          <ac:chgData name="Koson Trachu" userId="8b674c4b66ffeb50" providerId="LiveId" clId="{C0D7808B-5FEC-4C43-B056-3A43ED18DDC6}" dt="2023-04-10T16:24:34.911" v="52" actId="1076"/>
          <ac:spMkLst>
            <pc:docMk/>
            <pc:sldMk cId="708114855" sldId="263"/>
            <ac:spMk id="2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6:42.884" v="127" actId="27636"/>
          <ac:spMkLst>
            <pc:docMk/>
            <pc:sldMk cId="708114855" sldId="263"/>
            <ac:spMk id="3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3:58.625" v="24"/>
          <ac:spMkLst>
            <pc:docMk/>
            <pc:sldMk cId="708114855" sldId="263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C0D7808B-5FEC-4C43-B056-3A43ED18DDC6}" dt="2023-04-10T16:26:46.053" v="129"/>
        <pc:sldMkLst>
          <pc:docMk/>
          <pc:sldMk cId="1717062878" sldId="264"/>
        </pc:sldMkLst>
        <pc:spChg chg="mod">
          <ac:chgData name="Koson Trachu" userId="8b674c4b66ffeb50" providerId="LiveId" clId="{C0D7808B-5FEC-4C43-B056-3A43ED18DDC6}" dt="2023-04-10T16:24:42.317" v="58" actId="1076"/>
          <ac:spMkLst>
            <pc:docMk/>
            <pc:sldMk cId="1717062878" sldId="264"/>
            <ac:spMk id="2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6:46.053" v="129"/>
          <ac:spMkLst>
            <pc:docMk/>
            <pc:sldMk cId="1717062878" sldId="264"/>
            <ac:spMk id="3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4:00.022" v="26"/>
          <ac:spMkLst>
            <pc:docMk/>
            <pc:sldMk cId="1717062878" sldId="264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C0D7808B-5FEC-4C43-B056-3A43ED18DDC6}" dt="2023-04-10T16:26:04.654" v="105" actId="1076"/>
        <pc:sldMkLst>
          <pc:docMk/>
          <pc:sldMk cId="2196691928" sldId="265"/>
        </pc:sldMkLst>
        <pc:spChg chg="mod">
          <ac:chgData name="Koson Trachu" userId="8b674c4b66ffeb50" providerId="LiveId" clId="{C0D7808B-5FEC-4C43-B056-3A43ED18DDC6}" dt="2023-04-10T16:26:04.654" v="105" actId="1076"/>
          <ac:spMkLst>
            <pc:docMk/>
            <pc:sldMk cId="2196691928" sldId="265"/>
            <ac:spMk id="2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4:00.366" v="27"/>
          <ac:spMkLst>
            <pc:docMk/>
            <pc:sldMk cId="2196691928" sldId="265"/>
            <ac:spMk id="4" creationId="{00000000-0000-0000-0000-000000000000}"/>
          </ac:spMkLst>
        </pc:spChg>
        <pc:picChg chg="mod">
          <ac:chgData name="Koson Trachu" userId="8b674c4b66ffeb50" providerId="LiveId" clId="{C0D7808B-5FEC-4C43-B056-3A43ED18DDC6}" dt="2023-04-10T16:26:01.789" v="104" actId="1076"/>
          <ac:picMkLst>
            <pc:docMk/>
            <pc:sldMk cId="2196691928" sldId="265"/>
            <ac:picMk id="4098" creationId="{00000000-0000-0000-0000-000000000000}"/>
          </ac:picMkLst>
        </pc:picChg>
      </pc:sldChg>
      <pc:sldChg chg="modSp mod setBg">
        <pc:chgData name="Koson Trachu" userId="8b674c4b66ffeb50" providerId="LiveId" clId="{C0D7808B-5FEC-4C43-B056-3A43ED18DDC6}" dt="2023-04-10T16:24:58.469" v="68" actId="1076"/>
        <pc:sldMkLst>
          <pc:docMk/>
          <pc:sldMk cId="4227736660" sldId="266"/>
        </pc:sldMkLst>
        <pc:spChg chg="mod">
          <ac:chgData name="Koson Trachu" userId="8b674c4b66ffeb50" providerId="LiveId" clId="{C0D7808B-5FEC-4C43-B056-3A43ED18DDC6}" dt="2023-04-10T16:24:53.655" v="65" actId="1076"/>
          <ac:spMkLst>
            <pc:docMk/>
            <pc:sldMk cId="4227736660" sldId="266"/>
            <ac:spMk id="2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4:00.720" v="28"/>
          <ac:spMkLst>
            <pc:docMk/>
            <pc:sldMk cId="4227736660" sldId="266"/>
            <ac:spMk id="4" creationId="{00000000-0000-0000-0000-000000000000}"/>
          </ac:spMkLst>
        </pc:spChg>
        <pc:picChg chg="mod">
          <ac:chgData name="Koson Trachu" userId="8b674c4b66ffeb50" providerId="LiveId" clId="{C0D7808B-5FEC-4C43-B056-3A43ED18DDC6}" dt="2023-04-10T16:24:58.469" v="68" actId="1076"/>
          <ac:picMkLst>
            <pc:docMk/>
            <pc:sldMk cId="4227736660" sldId="266"/>
            <ac:picMk id="5122" creationId="{00000000-0000-0000-0000-000000000000}"/>
          </ac:picMkLst>
        </pc:picChg>
      </pc:sldChg>
      <pc:sldChg chg="modSp mod setBg">
        <pc:chgData name="Koson Trachu" userId="8b674c4b66ffeb50" providerId="LiveId" clId="{C0D7808B-5FEC-4C43-B056-3A43ED18DDC6}" dt="2023-04-10T16:26:57.390" v="136" actId="27636"/>
        <pc:sldMkLst>
          <pc:docMk/>
          <pc:sldMk cId="2810772402" sldId="267"/>
        </pc:sldMkLst>
        <pc:spChg chg="mod">
          <ac:chgData name="Koson Trachu" userId="8b674c4b66ffeb50" providerId="LiveId" clId="{C0D7808B-5FEC-4C43-B056-3A43ED18DDC6}" dt="2023-04-10T16:25:02.824" v="71" actId="1076"/>
          <ac:spMkLst>
            <pc:docMk/>
            <pc:sldMk cId="2810772402" sldId="267"/>
            <ac:spMk id="2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6:57.390" v="136" actId="27636"/>
          <ac:spMkLst>
            <pc:docMk/>
            <pc:sldMk cId="2810772402" sldId="267"/>
            <ac:spMk id="3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4:01.167" v="29"/>
          <ac:spMkLst>
            <pc:docMk/>
            <pc:sldMk cId="2810772402" sldId="267"/>
            <ac:spMk id="4" creationId="{00000000-0000-0000-0000-000000000000}"/>
          </ac:spMkLst>
        </pc:spChg>
      </pc:sldChg>
      <pc:sldChg chg="modSp add mod">
        <pc:chgData name="Koson Trachu" userId="8b674c4b66ffeb50" providerId="LiveId" clId="{C0D7808B-5FEC-4C43-B056-3A43ED18DDC6}" dt="2023-04-10T16:23:38.854" v="10"/>
        <pc:sldMkLst>
          <pc:docMk/>
          <pc:sldMk cId="3839763946" sldId="268"/>
        </pc:sldMkLst>
        <pc:spChg chg="mod">
          <ac:chgData name="Koson Trachu" userId="8b674c4b66ffeb50" providerId="LiveId" clId="{C0D7808B-5FEC-4C43-B056-3A43ED18DDC6}" dt="2023-04-10T16:23:38.854" v="10"/>
          <ac:spMkLst>
            <pc:docMk/>
            <pc:sldMk cId="3839763946" sldId="268"/>
            <ac:spMk id="3" creationId="{DD54CE2A-B80D-40F0-962A-AC4926781273}"/>
          </ac:spMkLst>
        </pc:spChg>
      </pc:sldChg>
      <pc:sldChg chg="modSp add mod">
        <pc:chgData name="Koson Trachu" userId="8b674c4b66ffeb50" providerId="LiveId" clId="{C0D7808B-5FEC-4C43-B056-3A43ED18DDC6}" dt="2023-04-10T16:23:46.660" v="15"/>
        <pc:sldMkLst>
          <pc:docMk/>
          <pc:sldMk cId="1721718650" sldId="269"/>
        </pc:sldMkLst>
        <pc:spChg chg="mod">
          <ac:chgData name="Koson Trachu" userId="8b674c4b66ffeb50" providerId="LiveId" clId="{C0D7808B-5FEC-4C43-B056-3A43ED18DDC6}" dt="2023-04-10T16:23:46.660" v="15"/>
          <ac:spMkLst>
            <pc:docMk/>
            <pc:sldMk cId="1721718650" sldId="269"/>
            <ac:spMk id="5" creationId="{DD0BE54E-99F4-4DD3-88F7-230D504ADD5F}"/>
          </ac:spMkLst>
        </pc:spChg>
      </pc:sldChg>
      <pc:sldChg chg="modSp add del setBg">
        <pc:chgData name="Koson Trachu" userId="8b674c4b66ffeb50" providerId="LiveId" clId="{C0D7808B-5FEC-4C43-B056-3A43ED18DDC6}" dt="2023-04-10T16:27:04.698" v="137" actId="47"/>
        <pc:sldMkLst>
          <pc:docMk/>
          <pc:sldMk cId="2289390949" sldId="270"/>
        </pc:sldMkLst>
        <pc:spChg chg="mod">
          <ac:chgData name="Koson Trachu" userId="8b674c4b66ffeb50" providerId="LiveId" clId="{C0D7808B-5FEC-4C43-B056-3A43ED18DDC6}" dt="2023-04-10T16:24:03.754" v="31"/>
          <ac:spMkLst>
            <pc:docMk/>
            <pc:sldMk cId="2289390949" sldId="270"/>
            <ac:spMk id="4" creationId="{00000000-0000-0000-0000-000000000000}"/>
          </ac:spMkLst>
        </pc:spChg>
      </pc:sldChg>
      <pc:sldMasterChg chg="add addSldLayout">
        <pc:chgData name="Koson Trachu" userId="8b674c4b66ffeb50" providerId="LiveId" clId="{C0D7808B-5FEC-4C43-B056-3A43ED18DDC6}" dt="2023-04-10T16:23:25.700" v="5" actId="27028"/>
        <pc:sldMasterMkLst>
          <pc:docMk/>
          <pc:sldMasterMk cId="9931172" sldId="2147483652"/>
        </pc:sldMasterMkLst>
        <pc:sldLayoutChg chg="add">
          <pc:chgData name="Koson Trachu" userId="8b674c4b66ffeb50" providerId="LiveId" clId="{C0D7808B-5FEC-4C43-B056-3A43ED18DDC6}" dt="2023-04-10T16:23:24.166" v="1" actId="27028"/>
          <pc:sldLayoutMkLst>
            <pc:docMk/>
            <pc:sldMasterMk cId="9931172" sldId="2147483652"/>
            <pc:sldLayoutMk cId="390920738" sldId="2147483649"/>
          </pc:sldLayoutMkLst>
        </pc:sldLayoutChg>
        <pc:sldLayoutChg chg="add">
          <pc:chgData name="Koson Trachu" userId="8b674c4b66ffeb50" providerId="LiveId" clId="{C0D7808B-5FEC-4C43-B056-3A43ED18DDC6}" dt="2023-04-10T16:23:24.767" v="3" actId="27028"/>
          <pc:sldLayoutMkLst>
            <pc:docMk/>
            <pc:sldMasterMk cId="9931172" sldId="2147483652"/>
            <pc:sldLayoutMk cId="2670788600" sldId="2147483651"/>
          </pc:sldLayoutMkLst>
        </pc:sldLayoutChg>
        <pc:sldLayoutChg chg="add">
          <pc:chgData name="Koson Trachu" userId="8b674c4b66ffeb50" providerId="LiveId" clId="{C0D7808B-5FEC-4C43-B056-3A43ED18DDC6}" dt="2023-04-10T16:23:25.700" v="5" actId="27028"/>
          <pc:sldLayoutMkLst>
            <pc:docMk/>
            <pc:sldMasterMk cId="9931172" sldId="2147483652"/>
            <pc:sldLayoutMk cId="1677616696" sldId="2147483653"/>
          </pc:sldLayoutMkLst>
        </pc:sldLayoutChg>
      </pc:sldMasterChg>
      <pc:sldMasterChg chg="modSp modSldLayout">
        <pc:chgData name="Koson Trachu" userId="8b674c4b66ffeb50" providerId="LiveId" clId="{C0D7808B-5FEC-4C43-B056-3A43ED18DDC6}" dt="2023-04-10T16:23:13.231" v="0"/>
        <pc:sldMasterMkLst>
          <pc:docMk/>
          <pc:sldMasterMk cId="0" sldId="2147483660"/>
        </pc:sldMasterMkLst>
        <pc:spChg chg="mod">
          <ac:chgData name="Koson Trachu" userId="8b674c4b66ffeb50" providerId="LiveId" clId="{C0D7808B-5FEC-4C43-B056-3A43ED18DDC6}" dt="2023-04-10T16:23:13.231" v="0"/>
          <ac:spMkLst>
            <pc:docMk/>
            <pc:sldMasterMk cId="0" sldId="2147483660"/>
            <ac:spMk id="2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3:13.231" v="0"/>
          <ac:spMkLst>
            <pc:docMk/>
            <pc:sldMasterMk cId="0" sldId="2147483660"/>
            <ac:spMk id="3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3:13.231" v="0"/>
          <ac:spMkLst>
            <pc:docMk/>
            <pc:sldMasterMk cId="0" sldId="2147483660"/>
            <ac:spMk id="4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3:13.231" v="0"/>
          <ac:spMkLst>
            <pc:docMk/>
            <pc:sldMasterMk cId="0" sldId="2147483660"/>
            <ac:spMk id="5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3:13.231" v="0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3:13.231" v="0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Koson Trachu" userId="8b674c4b66ffeb50" providerId="LiveId" clId="{C0D7808B-5FEC-4C43-B056-3A43ED18DDC6}" dt="2023-04-10T16:23:13.231" v="0"/>
          <ac:spMkLst>
            <pc:docMk/>
            <pc:sldMasterMk cId="0" sldId="2147483660"/>
            <ac:spMk id="8" creationId="{00000000-0000-0000-0000-000000000000}"/>
          </ac:spMkLst>
        </pc:spChg>
        <pc:sldLayoutChg chg="modSp">
          <pc:chgData name="Koson Trachu" userId="8b674c4b66ffeb50" providerId="LiveId" clId="{C0D7808B-5FEC-4C43-B056-3A43ED18DDC6}" dt="2023-04-10T16:23:13.231" v="0"/>
          <pc:sldLayoutMkLst>
            <pc:docMk/>
            <pc:sldMasterMk cId="0" sldId="2147483660"/>
            <pc:sldLayoutMk cId="0" sldId="2147483661"/>
          </pc:sldLayoutMkLst>
          <pc:spChg chg="mod">
            <ac:chgData name="Koson Trachu" userId="8b674c4b66ffeb50" providerId="LiveId" clId="{C0D7808B-5FEC-4C43-B056-3A43ED18DDC6}" dt="2023-04-10T16:23:13.231" v="0"/>
            <ac:spMkLst>
              <pc:docMk/>
              <pc:sldMasterMk cId="0" sldId="2147483660"/>
              <pc:sldLayoutMk cId="0" sldId="2147483661"/>
              <ac:spMk id="2" creationId="{00000000-0000-0000-0000-000000000000}"/>
            </ac:spMkLst>
          </pc:spChg>
          <pc:spChg chg="mod">
            <ac:chgData name="Koson Trachu" userId="8b674c4b66ffeb50" providerId="LiveId" clId="{C0D7808B-5FEC-4C43-B056-3A43ED18DDC6}" dt="2023-04-10T16:23:13.231" v="0"/>
            <ac:spMkLst>
              <pc:docMk/>
              <pc:sldMasterMk cId="0" sldId="2147483660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Koson Trachu" userId="8b674c4b66ffeb50" providerId="LiveId" clId="{C0D7808B-5FEC-4C43-B056-3A43ED18DDC6}" dt="2023-04-10T16:23:13.231" v="0"/>
          <pc:sldLayoutMkLst>
            <pc:docMk/>
            <pc:sldMasterMk cId="0" sldId="2147483660"/>
            <pc:sldLayoutMk cId="0" sldId="2147483663"/>
          </pc:sldLayoutMkLst>
          <pc:spChg chg="mod">
            <ac:chgData name="Koson Trachu" userId="8b674c4b66ffeb50" providerId="LiveId" clId="{C0D7808B-5FEC-4C43-B056-3A43ED18DDC6}" dt="2023-04-10T16:23:13.231" v="0"/>
            <ac:spMkLst>
              <pc:docMk/>
              <pc:sldMasterMk cId="0" sldId="2147483660"/>
              <pc:sldLayoutMk cId="0" sldId="2147483663"/>
              <ac:spMk id="2" creationId="{00000000-0000-0000-0000-000000000000}"/>
            </ac:spMkLst>
          </pc:spChg>
          <pc:spChg chg="mod">
            <ac:chgData name="Koson Trachu" userId="8b674c4b66ffeb50" providerId="LiveId" clId="{C0D7808B-5FEC-4C43-B056-3A43ED18DDC6}" dt="2023-04-10T16:23:13.231" v="0"/>
            <ac:spMkLst>
              <pc:docMk/>
              <pc:sldMasterMk cId="0" sldId="2147483660"/>
              <pc:sldLayoutMk cId="0" sldId="2147483663"/>
              <ac:spMk id="3" creationId="{00000000-0000-0000-0000-000000000000}"/>
            </ac:spMkLst>
          </pc:spChg>
        </pc:sldLayoutChg>
        <pc:sldLayoutChg chg="modSp">
          <pc:chgData name="Koson Trachu" userId="8b674c4b66ffeb50" providerId="LiveId" clId="{C0D7808B-5FEC-4C43-B056-3A43ED18DDC6}" dt="2023-04-10T16:23:13.231" v="0"/>
          <pc:sldLayoutMkLst>
            <pc:docMk/>
            <pc:sldMasterMk cId="0" sldId="2147483660"/>
            <pc:sldLayoutMk cId="0" sldId="2147483664"/>
          </pc:sldLayoutMkLst>
          <pc:spChg chg="mod">
            <ac:chgData name="Koson Trachu" userId="8b674c4b66ffeb50" providerId="LiveId" clId="{C0D7808B-5FEC-4C43-B056-3A43ED18DDC6}" dt="2023-04-10T16:23:13.231" v="0"/>
            <ac:spMkLst>
              <pc:docMk/>
              <pc:sldMasterMk cId="0" sldId="2147483660"/>
              <pc:sldLayoutMk cId="0" sldId="2147483664"/>
              <ac:spMk id="3" creationId="{00000000-0000-0000-0000-000000000000}"/>
            </ac:spMkLst>
          </pc:spChg>
          <pc:spChg chg="mod">
            <ac:chgData name="Koson Trachu" userId="8b674c4b66ffeb50" providerId="LiveId" clId="{C0D7808B-5FEC-4C43-B056-3A43ED18DDC6}" dt="2023-04-10T16:23:13.231" v="0"/>
            <ac:spMkLst>
              <pc:docMk/>
              <pc:sldMasterMk cId="0" sldId="2147483660"/>
              <pc:sldLayoutMk cId="0" sldId="2147483664"/>
              <ac:spMk id="4" creationId="{00000000-0000-0000-0000-000000000000}"/>
            </ac:spMkLst>
          </pc:spChg>
        </pc:sldLayoutChg>
        <pc:sldLayoutChg chg="modSp">
          <pc:chgData name="Koson Trachu" userId="8b674c4b66ffeb50" providerId="LiveId" clId="{C0D7808B-5FEC-4C43-B056-3A43ED18DDC6}" dt="2023-04-10T16:23:13.231" v="0"/>
          <pc:sldLayoutMkLst>
            <pc:docMk/>
            <pc:sldMasterMk cId="0" sldId="2147483660"/>
            <pc:sldLayoutMk cId="0" sldId="2147483665"/>
          </pc:sldLayoutMkLst>
          <pc:spChg chg="mod">
            <ac:chgData name="Koson Trachu" userId="8b674c4b66ffeb50" providerId="LiveId" clId="{C0D7808B-5FEC-4C43-B056-3A43ED18DDC6}" dt="2023-04-10T16:23:13.231" v="0"/>
            <ac:spMkLst>
              <pc:docMk/>
              <pc:sldMasterMk cId="0" sldId="2147483660"/>
              <pc:sldLayoutMk cId="0" sldId="2147483665"/>
              <ac:spMk id="3" creationId="{00000000-0000-0000-0000-000000000000}"/>
            </ac:spMkLst>
          </pc:spChg>
          <pc:spChg chg="mod">
            <ac:chgData name="Koson Trachu" userId="8b674c4b66ffeb50" providerId="LiveId" clId="{C0D7808B-5FEC-4C43-B056-3A43ED18DDC6}" dt="2023-04-10T16:23:13.231" v="0"/>
            <ac:spMkLst>
              <pc:docMk/>
              <pc:sldMasterMk cId="0" sldId="2147483660"/>
              <pc:sldLayoutMk cId="0" sldId="2147483665"/>
              <ac:spMk id="4" creationId="{00000000-0000-0000-0000-000000000000}"/>
            </ac:spMkLst>
          </pc:spChg>
          <pc:spChg chg="mod">
            <ac:chgData name="Koson Trachu" userId="8b674c4b66ffeb50" providerId="LiveId" clId="{C0D7808B-5FEC-4C43-B056-3A43ED18DDC6}" dt="2023-04-10T16:23:13.231" v="0"/>
            <ac:spMkLst>
              <pc:docMk/>
              <pc:sldMasterMk cId="0" sldId="2147483660"/>
              <pc:sldLayoutMk cId="0" sldId="2147483665"/>
              <ac:spMk id="5" creationId="{00000000-0000-0000-0000-000000000000}"/>
            </ac:spMkLst>
          </pc:spChg>
          <pc:spChg chg="mod">
            <ac:chgData name="Koson Trachu" userId="8b674c4b66ffeb50" providerId="LiveId" clId="{C0D7808B-5FEC-4C43-B056-3A43ED18DDC6}" dt="2023-04-10T16:23:13.231" v="0"/>
            <ac:spMkLst>
              <pc:docMk/>
              <pc:sldMasterMk cId="0" sldId="2147483660"/>
              <pc:sldLayoutMk cId="0" sldId="2147483665"/>
              <ac:spMk id="6" creationId="{00000000-0000-0000-0000-000000000000}"/>
            </ac:spMkLst>
          </pc:spChg>
        </pc:sldLayoutChg>
        <pc:sldLayoutChg chg="modSp">
          <pc:chgData name="Koson Trachu" userId="8b674c4b66ffeb50" providerId="LiveId" clId="{C0D7808B-5FEC-4C43-B056-3A43ED18DDC6}" dt="2023-04-10T16:23:13.231" v="0"/>
          <pc:sldLayoutMkLst>
            <pc:docMk/>
            <pc:sldMasterMk cId="0" sldId="2147483660"/>
            <pc:sldLayoutMk cId="0" sldId="2147483668"/>
          </pc:sldLayoutMkLst>
          <pc:spChg chg="mod">
            <ac:chgData name="Koson Trachu" userId="8b674c4b66ffeb50" providerId="LiveId" clId="{C0D7808B-5FEC-4C43-B056-3A43ED18DDC6}" dt="2023-04-10T16:23:13.231" v="0"/>
            <ac:spMkLst>
              <pc:docMk/>
              <pc:sldMasterMk cId="0" sldId="2147483660"/>
              <pc:sldLayoutMk cId="0" sldId="2147483668"/>
              <ac:spMk id="2" creationId="{00000000-0000-0000-0000-000000000000}"/>
            </ac:spMkLst>
          </pc:spChg>
          <pc:spChg chg="mod">
            <ac:chgData name="Koson Trachu" userId="8b674c4b66ffeb50" providerId="LiveId" clId="{C0D7808B-5FEC-4C43-B056-3A43ED18DDC6}" dt="2023-04-10T16:23:13.231" v="0"/>
            <ac:spMkLst>
              <pc:docMk/>
              <pc:sldMasterMk cId="0" sldId="2147483660"/>
              <pc:sldLayoutMk cId="0" sldId="2147483668"/>
              <ac:spMk id="4" creationId="{00000000-0000-0000-0000-000000000000}"/>
            </ac:spMkLst>
          </pc:spChg>
          <pc:spChg chg="mod">
            <ac:chgData name="Koson Trachu" userId="8b674c4b66ffeb50" providerId="LiveId" clId="{C0D7808B-5FEC-4C43-B056-3A43ED18DDC6}" dt="2023-04-10T16:23:13.231" v="0"/>
            <ac:spMkLst>
              <pc:docMk/>
              <pc:sldMasterMk cId="0" sldId="2147483660"/>
              <pc:sldLayoutMk cId="0" sldId="2147483668"/>
              <ac:spMk id="9" creationId="{00000000-0000-0000-0000-000000000000}"/>
            </ac:spMkLst>
          </pc:spChg>
        </pc:sldLayoutChg>
        <pc:sldLayoutChg chg="modSp">
          <pc:chgData name="Koson Trachu" userId="8b674c4b66ffeb50" providerId="LiveId" clId="{C0D7808B-5FEC-4C43-B056-3A43ED18DDC6}" dt="2023-04-10T16:23:13.231" v="0"/>
          <pc:sldLayoutMkLst>
            <pc:docMk/>
            <pc:sldMasterMk cId="0" sldId="2147483660"/>
            <pc:sldLayoutMk cId="0" sldId="2147483669"/>
          </pc:sldLayoutMkLst>
          <pc:spChg chg="mod">
            <ac:chgData name="Koson Trachu" userId="8b674c4b66ffeb50" providerId="LiveId" clId="{C0D7808B-5FEC-4C43-B056-3A43ED18DDC6}" dt="2023-04-10T16:23:13.231" v="0"/>
            <ac:spMkLst>
              <pc:docMk/>
              <pc:sldMasterMk cId="0" sldId="2147483660"/>
              <pc:sldLayoutMk cId="0" sldId="2147483669"/>
              <ac:spMk id="2" creationId="{00000000-0000-0000-0000-000000000000}"/>
            </ac:spMkLst>
          </pc:spChg>
          <pc:spChg chg="mod">
            <ac:chgData name="Koson Trachu" userId="8b674c4b66ffeb50" providerId="LiveId" clId="{C0D7808B-5FEC-4C43-B056-3A43ED18DDC6}" dt="2023-04-10T16:23:13.231" v="0"/>
            <ac:spMkLst>
              <pc:docMk/>
              <pc:sldMasterMk cId="0" sldId="2147483660"/>
              <pc:sldLayoutMk cId="0" sldId="2147483669"/>
              <ac:spMk id="3" creationId="{00000000-0000-0000-0000-000000000000}"/>
            </ac:spMkLst>
          </pc:spChg>
          <pc:spChg chg="mod">
            <ac:chgData name="Koson Trachu" userId="8b674c4b66ffeb50" providerId="LiveId" clId="{C0D7808B-5FEC-4C43-B056-3A43ED18DDC6}" dt="2023-04-10T16:23:13.231" v="0"/>
            <ac:spMkLst>
              <pc:docMk/>
              <pc:sldMasterMk cId="0" sldId="2147483660"/>
              <pc:sldLayoutMk cId="0" sldId="2147483669"/>
              <ac:spMk id="4" creationId="{00000000-0000-0000-0000-000000000000}"/>
            </ac:spMkLst>
          </pc:spChg>
        </pc:sldLayoutChg>
        <pc:sldLayoutChg chg="modSp">
          <pc:chgData name="Koson Trachu" userId="8b674c4b66ffeb50" providerId="LiveId" clId="{C0D7808B-5FEC-4C43-B056-3A43ED18DDC6}" dt="2023-04-10T16:23:13.231" v="0"/>
          <pc:sldLayoutMkLst>
            <pc:docMk/>
            <pc:sldMasterMk cId="0" sldId="2147483660"/>
            <pc:sldLayoutMk cId="0" sldId="2147483671"/>
          </pc:sldLayoutMkLst>
          <pc:spChg chg="mod">
            <ac:chgData name="Koson Trachu" userId="8b674c4b66ffeb50" providerId="LiveId" clId="{C0D7808B-5FEC-4C43-B056-3A43ED18DDC6}" dt="2023-04-10T16:23:13.231" v="0"/>
            <ac:spMkLst>
              <pc:docMk/>
              <pc:sldMasterMk cId="0" sldId="2147483660"/>
              <pc:sldLayoutMk cId="0" sldId="2147483671"/>
              <ac:spMk id="2" creationId="{00000000-0000-0000-0000-000000000000}"/>
            </ac:spMkLst>
          </pc:spChg>
          <pc:spChg chg="mod">
            <ac:chgData name="Koson Trachu" userId="8b674c4b66ffeb50" providerId="LiveId" clId="{C0D7808B-5FEC-4C43-B056-3A43ED18DDC6}" dt="2023-04-10T16:23:13.231" v="0"/>
            <ac:spMkLst>
              <pc:docMk/>
              <pc:sldMasterMk cId="0" sldId="2147483660"/>
              <pc:sldLayoutMk cId="0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6AC72-7ECE-4C92-A8A0-5DE261636D5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F4BB1-078A-4C16-BF53-B0C677D5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4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ED91F7BC-4EE8-4BE8-83BD-6BC18A44C18F}" type="datetime1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DF9928CE-EC0A-4BEB-8E1D-C268DC6BF1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hyperlink" Target="https://msdn.microsoft.com/en-us/library/k1a63xkz.asp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Operator Overloading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44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32067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Operator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overload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ไม่ได้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อื่นๆ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=, ., ?:, ??, -&gt;, =&gt;, f(x), as, checked, unchecked, default, delegate, is, new, </a:t>
            </a:r>
            <a:r>
              <a:rPr lang="en-US" sz="3200" b="1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sizeof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3200" b="1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typeof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D260-D98C-4B65-B572-2CEFF84CC1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62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78531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ตัวอย่างคลาส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complex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1624" y="1266042"/>
            <a:ext cx="7704856" cy="5547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D260-D98C-4B65-B572-2CEFF84CC1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91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82141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ตัวอย่างโปรแกรม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869" y="1844824"/>
            <a:ext cx="6710261" cy="386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D260-D98C-4B65-B572-2CEFF84CC1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36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50773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5438467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ให้เพิ่ม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ต่อไปนี้ให้คลาส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complex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==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!=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&lt;=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&gt;=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D260-D98C-4B65-B572-2CEFF84CC1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72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Operator Overloading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65125"/>
            <a:ext cx="10946432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ทำไมต้อง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706712"/>
            <a:ext cx="10515600" cy="4351338"/>
          </a:xfrm>
        </p:spPr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อ่านง่าย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เป็นธรรมชาติ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ครอบคลุม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ที่ผู้ใช้กำหนดเอง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ใช้ประโยชน์จาก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ที่มีอยู่ให้คุ้มค่า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D260-D98C-4B65-B572-2CEFF84CC1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55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50773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Simple Example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006999"/>
            <a:ext cx="7620000" cy="1078186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จะเกิดอะไรขึ้น ถ้าเราเขียนคำสั่ง </a:t>
            </a:r>
          </a:p>
          <a:p>
            <a:pPr marL="114300" indent="0">
              <a:buNone/>
            </a:pPr>
            <a:r>
              <a:rPr lang="th-TH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			</a:t>
            </a:r>
            <a:r>
              <a:rPr lang="en-US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complex c = b;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D260-D98C-4B65-B572-2CEFF84CC14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1" y="1196752"/>
            <a:ext cx="4835639" cy="2664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981200" y="5301208"/>
            <a:ext cx="7620000" cy="10781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จะเกิดอะไรขึ้น ถ้าเราเขียนคำสั่ง </a:t>
            </a:r>
          </a:p>
          <a:p>
            <a:pPr marL="114300" indent="0">
              <a:buNone/>
            </a:pPr>
            <a:r>
              <a:rPr lang="th-TH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			</a:t>
            </a:r>
            <a:r>
              <a:rPr lang="en-US" sz="32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complex d = a + b;</a:t>
            </a:r>
          </a:p>
        </p:txBody>
      </p:sp>
    </p:spTree>
    <p:extLst>
      <p:ext uri="{BB962C8B-B14F-4D97-AF65-F5344CB8AC3E}">
        <p14:creationId xmlns:p14="http://schemas.microsoft.com/office/powerpoint/2010/main" val="3222760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21" y="231229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ตัวอย่างโปรแกรม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1556792"/>
            <a:ext cx="6173257" cy="3168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D260-D98C-4B65-B572-2CEFF84CC1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2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407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Operator Overloading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2420888"/>
            <a:ext cx="7604777" cy="2232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D260-D98C-4B65-B572-2CEFF84CC1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ight Brace 3"/>
          <p:cNvSpPr/>
          <p:nvPr/>
        </p:nvSpPr>
        <p:spPr>
          <a:xfrm rot="16200000">
            <a:off x="3325579" y="1482364"/>
            <a:ext cx="514971" cy="1650108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1026" y="1628800"/>
            <a:ext cx="13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public static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1572" y="1259468"/>
            <a:ext cx="208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“operator” keyword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>
            <a:off x="5735960" y="1628800"/>
            <a:ext cx="144016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11824" y="2852936"/>
            <a:ext cx="8640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16080" y="2852936"/>
            <a:ext cx="8640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84232" y="2852936"/>
            <a:ext cx="8640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15680" y="3068960"/>
            <a:ext cx="388843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244255" y="3957439"/>
            <a:ext cx="7920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94902" y="1680600"/>
            <a:ext cx="101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672064" y="2049932"/>
            <a:ext cx="216024" cy="5869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93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365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825625"/>
            <a:ext cx="11665296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การกระทำต่างๆ ระหว่างตัวแปร เขียนเป็นเครื่องหมายทางคณิตศาสตร์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แต่ละเครื่องหมาย มีนิยามของตัวเอง ในโปรแกรมอาจมีความหมายต่างไปจากทางคณิตศาสตร์ 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ควรศึกษาและกำหนดบริบทให้ชัดเจน เพื่อป้องกันไม่ให้ผู้ใช้เกิดความสับสน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D260-D98C-4B65-B572-2CEFF84CC1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1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365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Operator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overload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unary operators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+, -, !, ~, ++, --, true, false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binary operators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+, -, *, /, %, &amp;, |, ^, &lt;&lt;, &gt;&gt;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comparison operators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==, !=, &lt;, &gt;, &lt;=, &gt;=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D260-D98C-4B65-B572-2CEFF84CC1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99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365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Operator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overload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ไม่ได้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5328591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conditional logical operators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&amp;&amp;, ||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 indexing operator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[] 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***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มีวิธี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overload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แต่เป็นกรณี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unsafe***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cast operator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(T)x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Assignment operators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5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+=, -=, *=, /=, %=, &amp;=, |=, ^=, &lt;&lt;=, &gt;&gt;=</a:t>
            </a:r>
            <a:r>
              <a:rPr lang="th-TH" sz="35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5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ยกเว้น </a:t>
            </a:r>
            <a:r>
              <a:rPr lang="en-US" sz="35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+=</a:t>
            </a:r>
            <a:r>
              <a:rPr lang="th-TH" sz="35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ที่จะถูกแปลงเป็นการคำนวณด้วย </a:t>
            </a:r>
            <a:r>
              <a:rPr lang="en-US" sz="35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</a:t>
            </a:r>
          </a:p>
          <a:p>
            <a:pPr lvl="1"/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D260-D98C-4B65-B572-2CEFF84CC1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14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46AB80A3737EC242A6743D40C2A602F8" ma:contentTypeVersion="3" ma:contentTypeDescription="สร้างเอกสารใหม่" ma:contentTypeScope="" ma:versionID="b0d4a6677e4e2e523d873e727553acb7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e4e525d0a4e4e4e7cff9bff8a74af201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796B5A-31C0-4249-B3B7-D13BE2FE612A}"/>
</file>

<file path=customXml/itemProps2.xml><?xml version="1.0" encoding="utf-8"?>
<ds:datastoreItem xmlns:ds="http://schemas.openxmlformats.org/officeDocument/2006/customXml" ds:itemID="{36BA8CB1-1CB5-4821-8C0A-751D5A4C335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288</Words>
  <Application>Microsoft Office PowerPoint</Application>
  <PresentationFormat>แบบจอกว้าง</PresentationFormat>
  <Paragraphs>68</Paragraphs>
  <Slides>13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TH Baijam</vt:lpstr>
      <vt:lpstr>TH Niramit AS</vt:lpstr>
      <vt:lpstr>TH Sarabun New</vt:lpstr>
      <vt:lpstr>Office Theme</vt:lpstr>
      <vt:lpstr>การเขียนโปรแกรม ด้วยภาษา C#</vt:lpstr>
      <vt:lpstr>Operator Overloading</vt:lpstr>
      <vt:lpstr>ทำไมต้อง operator overloading</vt:lpstr>
      <vt:lpstr>Simple Example</vt:lpstr>
      <vt:lpstr>ตัวอย่างโปรแกรม</vt:lpstr>
      <vt:lpstr>การเขียน Operator Overloading</vt:lpstr>
      <vt:lpstr>Operators</vt:lpstr>
      <vt:lpstr>Operator ที่สามารถ overload ได้</vt:lpstr>
      <vt:lpstr>Operator ที่ overload ไม่ได้</vt:lpstr>
      <vt:lpstr>Operator ที่ overload ไม่ได้</vt:lpstr>
      <vt:lpstr>ตัวอย่างคลาส complex</vt:lpstr>
      <vt:lpstr>ตัวอย่างโปรแกรม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</dc:title>
  <dc:creator>Koson</dc:creator>
  <cp:lastModifiedBy>Koson Trachu</cp:lastModifiedBy>
  <cp:revision>11</cp:revision>
  <dcterms:created xsi:type="dcterms:W3CDTF">2015-11-12T04:14:06Z</dcterms:created>
  <dcterms:modified xsi:type="dcterms:W3CDTF">2023-04-10T16:27:10Z</dcterms:modified>
</cp:coreProperties>
</file>