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0" r:id="rId5"/>
    <p:sldId id="262" r:id="rId6"/>
    <p:sldId id="257" r:id="rId7"/>
    <p:sldId id="258" r:id="rId8"/>
    <p:sldId id="259" r:id="rId9"/>
    <p:sldId id="264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aiduqa.github.io/Caf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iduqa.github.io/Cafe/cafe_doc/index.html" TargetMode="External"/><Relationship Id="rId2" Type="http://schemas.openxmlformats.org/officeDocument/2006/relationships/hyperlink" Target="https://github.com/BaiduQA/Cafe/tree/master/testrunner/src/com/baidu/cafe/local/recor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iduQA/Cafe/issues?state=op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录制回放工具使用说明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鲁晓宇</a:t>
            </a:r>
            <a:endParaRPr lang="en-US" altLang="zh-CN" dirty="0" smtClean="0"/>
          </a:p>
          <a:p>
            <a:r>
              <a:rPr lang="en-US" altLang="zh-CN" dirty="0" smtClean="0"/>
              <a:t>2013.12.04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42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98774"/>
            <a:ext cx="8435280" cy="3874442"/>
          </a:xfrm>
        </p:spPr>
        <p:txBody>
          <a:bodyPr>
            <a:normAutofit/>
          </a:bodyPr>
          <a:lstStyle/>
          <a:p>
            <a:r>
              <a:rPr lang="en-US" altLang="zh-CN" sz="9600" dirty="0" smtClean="0"/>
              <a:t>Q&amp;A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9661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跨版本回放演示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http://baiduqa.github.io/Cafe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支持跨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版本、分辨率回放</a:t>
            </a:r>
            <a:endParaRPr lang="en-US" altLang="zh-CN" dirty="0" smtClean="0"/>
          </a:p>
          <a:p>
            <a:pPr lvl="1"/>
            <a:r>
              <a:rPr lang="zh-CN" altLang="en-US" dirty="0"/>
              <a:t>跨</a:t>
            </a:r>
            <a:r>
              <a:rPr lang="en-US" altLang="zh-CN" dirty="0"/>
              <a:t>Android</a:t>
            </a:r>
            <a:r>
              <a:rPr lang="zh-CN" altLang="en-US" dirty="0" smtClean="0"/>
              <a:t>版本</a:t>
            </a:r>
            <a:r>
              <a:rPr lang="zh-CN" altLang="en-US" dirty="0"/>
              <a:t>回放</a:t>
            </a:r>
            <a:r>
              <a:rPr lang="zh-CN" altLang="en-US" dirty="0" smtClean="0"/>
              <a:t>：</a:t>
            </a:r>
            <a:r>
              <a:rPr lang="zh-CN" altLang="en-US" dirty="0"/>
              <a:t>支持</a:t>
            </a:r>
            <a:r>
              <a:rPr lang="en-US" altLang="zh-CN" dirty="0" smtClean="0"/>
              <a:t>2.3-4.2</a:t>
            </a:r>
          </a:p>
          <a:p>
            <a:pPr lvl="2"/>
            <a:r>
              <a:rPr lang="zh-CN" altLang="en-US" dirty="0" smtClean="0"/>
              <a:t>支持低版本 </a:t>
            </a:r>
            <a:r>
              <a:rPr lang="en-US" altLang="zh-CN" dirty="0" smtClean="0"/>
              <a:t>to </a:t>
            </a:r>
            <a:r>
              <a:rPr lang="zh-CN" altLang="en-US" dirty="0" smtClean="0"/>
              <a:t>高版本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</a:t>
            </a:r>
            <a:r>
              <a:rPr lang="zh-CN" altLang="en-US" dirty="0"/>
              <a:t>高</a:t>
            </a:r>
            <a:r>
              <a:rPr lang="zh-CN" altLang="en-US" dirty="0" smtClean="0"/>
              <a:t>版本 </a:t>
            </a:r>
            <a:r>
              <a:rPr lang="en-US" altLang="zh-CN" dirty="0" smtClean="0"/>
              <a:t>to</a:t>
            </a:r>
            <a:r>
              <a:rPr lang="zh-CN" altLang="en-US" dirty="0"/>
              <a:t>低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zh-CN" altLang="en-US" dirty="0"/>
              <a:t>跨分辨率</a:t>
            </a:r>
            <a:r>
              <a:rPr lang="zh-CN" altLang="en-US" dirty="0" smtClean="0"/>
              <a:t>回放</a:t>
            </a:r>
            <a:endParaRPr lang="en-US" altLang="zh-CN" dirty="0" smtClean="0"/>
          </a:p>
          <a:p>
            <a:pPr lvl="2"/>
            <a:r>
              <a:rPr lang="zh-CN" altLang="en-US" dirty="0"/>
              <a:t>支持</a:t>
            </a:r>
            <a:r>
              <a:rPr lang="zh-CN" altLang="en-US" dirty="0" smtClean="0"/>
              <a:t>低</a:t>
            </a:r>
            <a:r>
              <a:rPr lang="zh-CN" altLang="en-US" dirty="0"/>
              <a:t>分辨率</a:t>
            </a:r>
            <a:r>
              <a:rPr lang="zh-CN" altLang="en-US" dirty="0" smtClean="0"/>
              <a:t> </a:t>
            </a:r>
            <a:r>
              <a:rPr lang="en-US" altLang="zh-CN" dirty="0"/>
              <a:t>to </a:t>
            </a:r>
            <a:r>
              <a:rPr lang="zh-CN" altLang="en-US" dirty="0" smtClean="0"/>
              <a:t>高分辨率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</a:t>
            </a:r>
            <a:r>
              <a:rPr lang="zh-CN" altLang="en-US" dirty="0"/>
              <a:t>高</a:t>
            </a:r>
            <a:r>
              <a:rPr lang="zh-CN" altLang="en-US" dirty="0" smtClean="0"/>
              <a:t>分辨率 </a:t>
            </a:r>
            <a:r>
              <a:rPr lang="en-US" altLang="zh-CN" dirty="0" smtClean="0"/>
              <a:t>to</a:t>
            </a:r>
            <a:r>
              <a:rPr lang="zh-CN" altLang="en-US" dirty="0"/>
              <a:t>低</a:t>
            </a:r>
            <a:r>
              <a:rPr lang="zh-CN" altLang="en-US" dirty="0" smtClean="0"/>
              <a:t>分辨率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68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单机录制，多机回放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一次录制，多次回放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快速生成测试代码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6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每秒做一个操作可以提高回放稳定性（输入除外）</a:t>
            </a:r>
            <a:endParaRPr lang="en-US" altLang="zh-CN" dirty="0" smtClean="0"/>
          </a:p>
          <a:p>
            <a:r>
              <a:rPr lang="zh-CN" altLang="en-US" dirty="0" smtClean="0"/>
              <a:t>单个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不要太长，越短越好</a:t>
            </a:r>
            <a:endParaRPr lang="en-US" altLang="zh-CN" dirty="0" smtClean="0"/>
          </a:p>
          <a:p>
            <a:r>
              <a:rPr lang="zh-CN" altLang="en-US" dirty="0" smtClean="0"/>
              <a:t>不要在录制时操作其他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适当修改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时间可以加快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r>
              <a:rPr lang="en-US" altLang="zh-CN" dirty="0" err="1" smtClean="0"/>
              <a:t>Baidu_Wifi</a:t>
            </a:r>
            <a:r>
              <a:rPr lang="zh-CN" altLang="en-US" dirty="0" smtClean="0"/>
              <a:t>不稳定，可以</a:t>
            </a:r>
            <a:r>
              <a:rPr lang="en-US" altLang="zh-CN" dirty="0" smtClean="0"/>
              <a:t>rerun</a:t>
            </a:r>
            <a:r>
              <a:rPr lang="zh-CN" altLang="en-US" dirty="0" smtClean="0"/>
              <a:t>取最好的结果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13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点击需要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断言的控件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12602"/>
            <a:ext cx="59245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17145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61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50120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MtcClient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scriptspath</a:t>
            </a:r>
            <a:r>
              <a:rPr lang="en-US" altLang="zh-CN" dirty="0" smtClean="0"/>
              <a:t>\baiduxinwen_264.apk.xml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插入动作语句的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9245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87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获得录制的测试代码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复制到自己的测试工程中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590465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1285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20561"/>
            <a:ext cx="65341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71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录制回放工具源码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github.com/BaiduQA/Cafe/tree/master/testrunner/src/com/baidu/cafe/local/record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录制回放框架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文档地址：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baiduqa.github.io/Cafe/cafe_doc/index.html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86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猛击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github.com/BaiduQA/Cafe/issues?state=open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7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171</Words>
  <Application>Microsoft Office PowerPoint</Application>
  <PresentationFormat>全屏显示(4:3)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录制回放工具使用说明</vt:lpstr>
      <vt:lpstr>跨版本回放演示</vt:lpstr>
      <vt:lpstr>适用场景</vt:lpstr>
      <vt:lpstr>使用tips</vt:lpstr>
      <vt:lpstr>添加断言</vt:lpstr>
      <vt:lpstr>修改case</vt:lpstr>
      <vt:lpstr>获得录制的测试代码</vt:lpstr>
      <vt:lpstr>录制回放工具源码</vt:lpstr>
      <vt:lpstr>工具有bug？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Lu,Xiaoyu(MCO-QA)</dc:creator>
  <cp:lastModifiedBy>Lu,Xiaoyu(MCO-QA)</cp:lastModifiedBy>
  <cp:revision>29</cp:revision>
  <dcterms:created xsi:type="dcterms:W3CDTF">2013-12-04T02:23:08Z</dcterms:created>
  <dcterms:modified xsi:type="dcterms:W3CDTF">2013-12-05T05:44:54Z</dcterms:modified>
</cp:coreProperties>
</file>