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57" r:id="rId9"/>
    <p:sldId id="261" r:id="rId10"/>
    <p:sldId id="266" r:id="rId11"/>
    <p:sldId id="268" r:id="rId12"/>
    <p:sldId id="267" r:id="rId13"/>
    <p:sldId id="25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2" autoAdjust="0"/>
    <p:restoredTop sz="94653" autoAdjust="0"/>
  </p:normalViewPr>
  <p:slideViewPr>
    <p:cSldViewPr>
      <p:cViewPr varScale="1">
        <p:scale>
          <a:sx n="44" d="100"/>
          <a:sy n="44" d="100"/>
        </p:scale>
        <p:origin x="-11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6275-6526-4675-BEB7-4F28FEAC6F01}" type="datetimeFigureOut">
              <a:rPr lang="de-DE" smtClean="0"/>
              <a:pPr/>
              <a:t>01.02.2014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E3507-3735-4C61-B04F-64D62B06D0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E3507-3735-4C61-B04F-64D62B06D042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C86-1828-4F48-AA06-827DAD4666F3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6600-E924-4623-8DE3-62E0BF79B06E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0F66-9726-4768-8AF2-2513DC41EBDE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DBAF-463C-47C3-8F89-9370C02E2D75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2261-10EF-4B03-8FE6-B4A40366AED6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17D-61F9-4933-B03D-63949C3FFD27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070A-2130-4946-96FB-99E11986C865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1D72-72E1-4278-A8F2-86F40D2C38CE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8463-CE24-492B-ADFD-1EE087C0A07F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89A7-CDF7-437E-AD3A-C7042F9FF76D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DD8-9FC7-483E-8B47-D5AD20C172CE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374E-AF9D-49D5-8513-A87B23CD0CC7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Poorman's Laser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539B-A1AE-4ABE-AE91-75ADEA0CFA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Tommy&amp;Hanna\Lego\lazyLegoCar\Videos\MOV_0226.mp4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85720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928795" y="1785926"/>
            <a:ext cx="4643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 </a:t>
            </a:r>
            <a:r>
              <a:rPr lang="de-DE" sz="4000" dirty="0" smtClean="0"/>
              <a:t>  </a:t>
            </a:r>
            <a:r>
              <a:rPr lang="de-DE" sz="4000" b="1" dirty="0" smtClean="0"/>
              <a:t>Final </a:t>
            </a:r>
            <a:r>
              <a:rPr lang="de-DE" sz="4000" b="1" dirty="0" err="1" smtClean="0"/>
              <a:t>Presentation</a:t>
            </a:r>
            <a:endParaRPr lang="de-DE" sz="4000" b="1" dirty="0" smtClean="0"/>
          </a:p>
          <a:p>
            <a:pPr algn="ctr"/>
            <a:endParaRPr lang="de-DE" dirty="0"/>
          </a:p>
          <a:p>
            <a:r>
              <a:rPr lang="de-DE" dirty="0" smtClean="0"/>
              <a:t>Hardware/Software Co-Design </a:t>
            </a:r>
            <a:r>
              <a:rPr lang="de-DE" dirty="0" err="1" smtClean="0"/>
              <a:t>with</a:t>
            </a:r>
            <a:r>
              <a:rPr lang="de-DE" dirty="0" smtClean="0"/>
              <a:t> a Lego Car</a:t>
            </a:r>
            <a:endParaRPr lang="de-DE" dirty="0"/>
          </a:p>
          <a:p>
            <a:pPr algn="ctr"/>
            <a:endParaRPr lang="de-DE" dirty="0" smtClean="0"/>
          </a:p>
          <a:p>
            <a:r>
              <a:rPr lang="de-DE" dirty="0" smtClean="0"/>
              <a:t>               Group: Poorman‘s Laser</a:t>
            </a:r>
          </a:p>
          <a:p>
            <a:pPr algn="ctr"/>
            <a:endParaRPr lang="de-DE" dirty="0" smtClean="0"/>
          </a:p>
          <a:p>
            <a:r>
              <a:rPr lang="de-DE" dirty="0" smtClean="0"/>
              <a:t>	   Daniel </a:t>
            </a:r>
            <a:r>
              <a:rPr lang="de-DE" dirty="0" err="1" smtClean="0"/>
              <a:t>Collaziol</a:t>
            </a:r>
            <a:endParaRPr lang="de-DE" dirty="0" smtClean="0"/>
          </a:p>
          <a:p>
            <a:r>
              <a:rPr lang="de-DE" dirty="0" smtClean="0"/>
              <a:t>	   Juri Kuhn</a:t>
            </a:r>
          </a:p>
          <a:p>
            <a:r>
              <a:rPr lang="de-DE" dirty="0"/>
              <a:t>	</a:t>
            </a:r>
            <a:r>
              <a:rPr lang="de-DE" dirty="0" smtClean="0"/>
              <a:t>   Josef Stark</a:t>
            </a:r>
          </a:p>
          <a:p>
            <a:r>
              <a:rPr lang="de-DE" dirty="0"/>
              <a:t>	</a:t>
            </a:r>
            <a:r>
              <a:rPr lang="de-DE" dirty="0" smtClean="0"/>
              <a:t>   Thomas Sennebogen</a:t>
            </a:r>
            <a:endParaRPr lang="de-DE" dirty="0"/>
          </a:p>
          <a:p>
            <a:r>
              <a:rPr lang="de-DE" dirty="0" smtClean="0"/>
              <a:t>	   </a:t>
            </a:r>
            <a:r>
              <a:rPr lang="de-DE" dirty="0" err="1" smtClean="0"/>
              <a:t>Viet</a:t>
            </a:r>
            <a:r>
              <a:rPr lang="de-DE" dirty="0" smtClean="0"/>
              <a:t> </a:t>
            </a:r>
            <a:r>
              <a:rPr lang="de-DE" dirty="0" err="1" smtClean="0"/>
              <a:t>Tiep</a:t>
            </a:r>
            <a:r>
              <a:rPr lang="de-DE" dirty="0" smtClean="0"/>
              <a:t> Do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CBC6-3BE8-4572-8FC3-7FBB6B79E319}" type="datetime1">
              <a:rPr lang="de-DE" smtClean="0"/>
              <a:pPr/>
              <a:t>01.02.2014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5720" y="1500174"/>
            <a:ext cx="2485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. </a:t>
            </a:r>
            <a:r>
              <a:rPr lang="de-DE" dirty="0" err="1" smtClean="0"/>
              <a:t>Experiences</a:t>
            </a:r>
            <a:r>
              <a:rPr lang="de-DE" dirty="0" smtClean="0"/>
              <a:t>/</a:t>
            </a:r>
            <a:r>
              <a:rPr lang="de-DE" dirty="0" err="1" smtClean="0"/>
              <a:t>fun</a:t>
            </a:r>
            <a:r>
              <a:rPr lang="de-DE" dirty="0" smtClean="0"/>
              <a:t> </a:t>
            </a:r>
            <a:r>
              <a:rPr lang="de-DE" dirty="0" err="1" smtClean="0"/>
              <a:t>facts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hungry</a:t>
            </a:r>
            <a:r>
              <a:rPr lang="de-DE" dirty="0" smtClean="0"/>
              <a:t> 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pizza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women</a:t>
            </a:r>
            <a:r>
              <a:rPr lang="de-DE" dirty="0" smtClean="0"/>
              <a:t>/</a:t>
            </a:r>
            <a:r>
              <a:rPr lang="de-DE" dirty="0" err="1" smtClean="0"/>
              <a:t>bitches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facebook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E16-35F8-42F9-97FA-D84376EAD30F}" type="datetime1">
              <a:rPr lang="de-DE" smtClean="0"/>
              <a:pPr/>
              <a:t>01.02.2014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5720" y="1500174"/>
            <a:ext cx="434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7. </a:t>
            </a:r>
            <a:r>
              <a:rPr lang="de-DE" err="1" smtClean="0"/>
              <a:t>Conclusion</a:t>
            </a:r>
            <a:r>
              <a:rPr lang="de-DE" smtClean="0"/>
              <a:t> </a:t>
            </a:r>
            <a:r>
              <a:rPr lang="de-DE" err="1" smtClean="0"/>
              <a:t>and</a:t>
            </a:r>
            <a:r>
              <a:rPr lang="de-DE" smtClean="0"/>
              <a:t> potential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development</a:t>
            </a:r>
            <a:r>
              <a:rPr lang="de-DE" smtClean="0"/>
              <a:t> </a:t>
            </a:r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6E98-4DB0-4341-B8B7-99EB3A25E242}" type="datetime1">
              <a:rPr lang="de-DE" smtClean="0"/>
              <a:pPr/>
              <a:t>01.02.2014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5720" y="1571612"/>
            <a:ext cx="359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Additonal</a:t>
            </a:r>
            <a:r>
              <a:rPr lang="de-DE" dirty="0" smtClean="0"/>
              <a:t> Information, </a:t>
            </a:r>
            <a:r>
              <a:rPr lang="de-DE" dirty="0" err="1" smtClean="0"/>
              <a:t>documents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D70-BCD0-43CB-9B9C-3E2E42D30DB7}" type="datetime1">
              <a:rPr lang="de-DE" smtClean="0"/>
              <a:pPr/>
              <a:t>01.02.2014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1285852" y="3143248"/>
            <a:ext cx="64233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 smtClean="0"/>
              <a:t>Thank</a:t>
            </a:r>
            <a:r>
              <a:rPr lang="de-DE" sz="4000" dirty="0" smtClean="0"/>
              <a:t> </a:t>
            </a: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for</a:t>
            </a:r>
            <a:r>
              <a:rPr lang="de-DE" sz="4000" dirty="0" smtClean="0"/>
              <a:t> </a:t>
            </a:r>
            <a:r>
              <a:rPr lang="de-DE" sz="4000" dirty="0" err="1" smtClean="0"/>
              <a:t>your</a:t>
            </a:r>
            <a:r>
              <a:rPr lang="de-DE" sz="4000" dirty="0" smtClean="0"/>
              <a:t> </a:t>
            </a:r>
            <a:r>
              <a:rPr lang="de-DE" sz="4000" dirty="0" err="1" smtClean="0"/>
              <a:t>attention</a:t>
            </a:r>
            <a:r>
              <a:rPr lang="de-DE" sz="4000" dirty="0" smtClean="0"/>
              <a:t>! </a:t>
            </a:r>
          </a:p>
          <a:p>
            <a:endParaRPr lang="de-DE" sz="40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D45-CED1-4E7E-9B05-FE50327E6C7E}" type="datetime1">
              <a:rPr lang="de-DE" smtClean="0"/>
              <a:pPr/>
              <a:t>01.02.2014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357422" y="1571612"/>
            <a:ext cx="51272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Content/ Highlight</a:t>
            </a:r>
          </a:p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Introduction</a:t>
            </a:r>
            <a:r>
              <a:rPr lang="de-DE" dirty="0" smtClean="0"/>
              <a:t> (Initial </a:t>
            </a:r>
            <a:r>
              <a:rPr lang="de-DE" err="1" smtClean="0"/>
              <a:t>situation</a:t>
            </a:r>
            <a:r>
              <a:rPr lang="de-DE" smtClean="0"/>
              <a:t>...)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smtClean="0"/>
              <a:t>Concept</a:t>
            </a:r>
            <a:r>
              <a:rPr lang="de-DE" dirty="0" smtClean="0"/>
              <a:t> (</a:t>
            </a:r>
            <a:r>
              <a:rPr lang="de-DE" dirty="0" err="1" smtClean="0"/>
              <a:t>Architecture</a:t>
            </a:r>
            <a:r>
              <a:rPr lang="de-DE" dirty="0" smtClean="0"/>
              <a:t>, Target, Vision, Features...)</a:t>
            </a:r>
          </a:p>
          <a:p>
            <a:pPr marL="342900" indent="-342900">
              <a:buAutoNum type="arabicPeriod"/>
            </a:pPr>
            <a:r>
              <a:rPr lang="de-DE" dirty="0" smtClean="0"/>
              <a:t>Problem (Hardware, Software...)</a:t>
            </a:r>
          </a:p>
          <a:p>
            <a:pPr marL="342900" indent="-342900">
              <a:buAutoNum type="arabicPeriod"/>
            </a:pPr>
            <a:r>
              <a:rPr lang="de-DE" dirty="0" smtClean="0"/>
              <a:t>Solution (</a:t>
            </a:r>
            <a:r>
              <a:rPr lang="de-DE" dirty="0" err="1" smtClean="0"/>
              <a:t>Improvement</a:t>
            </a:r>
            <a:r>
              <a:rPr lang="de-DE" dirty="0" smtClean="0"/>
              <a:t>, </a:t>
            </a:r>
            <a:r>
              <a:rPr lang="de-DE" dirty="0" err="1" smtClean="0"/>
              <a:t>Changes</a:t>
            </a:r>
            <a:r>
              <a:rPr lang="de-DE" dirty="0" smtClean="0"/>
              <a:t>...)</a:t>
            </a:r>
          </a:p>
          <a:p>
            <a:pPr marL="342900" indent="-342900">
              <a:buAutoNum type="arabicPeriod"/>
            </a:pPr>
            <a:r>
              <a:rPr lang="de-DE" smtClean="0"/>
              <a:t>Result</a:t>
            </a:r>
            <a:r>
              <a:rPr lang="de-DE" dirty="0" smtClean="0"/>
              <a:t> </a:t>
            </a:r>
            <a:r>
              <a:rPr lang="de-DE" smtClean="0"/>
              <a:t>(Video/Picture...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Experience (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, </a:t>
            </a:r>
            <a:r>
              <a:rPr lang="de-DE" dirty="0" err="1" smtClean="0"/>
              <a:t>fun</a:t>
            </a:r>
            <a:r>
              <a:rPr lang="de-DE" dirty="0" smtClean="0"/>
              <a:t> </a:t>
            </a:r>
            <a:r>
              <a:rPr lang="de-DE" dirty="0" err="1" smtClean="0"/>
              <a:t>facts</a:t>
            </a:r>
            <a:r>
              <a:rPr lang="de-DE" dirty="0" smtClean="0"/>
              <a:t>...</a:t>
            </a:r>
          </a:p>
          <a:p>
            <a:pPr marL="342900" indent="-342900">
              <a:buAutoNum type="arabicPeriod"/>
            </a:pPr>
            <a:r>
              <a:rPr lang="de-DE" smtClean="0"/>
              <a:t>)</a:t>
            </a:r>
          </a:p>
          <a:p>
            <a:pPr marL="342900" indent="-342900">
              <a:buAutoNum type="arabicPeriod"/>
            </a:pPr>
            <a:r>
              <a:rPr lang="de-DE" smtClean="0"/>
              <a:t>Conclusion </a:t>
            </a:r>
            <a:endParaRPr lang="de-DE" dirty="0" smtClean="0"/>
          </a:p>
          <a:p>
            <a:pPr marL="342900" indent="-342900">
              <a:buAutoNum type="arabicPeriod"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16FA-6AC4-4EF0-92E1-DF5E58FF4848}" type="datetime1">
              <a:rPr lang="de-DE" smtClean="0"/>
              <a:pPr/>
              <a:t>01.02.2014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5720" y="1500174"/>
            <a:ext cx="157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1. </a:t>
            </a:r>
            <a:r>
              <a:rPr lang="de-DE" err="1" smtClean="0"/>
              <a:t>Introduction</a:t>
            </a:r>
            <a:endParaRPr lang="de-DE"/>
          </a:p>
        </p:txBody>
      </p:sp>
      <p:pic>
        <p:nvPicPr>
          <p:cNvPr id="9" name="Grafik 8" descr="DSC_02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2134974"/>
            <a:ext cx="5214974" cy="3413249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6072198" y="1928802"/>
          <a:ext cx="2643206" cy="3984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</a:tblGrid>
              <a:tr h="477838">
                <a:tc>
                  <a:txBody>
                    <a:bodyPr/>
                    <a:lstStyle/>
                    <a:p>
                      <a:r>
                        <a:rPr lang="de-DE" dirty="0" smtClean="0"/>
                        <a:t>Initial Components</a:t>
                      </a:r>
                      <a:endParaRPr lang="de-DE" dirty="0"/>
                    </a:p>
                  </a:txBody>
                  <a:tcPr/>
                </a:tc>
              </a:tr>
              <a:tr h="477838">
                <a:tc>
                  <a:txBody>
                    <a:bodyPr/>
                    <a:lstStyle/>
                    <a:p>
                      <a:r>
                        <a:rPr lang="de-DE" smtClean="0"/>
                        <a:t>Car </a:t>
                      </a:r>
                      <a:endParaRPr lang="de-DE"/>
                    </a:p>
                  </a:txBody>
                  <a:tcPr/>
                </a:tc>
              </a:tr>
              <a:tr h="4778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Arduino</a:t>
                      </a:r>
                      <a:r>
                        <a:rPr lang="de-DE" baseline="0" dirty="0" smtClean="0"/>
                        <a:t> Board</a:t>
                      </a:r>
                      <a:endParaRPr lang="de-DE" dirty="0"/>
                    </a:p>
                  </a:txBody>
                  <a:tcPr/>
                </a:tc>
              </a:tr>
              <a:tr h="477838">
                <a:tc>
                  <a:txBody>
                    <a:bodyPr/>
                    <a:lstStyle/>
                    <a:p>
                      <a:r>
                        <a:rPr lang="de-DE" err="1" smtClean="0"/>
                        <a:t>Raspberry</a:t>
                      </a:r>
                      <a:endParaRPr lang="de-DE"/>
                    </a:p>
                  </a:txBody>
                  <a:tcPr/>
                </a:tc>
              </a:tr>
              <a:tr h="477838">
                <a:tc>
                  <a:txBody>
                    <a:bodyPr/>
                    <a:lstStyle/>
                    <a:p>
                      <a:r>
                        <a:rPr lang="de-DE" smtClean="0"/>
                        <a:t>Engine</a:t>
                      </a:r>
                    </a:p>
                  </a:txBody>
                  <a:tcPr/>
                </a:tc>
              </a:tr>
              <a:tr h="477838">
                <a:tc>
                  <a:txBody>
                    <a:bodyPr/>
                    <a:lstStyle/>
                    <a:p>
                      <a:r>
                        <a:rPr lang="de-DE" smtClean="0"/>
                        <a:t>Infra</a:t>
                      </a:r>
                      <a:r>
                        <a:rPr lang="de-DE" baseline="0" smtClean="0"/>
                        <a:t>red Sensor</a:t>
                      </a:r>
                      <a:endParaRPr lang="de-DE" smtClean="0"/>
                    </a:p>
                  </a:txBody>
                  <a:tcPr/>
                </a:tc>
              </a:tr>
              <a:tr h="4778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Battery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Cables,</a:t>
                      </a:r>
                      <a:r>
                        <a:rPr lang="de-DE" baseline="0" dirty="0" err="1" smtClean="0"/>
                        <a:t>H</a:t>
                      </a:r>
                      <a:r>
                        <a:rPr lang="de-DE" baseline="0" dirty="0" smtClean="0"/>
                        <a:t>-Bridge..</a:t>
                      </a:r>
                      <a:endParaRPr lang="de-DE" dirty="0" smtClean="0"/>
                    </a:p>
                  </a:txBody>
                  <a:tcPr/>
                </a:tc>
              </a:tr>
              <a:tr h="4778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</a:t>
                      </a:r>
                      <a:r>
                        <a:rPr lang="de-DE" dirty="0" smtClean="0"/>
                        <a:t>-Modul</a:t>
                      </a:r>
                      <a:r>
                        <a:rPr lang="de-DE" baseline="0" dirty="0" smtClean="0"/>
                        <a:t>e(</a:t>
                      </a:r>
                      <a:r>
                        <a:rPr lang="de-DE" baseline="0" dirty="0" err="1" smtClean="0"/>
                        <a:t>which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didnt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work</a:t>
                      </a:r>
                      <a:r>
                        <a:rPr lang="de-DE" baseline="0" dirty="0" smtClean="0"/>
                        <a:t>...)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33E-3699-4813-BF27-84E4DC88569F}" type="datetime1">
              <a:rPr lang="de-DE" smtClean="0"/>
              <a:pPr/>
              <a:t>01.02.2014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5720" y="1500174"/>
            <a:ext cx="292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Concept/Vision/Features...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1D2A-B145-4994-85AC-7A042071B4B9}" type="datetime1">
              <a:rPr lang="de-DE" smtClean="0"/>
              <a:pPr/>
              <a:t>01.02.2014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5720" y="1571612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Problem 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85720" y="2214554"/>
            <a:ext cx="4786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Wifi</a:t>
            </a:r>
            <a:r>
              <a:rPr lang="de-DE" dirty="0" smtClean="0"/>
              <a:t>-Module </a:t>
            </a:r>
            <a:r>
              <a:rPr lang="de-DE" dirty="0" err="1" smtClean="0"/>
              <a:t>defects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Wlan</a:t>
            </a:r>
            <a:r>
              <a:rPr lang="de-DE" dirty="0" smtClean="0"/>
              <a:t>-Module in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Raspberry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subtitution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Sensor‘s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: </a:t>
            </a:r>
            <a:r>
              <a:rPr lang="de-DE" dirty="0" err="1" smtClean="0"/>
              <a:t>inconsistent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Path </a:t>
            </a:r>
            <a:r>
              <a:rPr lang="de-DE" dirty="0" err="1" smtClean="0"/>
              <a:t>finding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Wires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, </a:t>
            </a:r>
            <a:r>
              <a:rPr lang="de-DE" dirty="0" err="1" smtClean="0"/>
              <a:t>contact</a:t>
            </a:r>
            <a:r>
              <a:rPr lang="de-DE" dirty="0" smtClean="0"/>
              <a:t>...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10" name="Grafik 9" descr="wlan adap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280" y="1857364"/>
            <a:ext cx="1486108" cy="134321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43E8-2878-449F-B719-5C659884A2E2}" type="datetime1">
              <a:rPr lang="de-DE" smtClean="0"/>
              <a:pPr/>
              <a:t>01.02.2014</a:t>
            </a:fld>
            <a:endParaRPr lang="de-DE"/>
          </a:p>
        </p:txBody>
      </p:sp>
      <p:pic>
        <p:nvPicPr>
          <p:cNvPr id="12" name="Grafik 11" descr="Wifl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826" y="1857364"/>
            <a:ext cx="2000264" cy="1371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5720" y="1500174"/>
            <a:ext cx="83845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r>
              <a:rPr lang="de-DE" dirty="0" smtClean="0"/>
              <a:t>. Solution / </a:t>
            </a:r>
            <a:r>
              <a:rPr lang="de-DE" dirty="0" err="1" smtClean="0"/>
              <a:t>Improvement</a:t>
            </a:r>
            <a:r>
              <a:rPr lang="de-DE" dirty="0" smtClean="0"/>
              <a:t> </a:t>
            </a:r>
          </a:p>
          <a:p>
            <a:pPr>
              <a:buFontTx/>
              <a:buChar char="-"/>
            </a:pPr>
            <a:r>
              <a:rPr lang="de-DE" dirty="0" smtClean="0"/>
              <a:t> 5 Sensors </a:t>
            </a:r>
            <a:r>
              <a:rPr lang="de-DE" dirty="0" err="1" smtClean="0"/>
              <a:t>upfront</a:t>
            </a:r>
            <a:r>
              <a:rPr lang="de-DE" dirty="0" smtClean="0"/>
              <a:t>, 1 back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obstacles</a:t>
            </a:r>
            <a:r>
              <a:rPr lang="de-DE" dirty="0" smtClean="0"/>
              <a:t> </a:t>
            </a:r>
            <a:r>
              <a:rPr lang="de-DE" dirty="0" err="1" smtClean="0"/>
              <a:t>dectection</a:t>
            </a:r>
            <a:r>
              <a:rPr lang="de-DE" dirty="0" smtClean="0"/>
              <a:t>...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smtClean="0"/>
              <a:t>Show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holder was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Car </a:t>
            </a:r>
            <a:r>
              <a:rPr lang="de-DE" dirty="0" err="1" smtClean="0"/>
              <a:t>remotely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, </a:t>
            </a:r>
            <a:r>
              <a:rPr lang="de-DE" dirty="0" err="1" smtClean="0"/>
              <a:t>netbook</a:t>
            </a:r>
            <a:r>
              <a:rPr lang="de-DE" dirty="0" smtClean="0"/>
              <a:t>: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,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adjustment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Visual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LEDs,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indicates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: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obstacles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, </a:t>
            </a:r>
          </a:p>
          <a:p>
            <a:r>
              <a:rPr lang="de-DE" dirty="0" smtClean="0"/>
              <a:t>Green </a:t>
            </a:r>
            <a:r>
              <a:rPr lang="de-DE" dirty="0" err="1" smtClean="0"/>
              <a:t>for</a:t>
            </a:r>
            <a:r>
              <a:rPr lang="de-DE" dirty="0" smtClean="0"/>
              <a:t> power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yellow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app‘s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success</a:t>
            </a: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957-424F-434B-A242-F8EDCA49E4CF}" type="datetime1">
              <a:rPr lang="de-DE" smtClean="0"/>
              <a:pPr/>
              <a:t>01.02.2014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5720" y="1500174"/>
            <a:ext cx="4061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5.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lego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do... Show </a:t>
            </a:r>
            <a:r>
              <a:rPr lang="de-DE" dirty="0" err="1" smtClean="0"/>
              <a:t>videos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81DA-2E23-4EB1-9E9B-BC46D12483B0}" type="datetime1">
              <a:rPr lang="de-DE" smtClean="0"/>
              <a:pPr/>
              <a:t>01.02.2014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OV_0226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43042" y="2143116"/>
            <a:ext cx="5357850" cy="350043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85720" y="1500174"/>
            <a:ext cx="15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Video/Fotos...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5F8F-C541-466E-A92F-D57B44768C66}" type="datetime1">
              <a:rPr lang="de-DE" smtClean="0"/>
              <a:pPr/>
              <a:t>01.02.2014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" y="142852"/>
            <a:ext cx="9040487" cy="98121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39B-A1AE-4ABE-AE91-75ADEA0CFAC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Poorman's Laser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85720" y="1214422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14282" y="6357958"/>
            <a:ext cx="8572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419E-65BD-4105-999C-8E6A76AE8D78}" type="datetime1">
              <a:rPr lang="de-DE" smtClean="0"/>
              <a:pPr/>
              <a:t>01.02.2014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85720" y="1500174"/>
            <a:ext cx="15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Video/Fotos...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Bildschirmpräsentation (4:3)</PresentationFormat>
  <Paragraphs>115</Paragraphs>
  <Slides>13</Slides>
  <Notes>13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özel</dc:creator>
  <cp:lastModifiedBy>özel</cp:lastModifiedBy>
  <cp:revision>58</cp:revision>
  <dcterms:created xsi:type="dcterms:W3CDTF">2014-01-28T18:16:58Z</dcterms:created>
  <dcterms:modified xsi:type="dcterms:W3CDTF">2014-02-01T10:54:21Z</dcterms:modified>
</cp:coreProperties>
</file>