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fSroDmmsI4zQ1TwaSRaAqf6U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2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9884" r="13406" t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>
            <p:ph type="ctr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UTrip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Recitation 014, Group 07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Leo Su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Evan Tseng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Derrick Do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Arjun Peroor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Matt Kind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9884" r="13406" t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Description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b="0" i="0" lang="en-US" sz="1700" u="none" strike="noStrike">
                <a:latin typeface="Roboto"/>
                <a:ea typeface="Roboto"/>
                <a:cs typeface="Roboto"/>
                <a:sym typeface="Roboto"/>
              </a:rPr>
              <a:t>We strive to provide easy access to travel planning resources for everyone struggling to simply experience the world.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UTrip is a tool that provides the ability to streamline planning of short notice travel.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Finds immediate deals for hotels as well as climate data so you can plan your trip accordingly</a:t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Screen Recording the Video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9884" r="13406" t="9091"/>
          <a:stretch/>
        </p:blipFill>
        <p:spPr>
          <a:xfrm>
            <a:off x="3522468" y="10"/>
            <a:ext cx="8669534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2" y="0"/>
            <a:ext cx="97566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Tools Used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1032700" y="2718050"/>
            <a:ext cx="39105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GitHub Repositor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y &amp; Project Board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PostgreSQL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HTML + EJS + Bootstrap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NodeJS Server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Web Browser localhost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RapidAPI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OpenWeather API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Booking.com API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>
            <a:off x="4749488" y="2732189"/>
            <a:ext cx="1960809" cy="3179002"/>
            <a:chOff x="4588138" y="2718039"/>
            <a:chExt cx="1960809" cy="3179002"/>
          </a:xfrm>
        </p:grpSpPr>
        <p:sp>
          <p:nvSpPr>
            <p:cNvPr id="132" name="Google Shape;132;p3"/>
            <p:cNvSpPr/>
            <p:nvPr/>
          </p:nvSpPr>
          <p:spPr>
            <a:xfrm>
              <a:off x="4588147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005672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423197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840722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258247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588148" y="3088266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005673" y="3088266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423198" y="3088266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840723" y="3088266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88147" y="34486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005672" y="34486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23197" y="34486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840722" y="34486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588147" y="4169400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005672" y="3809025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423197" y="3809025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005672" y="4169400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423197" y="4169400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588147" y="3809025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840722" y="4169400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88147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005672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423197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840722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58247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588147" y="489998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005672" y="489998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423197" y="489998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588138" y="5260378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005663" y="5260378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423188" y="5260378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588138" y="5620741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005663" y="5620741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423188" y="5620741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" name="Google Shape;16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87" y="3366487"/>
            <a:ext cx="440625" cy="44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3"/>
          <p:cNvGrpSpPr/>
          <p:nvPr/>
        </p:nvGrpSpPr>
        <p:grpSpPr>
          <a:xfrm>
            <a:off x="460433" y="2693752"/>
            <a:ext cx="351107" cy="351107"/>
            <a:chOff x="8399650" y="2443475"/>
            <a:chExt cx="2131800" cy="2131800"/>
          </a:xfrm>
        </p:grpSpPr>
        <p:sp>
          <p:nvSpPr>
            <p:cNvPr id="168" name="Google Shape;168;p3"/>
            <p:cNvSpPr/>
            <p:nvPr/>
          </p:nvSpPr>
          <p:spPr>
            <a:xfrm>
              <a:off x="8399650" y="2443475"/>
              <a:ext cx="2131800" cy="2131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9" name="Google Shape;169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99651" y="2443476"/>
              <a:ext cx="2131799" cy="21317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348" y="3809027"/>
            <a:ext cx="351124" cy="279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850" y="3031399"/>
            <a:ext cx="351126" cy="36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425" y="4117059"/>
            <a:ext cx="351125" cy="39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426" y="5597084"/>
            <a:ext cx="351126" cy="3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7850" y="5236475"/>
            <a:ext cx="351124" cy="35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0425" y="4871439"/>
            <a:ext cx="351125" cy="3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7850" y="4494252"/>
            <a:ext cx="351124" cy="3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sign on it&#10;&#10;Description automatically generated with low confidence"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/>
          <p:nvPr>
            <p:ph type="title"/>
          </p:nvPr>
        </p:nvSpPr>
        <p:spPr>
          <a:xfrm>
            <a:off x="640080" y="640080"/>
            <a:ext cx="2752500" cy="2709300"/>
          </a:xfrm>
          <a:prstGeom prst="ellipse">
            <a:avLst/>
          </a:prstGeom>
          <a:solidFill>
            <a:srgbClr val="FFFFFF"/>
          </a:solidFill>
          <a:ln cap="flat" cmpd="thinThick" w="174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262626"/>
                </a:solidFill>
              </a:rPr>
              <a:t>Architecture Diagram</a:t>
            </a:r>
            <a:endParaRPr/>
          </a:p>
        </p:txBody>
      </p:sp>
      <p:pic>
        <p:nvPicPr>
          <p:cNvPr id="183" name="Google Shape;18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825" y="1143625"/>
            <a:ext cx="8495477" cy="52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9884" r="13406" t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Challenges</a:t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Learning how to utilize RapidAPI to pull the hotel data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Getting the location input to interact with both the Weather and Hotel side of the application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Creating the database to store the selected hotels into the user’s trips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Familiarizing ourselves with GitHub to work collaboratively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200" name="Google Shape;200;p6"/>
          <p:cNvPicPr preferRelativeResize="0"/>
          <p:nvPr/>
        </p:nvPicPr>
        <p:blipFill rotWithShape="1">
          <a:blip r:embed="rId3">
            <a:alphaModFix/>
          </a:blip>
          <a:srcRect b="0" l="9859" r="13438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Live Demo</a:t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2023-04-27T17:11:36Z</dcterms:created>
  <dc:creator>Derrick Ha Do</dc:creator>
</cp:coreProperties>
</file>