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57" r:id="rId4"/>
    <p:sldId id="258" r:id="rId5"/>
    <p:sldId id="262" r:id="rId6"/>
    <p:sldId id="311" r:id="rId7"/>
    <p:sldId id="312" r:id="rId8"/>
    <p:sldId id="334" r:id="rId9"/>
    <p:sldId id="347" r:id="rId10"/>
    <p:sldId id="280" r:id="rId11"/>
    <p:sldId id="265" r:id="rId12"/>
    <p:sldId id="335" r:id="rId13"/>
    <p:sldId id="336" r:id="rId14"/>
    <p:sldId id="281" r:id="rId15"/>
    <p:sldId id="270" r:id="rId16"/>
    <p:sldId id="337" r:id="rId17"/>
    <p:sldId id="338" r:id="rId18"/>
    <p:sldId id="341" r:id="rId19"/>
    <p:sldId id="339" r:id="rId20"/>
    <p:sldId id="342" r:id="rId21"/>
    <p:sldId id="343" r:id="rId22"/>
    <p:sldId id="340" r:id="rId23"/>
    <p:sldId id="344" r:id="rId24"/>
    <p:sldId id="345" r:id="rId25"/>
    <p:sldId id="282" r:id="rId26"/>
    <p:sldId id="346" r:id="rId27"/>
    <p:sldId id="259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72"/>
      </p:cViewPr>
      <p:guideLst>
        <p:guide orient="horz" pos="2171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74603-F9E3-41D2-8B8A-C8B62BAE00F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07E5-76A2-4B0D-876C-3A6D91F638C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7D8D2-F7F2-4EE3-9F37-0DB4111BFF5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4FDC6-08E7-4577-AC5D-3898353878D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DC845-E3FC-49A2-BFA7-1A457F51AE1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4D5FB-BD2C-4451-B2A6-B4B6886DBFE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386A6-A92D-4AA6-8AD2-763844A8413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E66F5-C750-49B2-A347-65C50A861D7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0557-05D8-4B5E-81B4-A44F8FA6A0D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3D83-EE4B-4541-A8BC-0B84CA854EA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9A91E-A111-436D-9AA0-B7A85F2FA8A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40421-972D-465F-AD3C-DCBEFBC5228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7D186-B2EF-4055-827A-4AF212BF9D4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39076-DE3F-4BF7-9959-E59711A61C2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F5B3E-E0A2-49DD-BD55-6FD736CE675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21B26-EDE9-4120-BC8D-F0CF654184C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1A880-3E59-4683-81BE-003F40E9BF5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90F8-47A3-499C-99B6-016F711C4F4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724F4-5EB1-4349-ABA3-3FCA3C66363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42F81-AAF1-4ACA-BB34-3E9AC6D7152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7CFC-FFFE-438C-8B66-C12C7905B9D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0998-5DB8-4704-A620-78C88389D2A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882B4-7152-42DB-8531-C9DF841BDE2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FC1D-C11D-4F07-B487-994AD77C7A8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  <a:endParaRPr lang="zh-CN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  <a:endParaRPr lang="zh-CN" smtClean="0">
              <a:sym typeface="Calibri" panose="020F0502020204030204" pitchFamily="34" charset="0"/>
            </a:endParaRP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  <a:endParaRPr lang="zh-CN" smtClean="0">
              <a:sym typeface="Calibri" panose="020F0502020204030204" pitchFamily="34" charset="0"/>
            </a:endParaRP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  <a:endParaRPr lang="zh-CN" smtClean="0">
              <a:sym typeface="Calibri" panose="020F0502020204030204" pitchFamily="34" charset="0"/>
            </a:endParaRP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  <a:endParaRPr lang="zh-CN" smtClean="0">
              <a:sym typeface="Calibri" panose="020F0502020204030204" pitchFamily="34" charset="0"/>
            </a:endParaRP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  <a:endParaRPr lang="zh-CN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FA9D02-095F-4363-B83F-3880E6CDC0B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4560CC-1742-445B-85AB-44D74C9229C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hyperlink" Target="https://www.processon.com/view/link/5dfb32d0e4b004cc9a399d6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hyperlink" Target="https://www.processon.com/view/link/5dfc7045e4b0bb7c58bf0f39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://gitlab.gainet.com/MCP/cp" TargetMode="External"/><Relationship Id="rId2" Type="http://schemas.openxmlformats.org/officeDocument/2006/relationships/image" Target="../media/image5.png"/><Relationship Id="rId1" Type="http://schemas.openxmlformats.org/officeDocument/2006/relationships/hyperlink" Target="http://note.youdao.com/noteshare?id=cbc1f16cc42f4449793755ac08305d4c&amp;sub=073928470DB146E187937691E1F7B2D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github.com/alibaba/p3c/blob/master/eclipse-plugin/README_cn.md" TargetMode="External"/><Relationship Id="rId2" Type="http://schemas.openxmlformats.org/officeDocument/2006/relationships/hyperlink" Target="https://github.com/alibaba/p3c/blob/master/idea-plugin/README_cn.md" TargetMode="External"/><Relationship Id="rId1" Type="http://schemas.openxmlformats.org/officeDocument/2006/relationships/hyperlink" Target="https://github.com/alibaba/p3c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://www.ruanyifeng.com/blog/2018/10/restful-api-best-practice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jianshu.com/p/ee15cda51d9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www.cnblogs.com/pengteng/p/10923613.html" TargetMode="External"/><Relationship Id="rId2" Type="http://schemas.openxmlformats.org/officeDocument/2006/relationships/hyperlink" Target="https://mp.weixin.qq.com/s/OchvVMGoBzSFWhou4WhrWw" TargetMode="External"/><Relationship Id="rId1" Type="http://schemas.openxmlformats.org/officeDocument/2006/relationships/hyperlink" Target="https://mp.weixin.qq.com/s?__biz=MzI3ODcxMzQzMw==&amp;mid=2247488096&amp;idx=1&amp;sn=f7ce1def1cd7d086137205ad5e1310bd&amp;chksm=eb539756dc241e40c244f544a29da85e8f74f0062bac0bc887fbcf4439e36dfff07cef0754c4&amp;scene=21#wechat_redirec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ee.com/zlt2000/microservices-platform&#13;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任意多边形 3"/>
          <p:cNvSpPr>
            <a:spLocks noChangeArrowheads="1"/>
          </p:cNvSpPr>
          <p:nvPr/>
        </p:nvSpPr>
        <p:spPr bwMode="auto">
          <a:xfrm>
            <a:off x="276225" y="2012950"/>
            <a:ext cx="11452225" cy="2411413"/>
          </a:xfrm>
          <a:custGeom>
            <a:avLst/>
            <a:gdLst>
              <a:gd name="T0" fmla="*/ 0 w 11417523"/>
              <a:gd name="T1" fmla="*/ 0 h 2411413"/>
              <a:gd name="T2" fmla="*/ 10828590 w 11417523"/>
              <a:gd name="T3" fmla="*/ 8775 h 2411413"/>
              <a:gd name="T4" fmla="*/ 11487032 w 11417523"/>
              <a:gd name="T5" fmla="*/ 1219857 h 2411413"/>
              <a:gd name="T6" fmla="*/ 10835577 w 11417523"/>
              <a:gd name="T7" fmla="*/ 2411413 h 2411413"/>
              <a:gd name="T8" fmla="*/ 0 w 11417523"/>
              <a:gd name="T9" fmla="*/ 2411413 h 2411413"/>
              <a:gd name="T10" fmla="*/ 661227 w 11417523"/>
              <a:gd name="T11" fmla="*/ 1209675 h 2411413"/>
              <a:gd name="T12" fmla="*/ 0 w 11417523"/>
              <a:gd name="T13" fmla="*/ 0 h 24114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17523"/>
              <a:gd name="T22" fmla="*/ 0 h 2411413"/>
              <a:gd name="T23" fmla="*/ 11417523 w 11417523"/>
              <a:gd name="T24" fmla="*/ 2411413 h 24114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任意多边形 4"/>
          <p:cNvSpPr>
            <a:spLocks noChangeArrowheads="1"/>
          </p:cNvSpPr>
          <p:nvPr/>
        </p:nvSpPr>
        <p:spPr bwMode="auto">
          <a:xfrm>
            <a:off x="300038" y="2028825"/>
            <a:ext cx="11406187" cy="2384425"/>
          </a:xfrm>
          <a:custGeom>
            <a:avLst/>
            <a:gdLst>
              <a:gd name="T0" fmla="*/ 0 w 11405821"/>
              <a:gd name="T1" fmla="*/ 0 h 2382838"/>
              <a:gd name="T2" fmla="*/ 10754628 w 11405821"/>
              <a:gd name="T3" fmla="*/ 0 h 2382838"/>
              <a:gd name="T4" fmla="*/ 11406553 w 11405821"/>
              <a:gd name="T5" fmla="*/ 1207926 h 2382838"/>
              <a:gd name="T6" fmla="*/ 10767170 w 11405821"/>
              <a:gd name="T7" fmla="*/ 2386013 h 2382838"/>
              <a:gd name="T8" fmla="*/ 0 w 11405821"/>
              <a:gd name="T9" fmla="*/ 2386013 h 2382838"/>
              <a:gd name="T10" fmla="*/ 649330 w 11405821"/>
              <a:gd name="T11" fmla="*/ 1196981 h 23828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05821"/>
              <a:gd name="T19" fmla="*/ 0 h 2382838"/>
              <a:gd name="T20" fmla="*/ 11405821 w 11405821"/>
              <a:gd name="T21" fmla="*/ 2382838 h 23828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lnTo>
                  <a:pt x="0" y="0"/>
                </a:lnTo>
                <a:close/>
              </a:path>
            </a:pathLst>
          </a:custGeom>
          <a:solidFill>
            <a:srgbClr val="D08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任意多边形 5"/>
          <p:cNvSpPr>
            <a:spLocks noChangeArrowheads="1"/>
          </p:cNvSpPr>
          <p:nvPr/>
        </p:nvSpPr>
        <p:spPr bwMode="auto">
          <a:xfrm>
            <a:off x="347663" y="2055813"/>
            <a:ext cx="11320462" cy="2328862"/>
          </a:xfrm>
          <a:custGeom>
            <a:avLst/>
            <a:gdLst>
              <a:gd name="T0" fmla="*/ 0 w 11320096"/>
              <a:gd name="T1" fmla="*/ 0 h 2328863"/>
              <a:gd name="T2" fmla="*/ 10683487 w 11320096"/>
              <a:gd name="T3" fmla="*/ 0 h 2328863"/>
              <a:gd name="T4" fmla="*/ 11320828 w 11320096"/>
              <a:gd name="T5" fmla="*/ 1179330 h 2328863"/>
              <a:gd name="T6" fmla="*/ 10696113 w 11320096"/>
              <a:gd name="T7" fmla="*/ 2328861 h 2328863"/>
              <a:gd name="T8" fmla="*/ 0 w 11320096"/>
              <a:gd name="T9" fmla="*/ 2328861 h 2328863"/>
              <a:gd name="T10" fmla="*/ 628690 w 11320096"/>
              <a:gd name="T11" fmla="*/ 1168398 h 23288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20096"/>
              <a:gd name="T19" fmla="*/ 0 h 2328863"/>
              <a:gd name="T20" fmla="*/ 11320096 w 11320096"/>
              <a:gd name="T21" fmla="*/ 2328863 h 23288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lnTo>
                  <a:pt x="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任意多边形 6"/>
          <p:cNvSpPr>
            <a:spLocks noChangeArrowheads="1"/>
          </p:cNvSpPr>
          <p:nvPr/>
        </p:nvSpPr>
        <p:spPr bwMode="auto">
          <a:xfrm>
            <a:off x="428308" y="2084388"/>
            <a:ext cx="11239500" cy="2273300"/>
          </a:xfrm>
          <a:custGeom>
            <a:avLst/>
            <a:gdLst>
              <a:gd name="T0" fmla="*/ 0 w 11239498"/>
              <a:gd name="T1" fmla="*/ 0 h 2273300"/>
              <a:gd name="T2" fmla="*/ 10620218 w 11239498"/>
              <a:gd name="T3" fmla="*/ 0 h 2273300"/>
              <a:gd name="T4" fmla="*/ 11239502 w 11239498"/>
              <a:gd name="T5" fmla="*/ 1145995 h 2273300"/>
              <a:gd name="T6" fmla="*/ 10626905 w 11239498"/>
              <a:gd name="T7" fmla="*/ 2273300 h 2273300"/>
              <a:gd name="T8" fmla="*/ 0 w 11239498"/>
              <a:gd name="T9" fmla="*/ 2273300 h 2273300"/>
              <a:gd name="T10" fmla="*/ 615950 w 11239498"/>
              <a:gd name="T11" fmla="*/ 1139825 h 22733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39498"/>
              <a:gd name="T19" fmla="*/ 0 h 2273300"/>
              <a:gd name="T20" fmla="*/ 11239498 w 11239498"/>
              <a:gd name="T21" fmla="*/ 2273300 h 22733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lnTo>
                  <a:pt x="0" y="0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15"/>
          <p:cNvSpPr>
            <a:spLocks noChangeArrowheads="1"/>
          </p:cNvSpPr>
          <p:nvPr/>
        </p:nvSpPr>
        <p:spPr bwMode="auto">
          <a:xfrm>
            <a:off x="1308100" y="1624013"/>
            <a:ext cx="3184525" cy="3200400"/>
          </a:xfrm>
          <a:custGeom>
            <a:avLst/>
            <a:gdLst>
              <a:gd name="T0" fmla="*/ 2147483647 w 466"/>
              <a:gd name="T1" fmla="*/ 2147483647 h 466"/>
              <a:gd name="T2" fmla="*/ 2147483647 w 466"/>
              <a:gd name="T3" fmla="*/ 2147483647 h 466"/>
              <a:gd name="T4" fmla="*/ 0 w 466"/>
              <a:gd name="T5" fmla="*/ 2147483647 h 466"/>
              <a:gd name="T6" fmla="*/ 2147483647 w 466"/>
              <a:gd name="T7" fmla="*/ 2147483647 h 466"/>
              <a:gd name="T8" fmla="*/ 2147483647 w 466"/>
              <a:gd name="T9" fmla="*/ 0 h 466"/>
              <a:gd name="T10" fmla="*/ 2147483647 w 466"/>
              <a:gd name="T11" fmla="*/ 2147483647 h 466"/>
              <a:gd name="T12" fmla="*/ 2147483647 w 466"/>
              <a:gd name="T13" fmla="*/ 2147483647 h 466"/>
              <a:gd name="T14" fmla="*/ 2147483647 w 466"/>
              <a:gd name="T15" fmla="*/ 2147483647 h 466"/>
              <a:gd name="T16" fmla="*/ 2147483647 w 466"/>
              <a:gd name="T17" fmla="*/ 2147483647 h 4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6"/>
              <a:gd name="T28" fmla="*/ 0 h 466"/>
              <a:gd name="T29" fmla="*/ 466 w 466"/>
              <a:gd name="T30" fmla="*/ 466 h 46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6" h="466">
                <a:moveTo>
                  <a:pt x="233" y="466"/>
                </a:moveTo>
                <a:cubicBezTo>
                  <a:pt x="171" y="466"/>
                  <a:pt x="112" y="441"/>
                  <a:pt x="68" y="397"/>
                </a:cubicBezTo>
                <a:cubicBezTo>
                  <a:pt x="24" y="353"/>
                  <a:pt x="0" y="295"/>
                  <a:pt x="0" y="233"/>
                </a:cubicBezTo>
                <a:cubicBezTo>
                  <a:pt x="0" y="170"/>
                  <a:pt x="24" y="112"/>
                  <a:pt x="68" y="68"/>
                </a:cubicBezTo>
                <a:cubicBezTo>
                  <a:pt x="112" y="24"/>
                  <a:pt x="171" y="0"/>
                  <a:pt x="233" y="0"/>
                </a:cubicBezTo>
                <a:cubicBezTo>
                  <a:pt x="295" y="0"/>
                  <a:pt x="354" y="24"/>
                  <a:pt x="398" y="68"/>
                </a:cubicBezTo>
                <a:cubicBezTo>
                  <a:pt x="442" y="112"/>
                  <a:pt x="466" y="170"/>
                  <a:pt x="466" y="233"/>
                </a:cubicBezTo>
                <a:cubicBezTo>
                  <a:pt x="466" y="295"/>
                  <a:pt x="442" y="353"/>
                  <a:pt x="398" y="397"/>
                </a:cubicBezTo>
                <a:cubicBezTo>
                  <a:pt x="354" y="441"/>
                  <a:pt x="295" y="466"/>
                  <a:pt x="233" y="466"/>
                </a:cubicBezTo>
                <a:close/>
              </a:path>
            </a:pathLst>
          </a:custGeom>
          <a:solidFill>
            <a:srgbClr val="DE5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Oval 16"/>
          <p:cNvSpPr>
            <a:spLocks noChangeArrowheads="1"/>
          </p:cNvSpPr>
          <p:nvPr/>
        </p:nvSpPr>
        <p:spPr bwMode="auto">
          <a:xfrm>
            <a:off x="1335088" y="1651000"/>
            <a:ext cx="3130550" cy="31400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56" name="Oval 17"/>
          <p:cNvSpPr>
            <a:spLocks noChangeArrowheads="1"/>
          </p:cNvSpPr>
          <p:nvPr/>
        </p:nvSpPr>
        <p:spPr bwMode="auto">
          <a:xfrm>
            <a:off x="1362075" y="1677988"/>
            <a:ext cx="3076575" cy="3084512"/>
          </a:xfrm>
          <a:prstGeom prst="ellipse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57" name="Freeform 18"/>
          <p:cNvSpPr>
            <a:spLocks noEditPoints="1" noChangeArrowheads="1"/>
          </p:cNvSpPr>
          <p:nvPr/>
        </p:nvSpPr>
        <p:spPr bwMode="auto">
          <a:xfrm>
            <a:off x="1566863" y="1878013"/>
            <a:ext cx="2665412" cy="2686050"/>
          </a:xfrm>
          <a:custGeom>
            <a:avLst/>
            <a:gdLst>
              <a:gd name="T0" fmla="*/ 2147483647 w 390"/>
              <a:gd name="T1" fmla="*/ 2147483647 h 391"/>
              <a:gd name="T2" fmla="*/ 2147483647 w 390"/>
              <a:gd name="T3" fmla="*/ 2147483647 h 391"/>
              <a:gd name="T4" fmla="*/ 2147483647 w 390"/>
              <a:gd name="T5" fmla="*/ 2147483647 h 391"/>
              <a:gd name="T6" fmla="*/ 2147483647 w 390"/>
              <a:gd name="T7" fmla="*/ 2147483647 h 391"/>
              <a:gd name="T8" fmla="*/ 2147483647 w 390"/>
              <a:gd name="T9" fmla="*/ 2147483647 h 391"/>
              <a:gd name="T10" fmla="*/ 2147483647 w 390"/>
              <a:gd name="T11" fmla="*/ 2147483647 h 391"/>
              <a:gd name="T12" fmla="*/ 2147483647 w 390"/>
              <a:gd name="T13" fmla="*/ 2147483647 h 391"/>
              <a:gd name="T14" fmla="*/ 2147483647 w 390"/>
              <a:gd name="T15" fmla="*/ 2147483647 h 391"/>
              <a:gd name="T16" fmla="*/ 2147483647 w 390"/>
              <a:gd name="T17" fmla="*/ 2147483647 h 391"/>
              <a:gd name="T18" fmla="*/ 2147483647 w 390"/>
              <a:gd name="T19" fmla="*/ 2147483647 h 391"/>
              <a:gd name="T20" fmla="*/ 2147483647 w 390"/>
              <a:gd name="T21" fmla="*/ 2147483647 h 391"/>
              <a:gd name="T22" fmla="*/ 2147483647 w 390"/>
              <a:gd name="T23" fmla="*/ 2147483647 h 391"/>
              <a:gd name="T24" fmla="*/ 2147483647 w 390"/>
              <a:gd name="T25" fmla="*/ 2147483647 h 391"/>
              <a:gd name="T26" fmla="*/ 2147483647 w 390"/>
              <a:gd name="T27" fmla="*/ 2147483647 h 391"/>
              <a:gd name="T28" fmla="*/ 2147483647 w 390"/>
              <a:gd name="T29" fmla="*/ 2147483647 h 391"/>
              <a:gd name="T30" fmla="*/ 2147483647 w 390"/>
              <a:gd name="T31" fmla="*/ 2147483647 h 391"/>
              <a:gd name="T32" fmla="*/ 2147483647 w 390"/>
              <a:gd name="T33" fmla="*/ 2147483647 h 391"/>
              <a:gd name="T34" fmla="*/ 1961770570 w 390"/>
              <a:gd name="T35" fmla="*/ 2147483647 h 391"/>
              <a:gd name="T36" fmla="*/ 2147483647 w 390"/>
              <a:gd name="T37" fmla="*/ 2147483647 h 391"/>
              <a:gd name="T38" fmla="*/ 1401268598 w 390"/>
              <a:gd name="T39" fmla="*/ 2147483647 h 391"/>
              <a:gd name="T40" fmla="*/ 1307849325 w 390"/>
              <a:gd name="T41" fmla="*/ 2147483647 h 391"/>
              <a:gd name="T42" fmla="*/ 2147483647 w 390"/>
              <a:gd name="T43" fmla="*/ 2147483647 h 391"/>
              <a:gd name="T44" fmla="*/ 887466011 w 390"/>
              <a:gd name="T45" fmla="*/ 2147483647 h 391"/>
              <a:gd name="T46" fmla="*/ 2147483647 w 390"/>
              <a:gd name="T47" fmla="*/ 2147483647 h 391"/>
              <a:gd name="T48" fmla="*/ 420383313 w 390"/>
              <a:gd name="T49" fmla="*/ 2147483647 h 391"/>
              <a:gd name="T50" fmla="*/ 326964040 w 390"/>
              <a:gd name="T51" fmla="*/ 2147483647 h 391"/>
              <a:gd name="T52" fmla="*/ 2147483647 w 390"/>
              <a:gd name="T53" fmla="*/ 2147483647 h 391"/>
              <a:gd name="T54" fmla="*/ 280250986 w 390"/>
              <a:gd name="T55" fmla="*/ 2147483647 h 391"/>
              <a:gd name="T56" fmla="*/ 2147483647 w 390"/>
              <a:gd name="T57" fmla="*/ 2147483647 h 391"/>
              <a:gd name="T58" fmla="*/ 2147483647 w 390"/>
              <a:gd name="T59" fmla="*/ 2147483647 h 391"/>
              <a:gd name="T60" fmla="*/ 186838547 w 390"/>
              <a:gd name="T61" fmla="*/ 2147483647 h 391"/>
              <a:gd name="T62" fmla="*/ 2147483647 w 390"/>
              <a:gd name="T63" fmla="*/ 2147483647 h 391"/>
              <a:gd name="T64" fmla="*/ 2147483647 w 390"/>
              <a:gd name="T65" fmla="*/ 2147483647 h 391"/>
              <a:gd name="T66" fmla="*/ 233544766 w 390"/>
              <a:gd name="T67" fmla="*/ 2147483647 h 391"/>
              <a:gd name="T68" fmla="*/ 2147483647 w 390"/>
              <a:gd name="T69" fmla="*/ 2147483647 h 391"/>
              <a:gd name="T70" fmla="*/ 2147483647 w 390"/>
              <a:gd name="T71" fmla="*/ 2147483647 h 391"/>
              <a:gd name="T72" fmla="*/ 513795752 w 390"/>
              <a:gd name="T73" fmla="*/ 2147483647 h 391"/>
              <a:gd name="T74" fmla="*/ 2147483647 w 390"/>
              <a:gd name="T75" fmla="*/ 2147483647 h 391"/>
              <a:gd name="T76" fmla="*/ 747340518 w 390"/>
              <a:gd name="T77" fmla="*/ 2147483647 h 391"/>
              <a:gd name="T78" fmla="*/ 2147483647 w 390"/>
              <a:gd name="T79" fmla="*/ 2147483647 h 391"/>
              <a:gd name="T80" fmla="*/ 2147483647 w 390"/>
              <a:gd name="T81" fmla="*/ 2147483647 h 391"/>
              <a:gd name="T82" fmla="*/ 1541394091 w 390"/>
              <a:gd name="T83" fmla="*/ 2147483647 h 391"/>
              <a:gd name="T84" fmla="*/ 1681519584 w 390"/>
              <a:gd name="T85" fmla="*/ 2147483647 h 391"/>
              <a:gd name="T86" fmla="*/ 2147483647 w 390"/>
              <a:gd name="T87" fmla="*/ 2147483647 h 391"/>
              <a:gd name="T88" fmla="*/ 2147483647 w 390"/>
              <a:gd name="T89" fmla="*/ 2147483647 h 391"/>
              <a:gd name="T90" fmla="*/ 2147483647 w 390"/>
              <a:gd name="T91" fmla="*/ 2147483647 h 391"/>
              <a:gd name="T92" fmla="*/ 2147483647 w 390"/>
              <a:gd name="T93" fmla="*/ 2147483647 h 391"/>
              <a:gd name="T94" fmla="*/ 2147483647 w 390"/>
              <a:gd name="T95" fmla="*/ 2147483647 h 391"/>
              <a:gd name="T96" fmla="*/ 2147483647 w 390"/>
              <a:gd name="T97" fmla="*/ 1982091940 h 391"/>
              <a:gd name="T98" fmla="*/ 2147483647 w 390"/>
              <a:gd name="T99" fmla="*/ 1793319643 h 391"/>
              <a:gd name="T100" fmla="*/ 2147483647 w 390"/>
              <a:gd name="T101" fmla="*/ 1604554216 h 391"/>
              <a:gd name="T102" fmla="*/ 2147483647 w 390"/>
              <a:gd name="T103" fmla="*/ 1085432118 h 391"/>
              <a:gd name="T104" fmla="*/ 2147483647 w 390"/>
              <a:gd name="T105" fmla="*/ 991049405 h 391"/>
              <a:gd name="T106" fmla="*/ 2147483647 w 390"/>
              <a:gd name="T107" fmla="*/ 849465030 h 391"/>
              <a:gd name="T108" fmla="*/ 2147483647 w 390"/>
              <a:gd name="T109" fmla="*/ 660699603 h 391"/>
              <a:gd name="T110" fmla="*/ 2147483647 w 390"/>
              <a:gd name="T111" fmla="*/ 471927307 h 391"/>
              <a:gd name="T112" fmla="*/ 2147483647 w 390"/>
              <a:gd name="T113" fmla="*/ 424732515 h 391"/>
              <a:gd name="T114" fmla="*/ 2147483647 w 390"/>
              <a:gd name="T115" fmla="*/ 377544593 h 391"/>
              <a:gd name="T116" fmla="*/ 2147483647 w 390"/>
              <a:gd name="T117" fmla="*/ 188772297 h 391"/>
              <a:gd name="T118" fmla="*/ 2147483647 w 390"/>
              <a:gd name="T119" fmla="*/ 47194792 h 391"/>
              <a:gd name="T120" fmla="*/ 2147483647 w 390"/>
              <a:gd name="T121" fmla="*/ 235960218 h 39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90"/>
              <a:gd name="T184" fmla="*/ 0 h 391"/>
              <a:gd name="T185" fmla="*/ 390 w 390"/>
              <a:gd name="T186" fmla="*/ 391 h 39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90" h="391">
                <a:moveTo>
                  <a:pt x="193" y="389"/>
                </a:moveTo>
                <a:cubicBezTo>
                  <a:pt x="193" y="387"/>
                  <a:pt x="194" y="386"/>
                  <a:pt x="195" y="386"/>
                </a:cubicBezTo>
                <a:cubicBezTo>
                  <a:pt x="195" y="386"/>
                  <a:pt x="195" y="386"/>
                  <a:pt x="195" y="386"/>
                </a:cubicBezTo>
                <a:cubicBezTo>
                  <a:pt x="196" y="386"/>
                  <a:pt x="197" y="387"/>
                  <a:pt x="197" y="389"/>
                </a:cubicBezTo>
                <a:cubicBezTo>
                  <a:pt x="197" y="389"/>
                  <a:pt x="197" y="389"/>
                  <a:pt x="197" y="389"/>
                </a:cubicBezTo>
                <a:cubicBezTo>
                  <a:pt x="197" y="390"/>
                  <a:pt x="196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4" y="391"/>
                  <a:pt x="193" y="390"/>
                  <a:pt x="193" y="389"/>
                </a:cubicBezTo>
                <a:close/>
                <a:moveTo>
                  <a:pt x="200" y="388"/>
                </a:moveTo>
                <a:cubicBezTo>
                  <a:pt x="200" y="387"/>
                  <a:pt x="201" y="386"/>
                  <a:pt x="202" y="386"/>
                </a:cubicBezTo>
                <a:cubicBezTo>
                  <a:pt x="202" y="386"/>
                  <a:pt x="202" y="386"/>
                  <a:pt x="202" y="386"/>
                </a:cubicBezTo>
                <a:cubicBezTo>
                  <a:pt x="203" y="386"/>
                  <a:pt x="204" y="387"/>
                  <a:pt x="204" y="388"/>
                </a:cubicBezTo>
                <a:cubicBezTo>
                  <a:pt x="204" y="388"/>
                  <a:pt x="204" y="388"/>
                  <a:pt x="204" y="388"/>
                </a:cubicBezTo>
                <a:cubicBezTo>
                  <a:pt x="204" y="390"/>
                  <a:pt x="203" y="390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1" y="391"/>
                  <a:pt x="200" y="390"/>
                  <a:pt x="200" y="388"/>
                </a:cubicBezTo>
                <a:close/>
                <a:moveTo>
                  <a:pt x="188" y="391"/>
                </a:moveTo>
                <a:cubicBezTo>
                  <a:pt x="187" y="390"/>
                  <a:pt x="186" y="389"/>
                  <a:pt x="186" y="388"/>
                </a:cubicBezTo>
                <a:cubicBezTo>
                  <a:pt x="186" y="388"/>
                  <a:pt x="186" y="388"/>
                  <a:pt x="186" y="388"/>
                </a:cubicBezTo>
                <a:cubicBezTo>
                  <a:pt x="186" y="387"/>
                  <a:pt x="187" y="386"/>
                  <a:pt x="188" y="386"/>
                </a:cubicBezTo>
                <a:cubicBezTo>
                  <a:pt x="188" y="386"/>
                  <a:pt x="188" y="386"/>
                  <a:pt x="188" y="386"/>
                </a:cubicBezTo>
                <a:cubicBezTo>
                  <a:pt x="189" y="386"/>
                  <a:pt x="190" y="387"/>
                  <a:pt x="190" y="388"/>
                </a:cubicBezTo>
                <a:cubicBezTo>
                  <a:pt x="190" y="388"/>
                  <a:pt x="190" y="388"/>
                  <a:pt x="190" y="388"/>
                </a:cubicBezTo>
                <a:cubicBezTo>
                  <a:pt x="190" y="390"/>
                  <a:pt x="189" y="391"/>
                  <a:pt x="188" y="391"/>
                </a:cubicBezTo>
                <a:cubicBezTo>
                  <a:pt x="188" y="391"/>
                  <a:pt x="188" y="391"/>
                  <a:pt x="188" y="391"/>
                </a:cubicBezTo>
                <a:cubicBezTo>
                  <a:pt x="188" y="391"/>
                  <a:pt x="188" y="391"/>
                  <a:pt x="188" y="391"/>
                </a:cubicBezTo>
                <a:close/>
                <a:moveTo>
                  <a:pt x="207" y="388"/>
                </a:moveTo>
                <a:cubicBezTo>
                  <a:pt x="207" y="387"/>
                  <a:pt x="208" y="386"/>
                  <a:pt x="209" y="386"/>
                </a:cubicBezTo>
                <a:cubicBezTo>
                  <a:pt x="209" y="386"/>
                  <a:pt x="209" y="386"/>
                  <a:pt x="209" y="386"/>
                </a:cubicBezTo>
                <a:cubicBezTo>
                  <a:pt x="210" y="386"/>
                  <a:pt x="211" y="387"/>
                  <a:pt x="211" y="388"/>
                </a:cubicBezTo>
                <a:cubicBezTo>
                  <a:pt x="211" y="388"/>
                  <a:pt x="211" y="388"/>
                  <a:pt x="211" y="388"/>
                </a:cubicBezTo>
                <a:cubicBezTo>
                  <a:pt x="211" y="389"/>
                  <a:pt x="210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8" y="390"/>
                  <a:pt x="207" y="389"/>
                  <a:pt x="207" y="388"/>
                </a:cubicBezTo>
                <a:close/>
                <a:moveTo>
                  <a:pt x="181" y="390"/>
                </a:moveTo>
                <a:cubicBezTo>
                  <a:pt x="179" y="390"/>
                  <a:pt x="178" y="389"/>
                  <a:pt x="179" y="388"/>
                </a:cubicBezTo>
                <a:cubicBezTo>
                  <a:pt x="179" y="388"/>
                  <a:pt x="179" y="388"/>
                  <a:pt x="179" y="388"/>
                </a:cubicBezTo>
                <a:cubicBezTo>
                  <a:pt x="179" y="387"/>
                  <a:pt x="180" y="386"/>
                  <a:pt x="181" y="386"/>
                </a:cubicBezTo>
                <a:cubicBezTo>
                  <a:pt x="181" y="386"/>
                  <a:pt x="181" y="386"/>
                  <a:pt x="181" y="386"/>
                </a:cubicBezTo>
                <a:cubicBezTo>
                  <a:pt x="182" y="386"/>
                  <a:pt x="183" y="387"/>
                  <a:pt x="183" y="388"/>
                </a:cubicBezTo>
                <a:cubicBezTo>
                  <a:pt x="183" y="388"/>
                  <a:pt x="183" y="388"/>
                  <a:pt x="183" y="388"/>
                </a:cubicBezTo>
                <a:cubicBezTo>
                  <a:pt x="183" y="389"/>
                  <a:pt x="182" y="390"/>
                  <a:pt x="181" y="390"/>
                </a:cubicBezTo>
                <a:cubicBezTo>
                  <a:pt x="181" y="390"/>
                  <a:pt x="181" y="390"/>
                  <a:pt x="181" y="390"/>
                </a:cubicBezTo>
                <a:cubicBezTo>
                  <a:pt x="181" y="390"/>
                  <a:pt x="181" y="390"/>
                  <a:pt x="181" y="390"/>
                </a:cubicBezTo>
                <a:close/>
                <a:moveTo>
                  <a:pt x="214" y="388"/>
                </a:moveTo>
                <a:cubicBezTo>
                  <a:pt x="214" y="386"/>
                  <a:pt x="215" y="385"/>
                  <a:pt x="216" y="385"/>
                </a:cubicBezTo>
                <a:cubicBezTo>
                  <a:pt x="216" y="385"/>
                  <a:pt x="216" y="385"/>
                  <a:pt x="216" y="385"/>
                </a:cubicBezTo>
                <a:cubicBezTo>
                  <a:pt x="217" y="385"/>
                  <a:pt x="218" y="386"/>
                  <a:pt x="218" y="387"/>
                </a:cubicBezTo>
                <a:cubicBezTo>
                  <a:pt x="218" y="387"/>
                  <a:pt x="218" y="387"/>
                  <a:pt x="218" y="387"/>
                </a:cubicBezTo>
                <a:cubicBezTo>
                  <a:pt x="219" y="388"/>
                  <a:pt x="218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6" y="389"/>
                  <a:pt x="216" y="389"/>
                  <a:pt x="216" y="389"/>
                </a:cubicBezTo>
                <a:cubicBezTo>
                  <a:pt x="216" y="389"/>
                  <a:pt x="216" y="389"/>
                  <a:pt x="216" y="389"/>
                </a:cubicBezTo>
                <a:cubicBezTo>
                  <a:pt x="215" y="389"/>
                  <a:pt x="214" y="389"/>
                  <a:pt x="214" y="388"/>
                </a:cubicBezTo>
                <a:close/>
                <a:moveTo>
                  <a:pt x="173" y="389"/>
                </a:moveTo>
                <a:cubicBezTo>
                  <a:pt x="172" y="389"/>
                  <a:pt x="171" y="388"/>
                  <a:pt x="171" y="387"/>
                </a:cubicBezTo>
                <a:cubicBezTo>
                  <a:pt x="171" y="387"/>
                  <a:pt x="171" y="387"/>
                  <a:pt x="171" y="387"/>
                </a:cubicBezTo>
                <a:cubicBezTo>
                  <a:pt x="171" y="386"/>
                  <a:pt x="173" y="385"/>
                  <a:pt x="174" y="385"/>
                </a:cubicBezTo>
                <a:cubicBezTo>
                  <a:pt x="174" y="385"/>
                  <a:pt x="174" y="385"/>
                  <a:pt x="174" y="385"/>
                </a:cubicBezTo>
                <a:cubicBezTo>
                  <a:pt x="175" y="385"/>
                  <a:pt x="176" y="386"/>
                  <a:pt x="176" y="388"/>
                </a:cubicBezTo>
                <a:cubicBezTo>
                  <a:pt x="176" y="388"/>
                  <a:pt x="176" y="388"/>
                  <a:pt x="176" y="388"/>
                </a:cubicBezTo>
                <a:cubicBezTo>
                  <a:pt x="175" y="389"/>
                  <a:pt x="175" y="389"/>
                  <a:pt x="173" y="389"/>
                </a:cubicBezTo>
                <a:cubicBezTo>
                  <a:pt x="173" y="389"/>
                  <a:pt x="173" y="389"/>
                  <a:pt x="173" y="389"/>
                </a:cubicBezTo>
                <a:cubicBezTo>
                  <a:pt x="173" y="389"/>
                  <a:pt x="173" y="389"/>
                  <a:pt x="173" y="389"/>
                </a:cubicBezTo>
                <a:close/>
                <a:moveTo>
                  <a:pt x="221" y="387"/>
                </a:moveTo>
                <a:cubicBezTo>
                  <a:pt x="221" y="386"/>
                  <a:pt x="222" y="385"/>
                  <a:pt x="223" y="384"/>
                </a:cubicBezTo>
                <a:cubicBezTo>
                  <a:pt x="223" y="384"/>
                  <a:pt x="223" y="384"/>
                  <a:pt x="223" y="384"/>
                </a:cubicBezTo>
                <a:cubicBezTo>
                  <a:pt x="224" y="384"/>
                  <a:pt x="225" y="385"/>
                  <a:pt x="226" y="386"/>
                </a:cubicBezTo>
                <a:cubicBezTo>
                  <a:pt x="226" y="386"/>
                  <a:pt x="226" y="386"/>
                  <a:pt x="226" y="386"/>
                </a:cubicBezTo>
                <a:cubicBezTo>
                  <a:pt x="226" y="387"/>
                  <a:pt x="225" y="388"/>
                  <a:pt x="224" y="389"/>
                </a:cubicBezTo>
                <a:cubicBezTo>
                  <a:pt x="224" y="389"/>
                  <a:pt x="224" y="389"/>
                  <a:pt x="224" y="389"/>
                </a:cubicBezTo>
                <a:cubicBezTo>
                  <a:pt x="224" y="389"/>
                  <a:pt x="224" y="389"/>
                  <a:pt x="223" y="389"/>
                </a:cubicBezTo>
                <a:cubicBezTo>
                  <a:pt x="223" y="389"/>
                  <a:pt x="223" y="389"/>
                  <a:pt x="223" y="389"/>
                </a:cubicBezTo>
                <a:cubicBezTo>
                  <a:pt x="222" y="389"/>
                  <a:pt x="222" y="388"/>
                  <a:pt x="221" y="387"/>
                </a:cubicBezTo>
                <a:close/>
                <a:moveTo>
                  <a:pt x="166" y="388"/>
                </a:moveTo>
                <a:cubicBezTo>
                  <a:pt x="165" y="388"/>
                  <a:pt x="164" y="387"/>
                  <a:pt x="164" y="386"/>
                </a:cubicBezTo>
                <a:cubicBezTo>
                  <a:pt x="164" y="386"/>
                  <a:pt x="164" y="386"/>
                  <a:pt x="164" y="386"/>
                </a:cubicBezTo>
                <a:cubicBezTo>
                  <a:pt x="164" y="385"/>
                  <a:pt x="165" y="384"/>
                  <a:pt x="167" y="384"/>
                </a:cubicBezTo>
                <a:cubicBezTo>
                  <a:pt x="167" y="384"/>
                  <a:pt x="167" y="384"/>
                  <a:pt x="167" y="384"/>
                </a:cubicBezTo>
                <a:cubicBezTo>
                  <a:pt x="168" y="384"/>
                  <a:pt x="169" y="386"/>
                  <a:pt x="168" y="387"/>
                </a:cubicBezTo>
                <a:cubicBezTo>
                  <a:pt x="168" y="387"/>
                  <a:pt x="168" y="387"/>
                  <a:pt x="168" y="387"/>
                </a:cubicBezTo>
                <a:cubicBezTo>
                  <a:pt x="168" y="388"/>
                  <a:pt x="167" y="389"/>
                  <a:pt x="166" y="389"/>
                </a:cubicBezTo>
                <a:cubicBezTo>
                  <a:pt x="166" y="389"/>
                  <a:pt x="166" y="389"/>
                  <a:pt x="166" y="389"/>
                </a:cubicBezTo>
                <a:cubicBezTo>
                  <a:pt x="166" y="389"/>
                  <a:pt x="166" y="389"/>
                  <a:pt x="166" y="388"/>
                </a:cubicBezTo>
                <a:close/>
                <a:moveTo>
                  <a:pt x="229" y="386"/>
                </a:moveTo>
                <a:cubicBezTo>
                  <a:pt x="228" y="384"/>
                  <a:pt x="229" y="383"/>
                  <a:pt x="230" y="383"/>
                </a:cubicBezTo>
                <a:cubicBezTo>
                  <a:pt x="230" y="383"/>
                  <a:pt x="230" y="383"/>
                  <a:pt x="230" y="383"/>
                </a:cubicBezTo>
                <a:cubicBezTo>
                  <a:pt x="231" y="383"/>
                  <a:pt x="232" y="384"/>
                  <a:pt x="233" y="385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3" y="386"/>
                  <a:pt x="232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0" y="387"/>
                  <a:pt x="229" y="387"/>
                  <a:pt x="229" y="386"/>
                </a:cubicBezTo>
                <a:close/>
                <a:moveTo>
                  <a:pt x="159" y="387"/>
                </a:moveTo>
                <a:cubicBezTo>
                  <a:pt x="159" y="387"/>
                  <a:pt x="159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ubicBezTo>
                  <a:pt x="158" y="387"/>
                  <a:pt x="157" y="386"/>
                  <a:pt x="157" y="385"/>
                </a:cubicBezTo>
                <a:cubicBezTo>
                  <a:pt x="157" y="385"/>
                  <a:pt x="157" y="385"/>
                  <a:pt x="157" y="385"/>
                </a:cubicBezTo>
                <a:cubicBezTo>
                  <a:pt x="157" y="384"/>
                  <a:pt x="158" y="383"/>
                  <a:pt x="160" y="383"/>
                </a:cubicBezTo>
                <a:cubicBezTo>
                  <a:pt x="160" y="383"/>
                  <a:pt x="160" y="383"/>
                  <a:pt x="160" y="383"/>
                </a:cubicBezTo>
                <a:cubicBezTo>
                  <a:pt x="161" y="383"/>
                  <a:pt x="161" y="384"/>
                  <a:pt x="161" y="386"/>
                </a:cubicBezTo>
                <a:cubicBezTo>
                  <a:pt x="161" y="386"/>
                  <a:pt x="161" y="386"/>
                  <a:pt x="161" y="386"/>
                </a:cubicBezTo>
                <a:cubicBezTo>
                  <a:pt x="161" y="387"/>
                  <a:pt x="160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lose/>
                <a:moveTo>
                  <a:pt x="236" y="384"/>
                </a:moveTo>
                <a:cubicBezTo>
                  <a:pt x="235" y="383"/>
                  <a:pt x="236" y="382"/>
                  <a:pt x="237" y="382"/>
                </a:cubicBezTo>
                <a:cubicBezTo>
                  <a:pt x="237" y="382"/>
                  <a:pt x="237" y="382"/>
                  <a:pt x="237" y="382"/>
                </a:cubicBezTo>
                <a:cubicBezTo>
                  <a:pt x="238" y="381"/>
                  <a:pt x="239" y="382"/>
                  <a:pt x="240" y="383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40" y="384"/>
                  <a:pt x="239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7" y="386"/>
                  <a:pt x="236" y="385"/>
                  <a:pt x="236" y="384"/>
                </a:cubicBezTo>
                <a:close/>
                <a:moveTo>
                  <a:pt x="152" y="386"/>
                </a:moveTo>
                <a:cubicBezTo>
                  <a:pt x="151" y="386"/>
                  <a:pt x="150" y="384"/>
                  <a:pt x="150" y="383"/>
                </a:cubicBezTo>
                <a:cubicBezTo>
                  <a:pt x="150" y="383"/>
                  <a:pt x="150" y="383"/>
                  <a:pt x="150" y="383"/>
                </a:cubicBezTo>
                <a:cubicBezTo>
                  <a:pt x="150" y="382"/>
                  <a:pt x="151" y="381"/>
                  <a:pt x="153" y="382"/>
                </a:cubicBezTo>
                <a:cubicBezTo>
                  <a:pt x="153" y="382"/>
                  <a:pt x="153" y="382"/>
                  <a:pt x="153" y="382"/>
                </a:cubicBezTo>
                <a:cubicBezTo>
                  <a:pt x="154" y="382"/>
                  <a:pt x="154" y="383"/>
                  <a:pt x="154" y="384"/>
                </a:cubicBezTo>
                <a:cubicBezTo>
                  <a:pt x="154" y="384"/>
                  <a:pt x="154" y="384"/>
                  <a:pt x="154" y="384"/>
                </a:cubicBezTo>
                <a:cubicBezTo>
                  <a:pt x="154" y="385"/>
                  <a:pt x="153" y="386"/>
                  <a:pt x="152" y="386"/>
                </a:cubicBezTo>
                <a:cubicBezTo>
                  <a:pt x="152" y="386"/>
                  <a:pt x="152" y="386"/>
                  <a:pt x="152" y="386"/>
                </a:cubicBezTo>
                <a:cubicBezTo>
                  <a:pt x="152" y="386"/>
                  <a:pt x="152" y="386"/>
                  <a:pt x="152" y="386"/>
                </a:cubicBezTo>
                <a:close/>
                <a:moveTo>
                  <a:pt x="243" y="383"/>
                </a:moveTo>
                <a:cubicBezTo>
                  <a:pt x="242" y="381"/>
                  <a:pt x="243" y="380"/>
                  <a:pt x="244" y="380"/>
                </a:cubicBezTo>
                <a:cubicBezTo>
                  <a:pt x="244" y="380"/>
                  <a:pt x="244" y="380"/>
                  <a:pt x="244" y="380"/>
                </a:cubicBezTo>
                <a:cubicBezTo>
                  <a:pt x="245" y="380"/>
                  <a:pt x="246" y="380"/>
                  <a:pt x="247" y="382"/>
                </a:cubicBezTo>
                <a:cubicBezTo>
                  <a:pt x="247" y="382"/>
                  <a:pt x="247" y="382"/>
                  <a:pt x="247" y="382"/>
                </a:cubicBezTo>
                <a:cubicBezTo>
                  <a:pt x="247" y="383"/>
                  <a:pt x="246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4" y="384"/>
                  <a:pt x="243" y="384"/>
                  <a:pt x="243" y="383"/>
                </a:cubicBezTo>
                <a:close/>
                <a:moveTo>
                  <a:pt x="145" y="384"/>
                </a:moveTo>
                <a:cubicBezTo>
                  <a:pt x="145" y="384"/>
                  <a:pt x="145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ubicBezTo>
                  <a:pt x="143" y="384"/>
                  <a:pt x="143" y="383"/>
                  <a:pt x="143" y="381"/>
                </a:cubicBezTo>
                <a:cubicBezTo>
                  <a:pt x="143" y="381"/>
                  <a:pt x="143" y="381"/>
                  <a:pt x="143" y="381"/>
                </a:cubicBezTo>
                <a:cubicBezTo>
                  <a:pt x="143" y="380"/>
                  <a:pt x="145" y="380"/>
                  <a:pt x="146" y="380"/>
                </a:cubicBezTo>
                <a:cubicBezTo>
                  <a:pt x="146" y="380"/>
                  <a:pt x="146" y="380"/>
                  <a:pt x="146" y="380"/>
                </a:cubicBezTo>
                <a:cubicBezTo>
                  <a:pt x="147" y="380"/>
                  <a:pt x="147" y="381"/>
                  <a:pt x="147" y="383"/>
                </a:cubicBezTo>
                <a:cubicBezTo>
                  <a:pt x="147" y="383"/>
                  <a:pt x="147" y="383"/>
                  <a:pt x="147" y="383"/>
                </a:cubicBezTo>
                <a:cubicBezTo>
                  <a:pt x="147" y="383"/>
                  <a:pt x="146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lose/>
                <a:moveTo>
                  <a:pt x="250" y="381"/>
                </a:moveTo>
                <a:cubicBezTo>
                  <a:pt x="249" y="380"/>
                  <a:pt x="250" y="378"/>
                  <a:pt x="251" y="378"/>
                </a:cubicBezTo>
                <a:cubicBezTo>
                  <a:pt x="251" y="378"/>
                  <a:pt x="251" y="378"/>
                  <a:pt x="251" y="378"/>
                </a:cubicBezTo>
                <a:cubicBezTo>
                  <a:pt x="252" y="378"/>
                  <a:pt x="253" y="378"/>
                  <a:pt x="254" y="379"/>
                </a:cubicBezTo>
                <a:cubicBezTo>
                  <a:pt x="254" y="379"/>
                  <a:pt x="254" y="379"/>
                  <a:pt x="254" y="379"/>
                </a:cubicBezTo>
                <a:cubicBezTo>
                  <a:pt x="254" y="381"/>
                  <a:pt x="253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1" y="382"/>
                  <a:pt x="250" y="382"/>
                  <a:pt x="250" y="381"/>
                </a:cubicBezTo>
                <a:close/>
                <a:moveTo>
                  <a:pt x="138" y="382"/>
                </a:moveTo>
                <a:cubicBezTo>
                  <a:pt x="136" y="382"/>
                  <a:pt x="136" y="380"/>
                  <a:pt x="136" y="379"/>
                </a:cubicBezTo>
                <a:cubicBezTo>
                  <a:pt x="136" y="379"/>
                  <a:pt x="136" y="379"/>
                  <a:pt x="136" y="379"/>
                </a:cubicBezTo>
                <a:cubicBezTo>
                  <a:pt x="136" y="378"/>
                  <a:pt x="138" y="378"/>
                  <a:pt x="139" y="378"/>
                </a:cubicBezTo>
                <a:cubicBezTo>
                  <a:pt x="139" y="378"/>
                  <a:pt x="139" y="378"/>
                  <a:pt x="139" y="378"/>
                </a:cubicBezTo>
                <a:cubicBezTo>
                  <a:pt x="140" y="378"/>
                  <a:pt x="141" y="379"/>
                  <a:pt x="140" y="381"/>
                </a:cubicBezTo>
                <a:cubicBezTo>
                  <a:pt x="140" y="381"/>
                  <a:pt x="140" y="381"/>
                  <a:pt x="140" y="381"/>
                </a:cubicBezTo>
                <a:cubicBezTo>
                  <a:pt x="140" y="382"/>
                  <a:pt x="139" y="382"/>
                  <a:pt x="138" y="382"/>
                </a:cubicBezTo>
                <a:cubicBezTo>
                  <a:pt x="138" y="382"/>
                  <a:pt x="138" y="382"/>
                  <a:pt x="138" y="382"/>
                </a:cubicBezTo>
                <a:cubicBezTo>
                  <a:pt x="138" y="382"/>
                  <a:pt x="138" y="382"/>
                  <a:pt x="138" y="382"/>
                </a:cubicBezTo>
                <a:close/>
                <a:moveTo>
                  <a:pt x="256" y="379"/>
                </a:moveTo>
                <a:cubicBezTo>
                  <a:pt x="256" y="377"/>
                  <a:pt x="257" y="376"/>
                  <a:pt x="258" y="376"/>
                </a:cubicBezTo>
                <a:cubicBezTo>
                  <a:pt x="258" y="376"/>
                  <a:pt x="258" y="376"/>
                  <a:pt x="258" y="376"/>
                </a:cubicBezTo>
                <a:cubicBezTo>
                  <a:pt x="259" y="375"/>
                  <a:pt x="260" y="376"/>
                  <a:pt x="260" y="377"/>
                </a:cubicBezTo>
                <a:cubicBezTo>
                  <a:pt x="260" y="377"/>
                  <a:pt x="260" y="377"/>
                  <a:pt x="260" y="377"/>
                </a:cubicBezTo>
                <a:cubicBezTo>
                  <a:pt x="261" y="378"/>
                  <a:pt x="260" y="379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8" y="380"/>
                  <a:pt x="257" y="379"/>
                  <a:pt x="256" y="379"/>
                </a:cubicBezTo>
                <a:close/>
                <a:moveTo>
                  <a:pt x="131" y="380"/>
                </a:moveTo>
                <a:cubicBezTo>
                  <a:pt x="129" y="379"/>
                  <a:pt x="129" y="378"/>
                  <a:pt x="129" y="377"/>
                </a:cubicBezTo>
                <a:cubicBezTo>
                  <a:pt x="129" y="377"/>
                  <a:pt x="129" y="377"/>
                  <a:pt x="129" y="377"/>
                </a:cubicBezTo>
                <a:cubicBezTo>
                  <a:pt x="130" y="376"/>
                  <a:pt x="131" y="375"/>
                  <a:pt x="132" y="376"/>
                </a:cubicBezTo>
                <a:cubicBezTo>
                  <a:pt x="132" y="376"/>
                  <a:pt x="132" y="376"/>
                  <a:pt x="132" y="376"/>
                </a:cubicBezTo>
                <a:cubicBezTo>
                  <a:pt x="133" y="376"/>
                  <a:pt x="134" y="377"/>
                  <a:pt x="133" y="378"/>
                </a:cubicBezTo>
                <a:cubicBezTo>
                  <a:pt x="133" y="378"/>
                  <a:pt x="133" y="378"/>
                  <a:pt x="133" y="378"/>
                </a:cubicBezTo>
                <a:cubicBezTo>
                  <a:pt x="133" y="379"/>
                  <a:pt x="132" y="380"/>
                  <a:pt x="131" y="380"/>
                </a:cubicBezTo>
                <a:cubicBezTo>
                  <a:pt x="131" y="380"/>
                  <a:pt x="131" y="380"/>
                  <a:pt x="131" y="380"/>
                </a:cubicBezTo>
                <a:cubicBezTo>
                  <a:pt x="131" y="380"/>
                  <a:pt x="131" y="380"/>
                  <a:pt x="131" y="380"/>
                </a:cubicBezTo>
                <a:close/>
                <a:moveTo>
                  <a:pt x="263" y="376"/>
                </a:moveTo>
                <a:cubicBezTo>
                  <a:pt x="263" y="375"/>
                  <a:pt x="263" y="374"/>
                  <a:pt x="264" y="373"/>
                </a:cubicBezTo>
                <a:cubicBezTo>
                  <a:pt x="264" y="373"/>
                  <a:pt x="264" y="373"/>
                  <a:pt x="264" y="373"/>
                </a:cubicBezTo>
                <a:cubicBezTo>
                  <a:pt x="266" y="373"/>
                  <a:pt x="267" y="373"/>
                  <a:pt x="267" y="375"/>
                </a:cubicBezTo>
                <a:cubicBezTo>
                  <a:pt x="267" y="375"/>
                  <a:pt x="267" y="375"/>
                  <a:pt x="267" y="375"/>
                </a:cubicBezTo>
                <a:cubicBezTo>
                  <a:pt x="268" y="376"/>
                  <a:pt x="267" y="377"/>
                  <a:pt x="266" y="377"/>
                </a:cubicBezTo>
                <a:cubicBezTo>
                  <a:pt x="266" y="377"/>
                  <a:pt x="266" y="377"/>
                  <a:pt x="266" y="377"/>
                </a:cubicBezTo>
                <a:cubicBezTo>
                  <a:pt x="266" y="377"/>
                  <a:pt x="266" y="377"/>
                  <a:pt x="265" y="377"/>
                </a:cubicBezTo>
                <a:cubicBezTo>
                  <a:pt x="265" y="377"/>
                  <a:pt x="265" y="377"/>
                  <a:pt x="265" y="377"/>
                </a:cubicBezTo>
                <a:cubicBezTo>
                  <a:pt x="264" y="377"/>
                  <a:pt x="264" y="377"/>
                  <a:pt x="263" y="376"/>
                </a:cubicBezTo>
                <a:close/>
                <a:moveTo>
                  <a:pt x="124" y="377"/>
                </a:moveTo>
                <a:cubicBezTo>
                  <a:pt x="123" y="377"/>
                  <a:pt x="122" y="375"/>
                  <a:pt x="123" y="374"/>
                </a:cubicBezTo>
                <a:cubicBezTo>
                  <a:pt x="123" y="374"/>
                  <a:pt x="123" y="374"/>
                  <a:pt x="123" y="374"/>
                </a:cubicBezTo>
                <a:cubicBezTo>
                  <a:pt x="123" y="373"/>
                  <a:pt x="124" y="373"/>
                  <a:pt x="125" y="373"/>
                </a:cubicBezTo>
                <a:cubicBezTo>
                  <a:pt x="125" y="373"/>
                  <a:pt x="125" y="373"/>
                  <a:pt x="125" y="373"/>
                </a:cubicBezTo>
                <a:cubicBezTo>
                  <a:pt x="126" y="374"/>
                  <a:pt x="127" y="375"/>
                  <a:pt x="126" y="376"/>
                </a:cubicBezTo>
                <a:cubicBezTo>
                  <a:pt x="126" y="376"/>
                  <a:pt x="126" y="376"/>
                  <a:pt x="126" y="376"/>
                </a:cubicBezTo>
                <a:cubicBezTo>
                  <a:pt x="126" y="377"/>
                  <a:pt x="125" y="377"/>
                  <a:pt x="125" y="377"/>
                </a:cubicBezTo>
                <a:cubicBezTo>
                  <a:pt x="125" y="377"/>
                  <a:pt x="125" y="377"/>
                  <a:pt x="125" y="377"/>
                </a:cubicBezTo>
                <a:cubicBezTo>
                  <a:pt x="124" y="377"/>
                  <a:pt x="124" y="377"/>
                  <a:pt x="124" y="377"/>
                </a:cubicBezTo>
                <a:close/>
                <a:moveTo>
                  <a:pt x="270" y="373"/>
                </a:moveTo>
                <a:cubicBezTo>
                  <a:pt x="270" y="372"/>
                  <a:pt x="270" y="371"/>
                  <a:pt x="271" y="371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272" y="370"/>
                  <a:pt x="273" y="371"/>
                  <a:pt x="274" y="372"/>
                </a:cubicBezTo>
                <a:cubicBezTo>
                  <a:pt x="274" y="372"/>
                  <a:pt x="274" y="372"/>
                  <a:pt x="274" y="372"/>
                </a:cubicBezTo>
                <a:cubicBezTo>
                  <a:pt x="274" y="373"/>
                  <a:pt x="274" y="374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2" y="375"/>
                  <a:pt x="272" y="375"/>
                  <a:pt x="272" y="375"/>
                </a:cubicBezTo>
                <a:cubicBezTo>
                  <a:pt x="272" y="375"/>
                  <a:pt x="272" y="375"/>
                  <a:pt x="272" y="375"/>
                </a:cubicBezTo>
                <a:cubicBezTo>
                  <a:pt x="271" y="375"/>
                  <a:pt x="270" y="374"/>
                  <a:pt x="270" y="373"/>
                </a:cubicBezTo>
                <a:close/>
                <a:moveTo>
                  <a:pt x="117" y="374"/>
                </a:moveTo>
                <a:cubicBezTo>
                  <a:pt x="116" y="374"/>
                  <a:pt x="115" y="373"/>
                  <a:pt x="116" y="372"/>
                </a:cubicBezTo>
                <a:cubicBezTo>
                  <a:pt x="116" y="372"/>
                  <a:pt x="116" y="372"/>
                  <a:pt x="116" y="372"/>
                </a:cubicBezTo>
                <a:cubicBezTo>
                  <a:pt x="116" y="370"/>
                  <a:pt x="118" y="370"/>
                  <a:pt x="119" y="370"/>
                </a:cubicBezTo>
                <a:cubicBezTo>
                  <a:pt x="119" y="370"/>
                  <a:pt x="119" y="370"/>
                  <a:pt x="119" y="370"/>
                </a:cubicBezTo>
                <a:cubicBezTo>
                  <a:pt x="120" y="371"/>
                  <a:pt x="120" y="372"/>
                  <a:pt x="120" y="373"/>
                </a:cubicBezTo>
                <a:cubicBezTo>
                  <a:pt x="120" y="373"/>
                  <a:pt x="120" y="373"/>
                  <a:pt x="120" y="373"/>
                </a:cubicBezTo>
                <a:cubicBezTo>
                  <a:pt x="119" y="374"/>
                  <a:pt x="119" y="375"/>
                  <a:pt x="118" y="375"/>
                </a:cubicBezTo>
                <a:cubicBezTo>
                  <a:pt x="118" y="375"/>
                  <a:pt x="118" y="375"/>
                  <a:pt x="118" y="375"/>
                </a:cubicBezTo>
                <a:cubicBezTo>
                  <a:pt x="118" y="375"/>
                  <a:pt x="117" y="374"/>
                  <a:pt x="117" y="374"/>
                </a:cubicBezTo>
                <a:close/>
                <a:moveTo>
                  <a:pt x="277" y="370"/>
                </a:moveTo>
                <a:cubicBezTo>
                  <a:pt x="276" y="369"/>
                  <a:pt x="276" y="368"/>
                  <a:pt x="278" y="368"/>
                </a:cubicBezTo>
                <a:cubicBezTo>
                  <a:pt x="278" y="368"/>
                  <a:pt x="278" y="368"/>
                  <a:pt x="278" y="368"/>
                </a:cubicBezTo>
                <a:cubicBezTo>
                  <a:pt x="279" y="367"/>
                  <a:pt x="280" y="368"/>
                  <a:pt x="280" y="369"/>
                </a:cubicBezTo>
                <a:cubicBezTo>
                  <a:pt x="280" y="369"/>
                  <a:pt x="280" y="369"/>
                  <a:pt x="280" y="369"/>
                </a:cubicBezTo>
                <a:cubicBezTo>
                  <a:pt x="281" y="370"/>
                  <a:pt x="280" y="371"/>
                  <a:pt x="279" y="371"/>
                </a:cubicBezTo>
                <a:cubicBezTo>
                  <a:pt x="279" y="371"/>
                  <a:pt x="279" y="371"/>
                  <a:pt x="279" y="371"/>
                </a:cubicBezTo>
                <a:cubicBezTo>
                  <a:pt x="279" y="372"/>
                  <a:pt x="279" y="372"/>
                  <a:pt x="278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78" y="372"/>
                  <a:pt x="277" y="371"/>
                  <a:pt x="277" y="370"/>
                </a:cubicBezTo>
                <a:close/>
                <a:moveTo>
                  <a:pt x="110" y="371"/>
                </a:moveTo>
                <a:cubicBezTo>
                  <a:pt x="109" y="371"/>
                  <a:pt x="109" y="370"/>
                  <a:pt x="109" y="368"/>
                </a:cubicBezTo>
                <a:cubicBezTo>
                  <a:pt x="109" y="368"/>
                  <a:pt x="109" y="368"/>
                  <a:pt x="109" y="368"/>
                </a:cubicBezTo>
                <a:cubicBezTo>
                  <a:pt x="110" y="367"/>
                  <a:pt x="111" y="367"/>
                  <a:pt x="112" y="367"/>
                </a:cubicBezTo>
                <a:cubicBezTo>
                  <a:pt x="112" y="367"/>
                  <a:pt x="112" y="367"/>
                  <a:pt x="112" y="367"/>
                </a:cubicBezTo>
                <a:cubicBezTo>
                  <a:pt x="113" y="368"/>
                  <a:pt x="114" y="369"/>
                  <a:pt x="113" y="370"/>
                </a:cubicBezTo>
                <a:cubicBezTo>
                  <a:pt x="113" y="370"/>
                  <a:pt x="113" y="370"/>
                  <a:pt x="113" y="370"/>
                </a:cubicBezTo>
                <a:cubicBezTo>
                  <a:pt x="113" y="371"/>
                  <a:pt x="112" y="371"/>
                  <a:pt x="111" y="371"/>
                </a:cubicBezTo>
                <a:cubicBezTo>
                  <a:pt x="111" y="371"/>
                  <a:pt x="111" y="371"/>
                  <a:pt x="111" y="371"/>
                </a:cubicBezTo>
                <a:cubicBezTo>
                  <a:pt x="111" y="371"/>
                  <a:pt x="111" y="371"/>
                  <a:pt x="110" y="371"/>
                </a:cubicBezTo>
                <a:close/>
                <a:moveTo>
                  <a:pt x="283" y="367"/>
                </a:moveTo>
                <a:cubicBezTo>
                  <a:pt x="282" y="366"/>
                  <a:pt x="283" y="365"/>
                  <a:pt x="284" y="364"/>
                </a:cubicBezTo>
                <a:cubicBezTo>
                  <a:pt x="284" y="364"/>
                  <a:pt x="284" y="364"/>
                  <a:pt x="284" y="364"/>
                </a:cubicBezTo>
                <a:cubicBezTo>
                  <a:pt x="285" y="364"/>
                  <a:pt x="286" y="364"/>
                  <a:pt x="287" y="365"/>
                </a:cubicBezTo>
                <a:cubicBezTo>
                  <a:pt x="287" y="365"/>
                  <a:pt x="287" y="365"/>
                  <a:pt x="287" y="365"/>
                </a:cubicBezTo>
                <a:cubicBezTo>
                  <a:pt x="287" y="366"/>
                  <a:pt x="287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5" y="368"/>
                  <a:pt x="285" y="368"/>
                </a:cubicBezTo>
                <a:cubicBezTo>
                  <a:pt x="285" y="368"/>
                  <a:pt x="285" y="368"/>
                  <a:pt x="285" y="368"/>
                </a:cubicBezTo>
                <a:cubicBezTo>
                  <a:pt x="284" y="368"/>
                  <a:pt x="283" y="368"/>
                  <a:pt x="283" y="367"/>
                </a:cubicBezTo>
                <a:close/>
                <a:moveTo>
                  <a:pt x="104" y="368"/>
                </a:moveTo>
                <a:cubicBezTo>
                  <a:pt x="103" y="367"/>
                  <a:pt x="102" y="366"/>
                  <a:pt x="103" y="365"/>
                </a:cubicBezTo>
                <a:cubicBezTo>
                  <a:pt x="103" y="365"/>
                  <a:pt x="103" y="365"/>
                  <a:pt x="103" y="365"/>
                </a:cubicBezTo>
                <a:cubicBezTo>
                  <a:pt x="103" y="364"/>
                  <a:pt x="105" y="364"/>
                  <a:pt x="106" y="364"/>
                </a:cubicBezTo>
                <a:cubicBezTo>
                  <a:pt x="106" y="364"/>
                  <a:pt x="106" y="364"/>
                  <a:pt x="106" y="364"/>
                </a:cubicBezTo>
                <a:cubicBezTo>
                  <a:pt x="107" y="365"/>
                  <a:pt x="107" y="366"/>
                  <a:pt x="107" y="367"/>
                </a:cubicBezTo>
                <a:cubicBezTo>
                  <a:pt x="107" y="367"/>
                  <a:pt x="107" y="367"/>
                  <a:pt x="107" y="367"/>
                </a:cubicBezTo>
                <a:cubicBezTo>
                  <a:pt x="106" y="368"/>
                  <a:pt x="106" y="368"/>
                  <a:pt x="105" y="368"/>
                </a:cubicBezTo>
                <a:cubicBezTo>
                  <a:pt x="105" y="368"/>
                  <a:pt x="105" y="368"/>
                  <a:pt x="105" y="368"/>
                </a:cubicBezTo>
                <a:cubicBezTo>
                  <a:pt x="104" y="368"/>
                  <a:pt x="104" y="368"/>
                  <a:pt x="104" y="368"/>
                </a:cubicBezTo>
                <a:close/>
                <a:moveTo>
                  <a:pt x="289" y="364"/>
                </a:moveTo>
                <a:cubicBezTo>
                  <a:pt x="289" y="363"/>
                  <a:pt x="289" y="362"/>
                  <a:pt x="290" y="361"/>
                </a:cubicBezTo>
                <a:cubicBezTo>
                  <a:pt x="290" y="361"/>
                  <a:pt x="290" y="361"/>
                  <a:pt x="290" y="361"/>
                </a:cubicBezTo>
                <a:cubicBezTo>
                  <a:pt x="291" y="360"/>
                  <a:pt x="292" y="361"/>
                  <a:pt x="293" y="362"/>
                </a:cubicBezTo>
                <a:cubicBezTo>
                  <a:pt x="293" y="362"/>
                  <a:pt x="293" y="362"/>
                  <a:pt x="293" y="362"/>
                </a:cubicBezTo>
                <a:cubicBezTo>
                  <a:pt x="294" y="363"/>
                  <a:pt x="293" y="364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1" y="365"/>
                </a:cubicBezTo>
                <a:cubicBezTo>
                  <a:pt x="291" y="365"/>
                  <a:pt x="291" y="365"/>
                  <a:pt x="291" y="365"/>
                </a:cubicBezTo>
                <a:cubicBezTo>
                  <a:pt x="290" y="365"/>
                  <a:pt x="290" y="365"/>
                  <a:pt x="289" y="364"/>
                </a:cubicBezTo>
                <a:close/>
                <a:moveTo>
                  <a:pt x="97" y="364"/>
                </a:moveTo>
                <a:cubicBezTo>
                  <a:pt x="96" y="364"/>
                  <a:pt x="96" y="363"/>
                  <a:pt x="97" y="362"/>
                </a:cubicBezTo>
                <a:cubicBezTo>
                  <a:pt x="97" y="362"/>
                  <a:pt x="97" y="362"/>
                  <a:pt x="97" y="362"/>
                </a:cubicBezTo>
                <a:cubicBezTo>
                  <a:pt x="97" y="361"/>
                  <a:pt x="99" y="360"/>
                  <a:pt x="100" y="361"/>
                </a:cubicBezTo>
                <a:cubicBezTo>
                  <a:pt x="100" y="361"/>
                  <a:pt x="100" y="361"/>
                  <a:pt x="100" y="361"/>
                </a:cubicBezTo>
                <a:cubicBezTo>
                  <a:pt x="101" y="361"/>
                  <a:pt x="101" y="363"/>
                  <a:pt x="100" y="364"/>
                </a:cubicBezTo>
                <a:cubicBezTo>
                  <a:pt x="100" y="364"/>
                  <a:pt x="100" y="364"/>
                  <a:pt x="100" y="364"/>
                </a:cubicBezTo>
                <a:cubicBezTo>
                  <a:pt x="100" y="364"/>
                  <a:pt x="99" y="365"/>
                  <a:pt x="98" y="365"/>
                </a:cubicBezTo>
                <a:cubicBezTo>
                  <a:pt x="98" y="365"/>
                  <a:pt x="98" y="365"/>
                  <a:pt x="98" y="365"/>
                </a:cubicBezTo>
                <a:cubicBezTo>
                  <a:pt x="98" y="365"/>
                  <a:pt x="98" y="365"/>
                  <a:pt x="97" y="364"/>
                </a:cubicBezTo>
                <a:close/>
                <a:moveTo>
                  <a:pt x="296" y="360"/>
                </a:moveTo>
                <a:cubicBezTo>
                  <a:pt x="295" y="359"/>
                  <a:pt x="295" y="358"/>
                  <a:pt x="296" y="357"/>
                </a:cubicBezTo>
                <a:cubicBezTo>
                  <a:pt x="296" y="357"/>
                  <a:pt x="296" y="357"/>
                  <a:pt x="296" y="357"/>
                </a:cubicBezTo>
                <a:cubicBezTo>
                  <a:pt x="297" y="357"/>
                  <a:pt x="299" y="357"/>
                  <a:pt x="299" y="358"/>
                </a:cubicBezTo>
                <a:cubicBezTo>
                  <a:pt x="299" y="358"/>
                  <a:pt x="299" y="358"/>
                  <a:pt x="299" y="358"/>
                </a:cubicBezTo>
                <a:cubicBezTo>
                  <a:pt x="300" y="359"/>
                  <a:pt x="299" y="360"/>
                  <a:pt x="299" y="361"/>
                </a:cubicBezTo>
                <a:cubicBezTo>
                  <a:pt x="299" y="361"/>
                  <a:pt x="299" y="361"/>
                  <a:pt x="299" y="361"/>
                </a:cubicBezTo>
                <a:cubicBezTo>
                  <a:pt x="298" y="361"/>
                  <a:pt x="298" y="361"/>
                  <a:pt x="297" y="361"/>
                </a:cubicBezTo>
                <a:cubicBezTo>
                  <a:pt x="297" y="361"/>
                  <a:pt x="297" y="361"/>
                  <a:pt x="297" y="361"/>
                </a:cubicBezTo>
                <a:cubicBezTo>
                  <a:pt x="297" y="361"/>
                  <a:pt x="296" y="361"/>
                  <a:pt x="296" y="360"/>
                </a:cubicBezTo>
                <a:close/>
                <a:moveTo>
                  <a:pt x="91" y="361"/>
                </a:moveTo>
                <a:cubicBezTo>
                  <a:pt x="90" y="360"/>
                  <a:pt x="90" y="359"/>
                  <a:pt x="91" y="358"/>
                </a:cubicBezTo>
                <a:cubicBezTo>
                  <a:pt x="91" y="358"/>
                  <a:pt x="91" y="358"/>
                  <a:pt x="91" y="358"/>
                </a:cubicBezTo>
                <a:cubicBezTo>
                  <a:pt x="91" y="357"/>
                  <a:pt x="92" y="356"/>
                  <a:pt x="93" y="357"/>
                </a:cubicBezTo>
                <a:cubicBezTo>
                  <a:pt x="93" y="357"/>
                  <a:pt x="93" y="357"/>
                  <a:pt x="93" y="357"/>
                </a:cubicBezTo>
                <a:cubicBezTo>
                  <a:pt x="94" y="358"/>
                  <a:pt x="95" y="359"/>
                  <a:pt x="94" y="360"/>
                </a:cubicBezTo>
                <a:cubicBezTo>
                  <a:pt x="94" y="360"/>
                  <a:pt x="94" y="360"/>
                  <a:pt x="94" y="360"/>
                </a:cubicBezTo>
                <a:cubicBezTo>
                  <a:pt x="94" y="361"/>
                  <a:pt x="93" y="361"/>
                  <a:pt x="92" y="361"/>
                </a:cubicBezTo>
                <a:cubicBezTo>
                  <a:pt x="92" y="361"/>
                  <a:pt x="92" y="361"/>
                  <a:pt x="92" y="361"/>
                </a:cubicBezTo>
                <a:cubicBezTo>
                  <a:pt x="92" y="361"/>
                  <a:pt x="92" y="361"/>
                  <a:pt x="91" y="361"/>
                </a:cubicBezTo>
                <a:close/>
                <a:moveTo>
                  <a:pt x="302" y="356"/>
                </a:moveTo>
                <a:cubicBezTo>
                  <a:pt x="301" y="355"/>
                  <a:pt x="301" y="354"/>
                  <a:pt x="302" y="353"/>
                </a:cubicBezTo>
                <a:cubicBezTo>
                  <a:pt x="302" y="353"/>
                  <a:pt x="302" y="353"/>
                  <a:pt x="302" y="353"/>
                </a:cubicBezTo>
                <a:cubicBezTo>
                  <a:pt x="303" y="353"/>
                  <a:pt x="305" y="353"/>
                  <a:pt x="305" y="354"/>
                </a:cubicBezTo>
                <a:cubicBezTo>
                  <a:pt x="305" y="354"/>
                  <a:pt x="305" y="354"/>
                  <a:pt x="305" y="354"/>
                </a:cubicBezTo>
                <a:cubicBezTo>
                  <a:pt x="306" y="355"/>
                  <a:pt x="306" y="356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4" y="357"/>
                  <a:pt x="304" y="357"/>
                  <a:pt x="303" y="357"/>
                </a:cubicBezTo>
                <a:cubicBezTo>
                  <a:pt x="303" y="357"/>
                  <a:pt x="303" y="357"/>
                  <a:pt x="303" y="357"/>
                </a:cubicBezTo>
                <a:cubicBezTo>
                  <a:pt x="303" y="357"/>
                  <a:pt x="302" y="357"/>
                  <a:pt x="302" y="356"/>
                </a:cubicBezTo>
                <a:close/>
                <a:moveTo>
                  <a:pt x="85" y="357"/>
                </a:moveTo>
                <a:cubicBezTo>
                  <a:pt x="84" y="356"/>
                  <a:pt x="84" y="355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3"/>
                  <a:pt x="86" y="352"/>
                  <a:pt x="87" y="353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8" y="354"/>
                  <a:pt x="89" y="355"/>
                  <a:pt x="88" y="356"/>
                </a:cubicBezTo>
                <a:cubicBezTo>
                  <a:pt x="88" y="356"/>
                  <a:pt x="88" y="356"/>
                  <a:pt x="88" y="356"/>
                </a:cubicBezTo>
                <a:cubicBezTo>
                  <a:pt x="88" y="357"/>
                  <a:pt x="87" y="357"/>
                  <a:pt x="86" y="357"/>
                </a:cubicBezTo>
                <a:cubicBezTo>
                  <a:pt x="86" y="357"/>
                  <a:pt x="86" y="357"/>
                  <a:pt x="86" y="357"/>
                </a:cubicBezTo>
                <a:cubicBezTo>
                  <a:pt x="86" y="357"/>
                  <a:pt x="85" y="357"/>
                  <a:pt x="85" y="357"/>
                </a:cubicBezTo>
                <a:close/>
                <a:moveTo>
                  <a:pt x="308" y="352"/>
                </a:moveTo>
                <a:cubicBezTo>
                  <a:pt x="307" y="351"/>
                  <a:pt x="307" y="350"/>
                  <a:pt x="308" y="349"/>
                </a:cubicBezTo>
                <a:cubicBezTo>
                  <a:pt x="308" y="349"/>
                  <a:pt x="308" y="349"/>
                  <a:pt x="308" y="349"/>
                </a:cubicBezTo>
                <a:cubicBezTo>
                  <a:pt x="309" y="349"/>
                  <a:pt x="310" y="349"/>
                  <a:pt x="311" y="350"/>
                </a:cubicBezTo>
                <a:cubicBezTo>
                  <a:pt x="311" y="350"/>
                  <a:pt x="311" y="350"/>
                  <a:pt x="311" y="350"/>
                </a:cubicBezTo>
                <a:cubicBezTo>
                  <a:pt x="312" y="351"/>
                  <a:pt x="312" y="352"/>
                  <a:pt x="311" y="353"/>
                </a:cubicBezTo>
                <a:cubicBezTo>
                  <a:pt x="311" y="353"/>
                  <a:pt x="311" y="353"/>
                  <a:pt x="311" y="353"/>
                </a:cubicBezTo>
                <a:cubicBezTo>
                  <a:pt x="310" y="353"/>
                  <a:pt x="310" y="353"/>
                  <a:pt x="309" y="353"/>
                </a:cubicBezTo>
                <a:cubicBezTo>
                  <a:pt x="309" y="353"/>
                  <a:pt x="309" y="353"/>
                  <a:pt x="309" y="353"/>
                </a:cubicBezTo>
                <a:cubicBezTo>
                  <a:pt x="309" y="353"/>
                  <a:pt x="308" y="353"/>
                  <a:pt x="308" y="352"/>
                </a:cubicBezTo>
                <a:close/>
                <a:moveTo>
                  <a:pt x="79" y="352"/>
                </a:moveTo>
                <a:cubicBezTo>
                  <a:pt x="78" y="352"/>
                  <a:pt x="78" y="350"/>
                  <a:pt x="79" y="349"/>
                </a:cubicBezTo>
                <a:cubicBezTo>
                  <a:pt x="79" y="349"/>
                  <a:pt x="79" y="349"/>
                  <a:pt x="79" y="349"/>
                </a:cubicBezTo>
                <a:cubicBezTo>
                  <a:pt x="79" y="348"/>
                  <a:pt x="81" y="348"/>
                  <a:pt x="82" y="349"/>
                </a:cubicBezTo>
                <a:cubicBezTo>
                  <a:pt x="82" y="349"/>
                  <a:pt x="82" y="349"/>
                  <a:pt x="82" y="349"/>
                </a:cubicBezTo>
                <a:cubicBezTo>
                  <a:pt x="83" y="350"/>
                  <a:pt x="83" y="351"/>
                  <a:pt x="82" y="352"/>
                </a:cubicBezTo>
                <a:cubicBezTo>
                  <a:pt x="82" y="352"/>
                  <a:pt x="82" y="352"/>
                  <a:pt x="82" y="352"/>
                </a:cubicBezTo>
                <a:cubicBezTo>
                  <a:pt x="82" y="353"/>
                  <a:pt x="81" y="353"/>
                  <a:pt x="80" y="353"/>
                </a:cubicBezTo>
                <a:cubicBezTo>
                  <a:pt x="80" y="353"/>
                  <a:pt x="80" y="353"/>
                  <a:pt x="80" y="353"/>
                </a:cubicBezTo>
                <a:cubicBezTo>
                  <a:pt x="80" y="353"/>
                  <a:pt x="80" y="353"/>
                  <a:pt x="79" y="352"/>
                </a:cubicBezTo>
                <a:close/>
                <a:moveTo>
                  <a:pt x="313" y="348"/>
                </a:moveTo>
                <a:cubicBezTo>
                  <a:pt x="313" y="347"/>
                  <a:pt x="313" y="346"/>
                  <a:pt x="314" y="345"/>
                </a:cubicBezTo>
                <a:cubicBezTo>
                  <a:pt x="314" y="345"/>
                  <a:pt x="314" y="345"/>
                  <a:pt x="314" y="345"/>
                </a:cubicBezTo>
                <a:cubicBezTo>
                  <a:pt x="315" y="344"/>
                  <a:pt x="316" y="344"/>
                  <a:pt x="317" y="345"/>
                </a:cubicBezTo>
                <a:cubicBezTo>
                  <a:pt x="317" y="345"/>
                  <a:pt x="317" y="345"/>
                  <a:pt x="317" y="345"/>
                </a:cubicBezTo>
                <a:cubicBezTo>
                  <a:pt x="317" y="346"/>
                  <a:pt x="317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9"/>
                  <a:pt x="315" y="349"/>
                  <a:pt x="315" y="349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14" y="349"/>
                  <a:pt x="314" y="348"/>
                  <a:pt x="313" y="348"/>
                </a:cubicBezTo>
                <a:close/>
                <a:moveTo>
                  <a:pt x="73" y="348"/>
                </a:moveTo>
                <a:cubicBezTo>
                  <a:pt x="72" y="347"/>
                  <a:pt x="72" y="346"/>
                  <a:pt x="73" y="345"/>
                </a:cubicBezTo>
                <a:cubicBezTo>
                  <a:pt x="73" y="345"/>
                  <a:pt x="73" y="345"/>
                  <a:pt x="73" y="345"/>
                </a:cubicBezTo>
                <a:cubicBezTo>
                  <a:pt x="74" y="344"/>
                  <a:pt x="75" y="344"/>
                  <a:pt x="76" y="345"/>
                </a:cubicBezTo>
                <a:cubicBezTo>
                  <a:pt x="76" y="345"/>
                  <a:pt x="76" y="345"/>
                  <a:pt x="76" y="345"/>
                </a:cubicBezTo>
                <a:cubicBezTo>
                  <a:pt x="77" y="345"/>
                  <a:pt x="77" y="347"/>
                  <a:pt x="76" y="348"/>
                </a:cubicBezTo>
                <a:cubicBezTo>
                  <a:pt x="76" y="348"/>
                  <a:pt x="76" y="348"/>
                  <a:pt x="76" y="348"/>
                </a:cubicBezTo>
                <a:cubicBezTo>
                  <a:pt x="76" y="348"/>
                  <a:pt x="75" y="348"/>
                  <a:pt x="75" y="348"/>
                </a:cubicBezTo>
                <a:cubicBezTo>
                  <a:pt x="75" y="348"/>
                  <a:pt x="75" y="348"/>
                  <a:pt x="75" y="348"/>
                </a:cubicBezTo>
                <a:cubicBezTo>
                  <a:pt x="74" y="348"/>
                  <a:pt x="74" y="348"/>
                  <a:pt x="73" y="348"/>
                </a:cubicBezTo>
                <a:close/>
                <a:moveTo>
                  <a:pt x="319" y="343"/>
                </a:moveTo>
                <a:cubicBezTo>
                  <a:pt x="318" y="343"/>
                  <a:pt x="318" y="341"/>
                  <a:pt x="319" y="340"/>
                </a:cubicBezTo>
                <a:cubicBezTo>
                  <a:pt x="319" y="340"/>
                  <a:pt x="319" y="340"/>
                  <a:pt x="319" y="340"/>
                </a:cubicBezTo>
                <a:cubicBezTo>
                  <a:pt x="320" y="340"/>
                  <a:pt x="321" y="340"/>
                  <a:pt x="322" y="341"/>
                </a:cubicBezTo>
                <a:cubicBezTo>
                  <a:pt x="322" y="341"/>
                  <a:pt x="322" y="341"/>
                  <a:pt x="322" y="341"/>
                </a:cubicBezTo>
                <a:cubicBezTo>
                  <a:pt x="323" y="342"/>
                  <a:pt x="323" y="343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1" y="344"/>
                  <a:pt x="321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0" y="344"/>
                  <a:pt x="319" y="344"/>
                  <a:pt x="319" y="343"/>
                </a:cubicBezTo>
                <a:close/>
                <a:moveTo>
                  <a:pt x="68" y="343"/>
                </a:moveTo>
                <a:cubicBezTo>
                  <a:pt x="67" y="342"/>
                  <a:pt x="67" y="341"/>
                  <a:pt x="68" y="340"/>
                </a:cubicBezTo>
                <a:cubicBezTo>
                  <a:pt x="68" y="340"/>
                  <a:pt x="68" y="340"/>
                  <a:pt x="68" y="340"/>
                </a:cubicBezTo>
                <a:cubicBezTo>
                  <a:pt x="68" y="339"/>
                  <a:pt x="70" y="339"/>
                  <a:pt x="70" y="340"/>
                </a:cubicBezTo>
                <a:cubicBezTo>
                  <a:pt x="70" y="340"/>
                  <a:pt x="70" y="340"/>
                  <a:pt x="70" y="340"/>
                </a:cubicBezTo>
                <a:cubicBezTo>
                  <a:pt x="71" y="341"/>
                  <a:pt x="71" y="342"/>
                  <a:pt x="71" y="343"/>
                </a:cubicBezTo>
                <a:cubicBezTo>
                  <a:pt x="71" y="343"/>
                  <a:pt x="71" y="343"/>
                  <a:pt x="71" y="343"/>
                </a:cubicBezTo>
                <a:cubicBezTo>
                  <a:pt x="70" y="344"/>
                  <a:pt x="70" y="344"/>
                  <a:pt x="69" y="344"/>
                </a:cubicBezTo>
                <a:cubicBezTo>
                  <a:pt x="69" y="344"/>
                  <a:pt x="69" y="344"/>
                  <a:pt x="69" y="344"/>
                </a:cubicBezTo>
                <a:cubicBezTo>
                  <a:pt x="69" y="344"/>
                  <a:pt x="68" y="344"/>
                  <a:pt x="68" y="343"/>
                </a:cubicBezTo>
                <a:close/>
                <a:moveTo>
                  <a:pt x="324" y="339"/>
                </a:moveTo>
                <a:cubicBezTo>
                  <a:pt x="324" y="338"/>
                  <a:pt x="324" y="336"/>
                  <a:pt x="325" y="336"/>
                </a:cubicBezTo>
                <a:cubicBezTo>
                  <a:pt x="325" y="336"/>
                  <a:pt x="325" y="336"/>
                  <a:pt x="325" y="336"/>
                </a:cubicBezTo>
                <a:cubicBezTo>
                  <a:pt x="325" y="335"/>
                  <a:pt x="327" y="335"/>
                  <a:pt x="328" y="336"/>
                </a:cubicBezTo>
                <a:cubicBezTo>
                  <a:pt x="328" y="336"/>
                  <a:pt x="328" y="336"/>
                  <a:pt x="328" y="336"/>
                </a:cubicBezTo>
                <a:cubicBezTo>
                  <a:pt x="328" y="337"/>
                  <a:pt x="328" y="338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6" y="339"/>
                </a:cubicBezTo>
                <a:cubicBezTo>
                  <a:pt x="326" y="339"/>
                  <a:pt x="326" y="339"/>
                  <a:pt x="326" y="339"/>
                </a:cubicBezTo>
                <a:cubicBezTo>
                  <a:pt x="325" y="339"/>
                  <a:pt x="325" y="339"/>
                  <a:pt x="324" y="339"/>
                </a:cubicBezTo>
                <a:close/>
                <a:moveTo>
                  <a:pt x="62" y="338"/>
                </a:moveTo>
                <a:cubicBezTo>
                  <a:pt x="62" y="338"/>
                  <a:pt x="62" y="338"/>
                  <a:pt x="62" y="338"/>
                </a:cubicBezTo>
                <a:cubicBezTo>
                  <a:pt x="62" y="338"/>
                  <a:pt x="62" y="338"/>
                  <a:pt x="62" y="338"/>
                </a:cubicBezTo>
                <a:cubicBezTo>
                  <a:pt x="61" y="338"/>
                  <a:pt x="61" y="336"/>
                  <a:pt x="62" y="335"/>
                </a:cubicBezTo>
                <a:cubicBezTo>
                  <a:pt x="62" y="335"/>
                  <a:pt x="62" y="335"/>
                  <a:pt x="62" y="335"/>
                </a:cubicBezTo>
                <a:cubicBezTo>
                  <a:pt x="63" y="335"/>
                  <a:pt x="64" y="334"/>
                  <a:pt x="65" y="335"/>
                </a:cubicBezTo>
                <a:cubicBezTo>
                  <a:pt x="65" y="335"/>
                  <a:pt x="65" y="335"/>
                  <a:pt x="65" y="335"/>
                </a:cubicBezTo>
                <a:cubicBezTo>
                  <a:pt x="66" y="336"/>
                  <a:pt x="66" y="337"/>
                  <a:pt x="65" y="338"/>
                </a:cubicBezTo>
                <a:cubicBezTo>
                  <a:pt x="65" y="338"/>
                  <a:pt x="65" y="338"/>
                  <a:pt x="65" y="338"/>
                </a:cubicBezTo>
                <a:cubicBezTo>
                  <a:pt x="65" y="339"/>
                  <a:pt x="64" y="339"/>
                  <a:pt x="64" y="339"/>
                </a:cubicBezTo>
                <a:cubicBezTo>
                  <a:pt x="64" y="339"/>
                  <a:pt x="64" y="339"/>
                  <a:pt x="64" y="339"/>
                </a:cubicBezTo>
                <a:cubicBezTo>
                  <a:pt x="63" y="339"/>
                  <a:pt x="63" y="339"/>
                  <a:pt x="62" y="338"/>
                </a:cubicBezTo>
                <a:close/>
                <a:moveTo>
                  <a:pt x="330" y="334"/>
                </a:moveTo>
                <a:cubicBezTo>
                  <a:pt x="329" y="333"/>
                  <a:pt x="329" y="332"/>
                  <a:pt x="330" y="331"/>
                </a:cubicBezTo>
                <a:cubicBezTo>
                  <a:pt x="330" y="331"/>
                  <a:pt x="330" y="331"/>
                  <a:pt x="330" y="331"/>
                </a:cubicBezTo>
                <a:cubicBezTo>
                  <a:pt x="331" y="330"/>
                  <a:pt x="332" y="330"/>
                  <a:pt x="333" y="331"/>
                </a:cubicBezTo>
                <a:cubicBezTo>
                  <a:pt x="333" y="331"/>
                  <a:pt x="333" y="331"/>
                  <a:pt x="333" y="331"/>
                </a:cubicBezTo>
                <a:cubicBezTo>
                  <a:pt x="334" y="332"/>
                  <a:pt x="334" y="333"/>
                  <a:pt x="333" y="334"/>
                </a:cubicBezTo>
                <a:cubicBezTo>
                  <a:pt x="333" y="334"/>
                  <a:pt x="333" y="334"/>
                  <a:pt x="333" y="334"/>
                </a:cubicBezTo>
                <a:cubicBezTo>
                  <a:pt x="332" y="334"/>
                  <a:pt x="332" y="334"/>
                  <a:pt x="331" y="334"/>
                </a:cubicBezTo>
                <a:cubicBezTo>
                  <a:pt x="331" y="334"/>
                  <a:pt x="331" y="334"/>
                  <a:pt x="331" y="334"/>
                </a:cubicBezTo>
                <a:cubicBezTo>
                  <a:pt x="331" y="334"/>
                  <a:pt x="330" y="334"/>
                  <a:pt x="330" y="334"/>
                </a:cubicBezTo>
                <a:close/>
                <a:moveTo>
                  <a:pt x="57" y="333"/>
                </a:moveTo>
                <a:cubicBezTo>
                  <a:pt x="56" y="332"/>
                  <a:pt x="56" y="331"/>
                  <a:pt x="57" y="330"/>
                </a:cubicBezTo>
                <a:cubicBezTo>
                  <a:pt x="57" y="330"/>
                  <a:pt x="57" y="330"/>
                  <a:pt x="57" y="330"/>
                </a:cubicBezTo>
                <a:cubicBezTo>
                  <a:pt x="58" y="329"/>
                  <a:pt x="59" y="329"/>
                  <a:pt x="60" y="330"/>
                </a:cubicBezTo>
                <a:cubicBezTo>
                  <a:pt x="60" y="330"/>
                  <a:pt x="60" y="330"/>
                  <a:pt x="60" y="330"/>
                </a:cubicBezTo>
                <a:cubicBezTo>
                  <a:pt x="61" y="331"/>
                  <a:pt x="61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4"/>
                  <a:pt x="59" y="334"/>
                  <a:pt x="59" y="334"/>
                </a:cubicBezTo>
                <a:cubicBezTo>
                  <a:pt x="59" y="334"/>
                  <a:pt x="59" y="334"/>
                  <a:pt x="59" y="334"/>
                </a:cubicBezTo>
                <a:cubicBezTo>
                  <a:pt x="58" y="334"/>
                  <a:pt x="57" y="334"/>
                  <a:pt x="57" y="333"/>
                </a:cubicBezTo>
                <a:close/>
                <a:moveTo>
                  <a:pt x="335" y="329"/>
                </a:moveTo>
                <a:cubicBezTo>
                  <a:pt x="334" y="328"/>
                  <a:pt x="334" y="326"/>
                  <a:pt x="335" y="326"/>
                </a:cubicBezTo>
                <a:cubicBezTo>
                  <a:pt x="335" y="326"/>
                  <a:pt x="335" y="326"/>
                  <a:pt x="335" y="326"/>
                </a:cubicBezTo>
                <a:cubicBezTo>
                  <a:pt x="335" y="325"/>
                  <a:pt x="337" y="325"/>
                  <a:pt x="338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9" y="326"/>
                  <a:pt x="339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7" y="329"/>
                  <a:pt x="337" y="329"/>
                  <a:pt x="336" y="329"/>
                </a:cubicBezTo>
                <a:cubicBezTo>
                  <a:pt x="336" y="329"/>
                  <a:pt x="336" y="329"/>
                  <a:pt x="336" y="329"/>
                </a:cubicBezTo>
                <a:cubicBezTo>
                  <a:pt x="336" y="329"/>
                  <a:pt x="335" y="329"/>
                  <a:pt x="335" y="329"/>
                </a:cubicBezTo>
                <a:close/>
                <a:moveTo>
                  <a:pt x="52" y="328"/>
                </a:moveTo>
                <a:cubicBezTo>
                  <a:pt x="52" y="328"/>
                  <a:pt x="52" y="328"/>
                  <a:pt x="52" y="328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1" y="327"/>
                  <a:pt x="51" y="326"/>
                  <a:pt x="52" y="325"/>
                </a:cubicBezTo>
                <a:cubicBezTo>
                  <a:pt x="52" y="325"/>
                  <a:pt x="52" y="325"/>
                  <a:pt x="52" y="325"/>
                </a:cubicBezTo>
                <a:cubicBezTo>
                  <a:pt x="53" y="324"/>
                  <a:pt x="54" y="324"/>
                  <a:pt x="55" y="325"/>
                </a:cubicBezTo>
                <a:cubicBezTo>
                  <a:pt x="55" y="325"/>
                  <a:pt x="55" y="325"/>
                  <a:pt x="55" y="325"/>
                </a:cubicBezTo>
                <a:cubicBezTo>
                  <a:pt x="56" y="326"/>
                  <a:pt x="56" y="327"/>
                  <a:pt x="55" y="328"/>
                </a:cubicBezTo>
                <a:cubicBezTo>
                  <a:pt x="55" y="328"/>
                  <a:pt x="55" y="328"/>
                  <a:pt x="55" y="328"/>
                </a:cubicBezTo>
                <a:cubicBezTo>
                  <a:pt x="55" y="329"/>
                  <a:pt x="54" y="329"/>
                  <a:pt x="54" y="329"/>
                </a:cubicBezTo>
                <a:cubicBezTo>
                  <a:pt x="54" y="329"/>
                  <a:pt x="54" y="329"/>
                  <a:pt x="54" y="329"/>
                </a:cubicBezTo>
                <a:cubicBezTo>
                  <a:pt x="53" y="329"/>
                  <a:pt x="52" y="329"/>
                  <a:pt x="52" y="328"/>
                </a:cubicBezTo>
                <a:close/>
                <a:moveTo>
                  <a:pt x="340" y="323"/>
                </a:moveTo>
                <a:cubicBezTo>
                  <a:pt x="339" y="323"/>
                  <a:pt x="339" y="321"/>
                  <a:pt x="339" y="320"/>
                </a:cubicBezTo>
                <a:cubicBezTo>
                  <a:pt x="339" y="320"/>
                  <a:pt x="339" y="320"/>
                  <a:pt x="339" y="320"/>
                </a:cubicBezTo>
                <a:cubicBezTo>
                  <a:pt x="340" y="319"/>
                  <a:pt x="342" y="319"/>
                  <a:pt x="342" y="320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3" y="321"/>
                  <a:pt x="343" y="322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2" y="324"/>
                  <a:pt x="342" y="324"/>
                  <a:pt x="341" y="324"/>
                </a:cubicBezTo>
                <a:cubicBezTo>
                  <a:pt x="341" y="324"/>
                  <a:pt x="341" y="324"/>
                  <a:pt x="341" y="324"/>
                </a:cubicBezTo>
                <a:cubicBezTo>
                  <a:pt x="341" y="324"/>
                  <a:pt x="340" y="324"/>
                  <a:pt x="340" y="323"/>
                </a:cubicBezTo>
                <a:close/>
                <a:moveTo>
                  <a:pt x="47" y="323"/>
                </a:moveTo>
                <a:cubicBezTo>
                  <a:pt x="47" y="323"/>
                  <a:pt x="47" y="323"/>
                  <a:pt x="47" y="323"/>
                </a:cubicBezTo>
                <a:cubicBezTo>
                  <a:pt x="47" y="323"/>
                  <a:pt x="47" y="323"/>
                  <a:pt x="47" y="323"/>
                </a:cubicBezTo>
                <a:cubicBezTo>
                  <a:pt x="46" y="322"/>
                  <a:pt x="46" y="320"/>
                  <a:pt x="47" y="320"/>
                </a:cubicBezTo>
                <a:cubicBezTo>
                  <a:pt x="47" y="320"/>
                  <a:pt x="47" y="320"/>
                  <a:pt x="47" y="320"/>
                </a:cubicBezTo>
                <a:cubicBezTo>
                  <a:pt x="48" y="319"/>
                  <a:pt x="50" y="319"/>
                  <a:pt x="50" y="320"/>
                </a:cubicBezTo>
                <a:cubicBezTo>
                  <a:pt x="50" y="320"/>
                  <a:pt x="50" y="320"/>
                  <a:pt x="50" y="320"/>
                </a:cubicBezTo>
                <a:cubicBezTo>
                  <a:pt x="51" y="321"/>
                  <a:pt x="51" y="322"/>
                  <a:pt x="50" y="323"/>
                </a:cubicBezTo>
                <a:cubicBezTo>
                  <a:pt x="50" y="323"/>
                  <a:pt x="50" y="323"/>
                  <a:pt x="50" y="323"/>
                </a:cubicBezTo>
                <a:cubicBezTo>
                  <a:pt x="50" y="323"/>
                  <a:pt x="49" y="323"/>
                  <a:pt x="49" y="323"/>
                </a:cubicBezTo>
                <a:cubicBezTo>
                  <a:pt x="49" y="323"/>
                  <a:pt x="49" y="323"/>
                  <a:pt x="49" y="323"/>
                </a:cubicBezTo>
                <a:cubicBezTo>
                  <a:pt x="48" y="323"/>
                  <a:pt x="48" y="323"/>
                  <a:pt x="47" y="323"/>
                </a:cubicBezTo>
                <a:close/>
                <a:moveTo>
                  <a:pt x="344" y="318"/>
                </a:moveTo>
                <a:cubicBezTo>
                  <a:pt x="343" y="317"/>
                  <a:pt x="343" y="316"/>
                  <a:pt x="344" y="315"/>
                </a:cubicBezTo>
                <a:cubicBezTo>
                  <a:pt x="344" y="315"/>
                  <a:pt x="344" y="315"/>
                  <a:pt x="344" y="315"/>
                </a:cubicBezTo>
                <a:cubicBezTo>
                  <a:pt x="345" y="314"/>
                  <a:pt x="346" y="314"/>
                  <a:pt x="347" y="314"/>
                </a:cubicBezTo>
                <a:cubicBezTo>
                  <a:pt x="347" y="314"/>
                  <a:pt x="347" y="314"/>
                  <a:pt x="347" y="314"/>
                </a:cubicBezTo>
                <a:cubicBezTo>
                  <a:pt x="348" y="315"/>
                  <a:pt x="348" y="317"/>
                  <a:pt x="347" y="317"/>
                </a:cubicBezTo>
                <a:cubicBezTo>
                  <a:pt x="347" y="317"/>
                  <a:pt x="347" y="317"/>
                  <a:pt x="347" y="317"/>
                </a:cubicBezTo>
                <a:cubicBezTo>
                  <a:pt x="347" y="318"/>
                  <a:pt x="346" y="318"/>
                  <a:pt x="346" y="318"/>
                </a:cubicBezTo>
                <a:cubicBezTo>
                  <a:pt x="346" y="318"/>
                  <a:pt x="346" y="318"/>
                  <a:pt x="346" y="318"/>
                </a:cubicBezTo>
                <a:cubicBezTo>
                  <a:pt x="345" y="318"/>
                  <a:pt x="345" y="318"/>
                  <a:pt x="344" y="318"/>
                </a:cubicBezTo>
                <a:close/>
                <a:moveTo>
                  <a:pt x="42" y="317"/>
                </a:moveTo>
                <a:cubicBezTo>
                  <a:pt x="42" y="316"/>
                  <a:pt x="42" y="315"/>
                  <a:pt x="43" y="314"/>
                </a:cubicBezTo>
                <a:cubicBezTo>
                  <a:pt x="43" y="314"/>
                  <a:pt x="43" y="314"/>
                  <a:pt x="43" y="314"/>
                </a:cubicBezTo>
                <a:cubicBezTo>
                  <a:pt x="44" y="313"/>
                  <a:pt x="45" y="313"/>
                  <a:pt x="46" y="314"/>
                </a:cubicBezTo>
                <a:cubicBezTo>
                  <a:pt x="46" y="314"/>
                  <a:pt x="46" y="314"/>
                  <a:pt x="46" y="314"/>
                </a:cubicBezTo>
                <a:cubicBezTo>
                  <a:pt x="47" y="315"/>
                  <a:pt x="46" y="317"/>
                  <a:pt x="45" y="317"/>
                </a:cubicBezTo>
                <a:cubicBezTo>
                  <a:pt x="45" y="317"/>
                  <a:pt x="45" y="317"/>
                  <a:pt x="45" y="317"/>
                </a:cubicBezTo>
                <a:cubicBezTo>
                  <a:pt x="45" y="318"/>
                  <a:pt x="45" y="318"/>
                  <a:pt x="44" y="318"/>
                </a:cubicBezTo>
                <a:cubicBezTo>
                  <a:pt x="44" y="318"/>
                  <a:pt x="44" y="318"/>
                  <a:pt x="44" y="318"/>
                </a:cubicBezTo>
                <a:cubicBezTo>
                  <a:pt x="44" y="318"/>
                  <a:pt x="43" y="318"/>
                  <a:pt x="42" y="317"/>
                </a:cubicBezTo>
                <a:close/>
                <a:moveTo>
                  <a:pt x="349" y="312"/>
                </a:moveTo>
                <a:cubicBezTo>
                  <a:pt x="348" y="311"/>
                  <a:pt x="348" y="310"/>
                  <a:pt x="348" y="309"/>
                </a:cubicBezTo>
                <a:cubicBezTo>
                  <a:pt x="348" y="309"/>
                  <a:pt x="348" y="309"/>
                  <a:pt x="348" y="309"/>
                </a:cubicBezTo>
                <a:cubicBezTo>
                  <a:pt x="349" y="308"/>
                  <a:pt x="350" y="308"/>
                  <a:pt x="351" y="309"/>
                </a:cubicBezTo>
                <a:cubicBezTo>
                  <a:pt x="351" y="309"/>
                  <a:pt x="351" y="309"/>
                  <a:pt x="351" y="309"/>
                </a:cubicBezTo>
                <a:cubicBezTo>
                  <a:pt x="352" y="309"/>
                  <a:pt x="352" y="311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1" y="312"/>
                  <a:pt x="351" y="313"/>
                  <a:pt x="350" y="313"/>
                </a:cubicBezTo>
                <a:cubicBezTo>
                  <a:pt x="350" y="313"/>
                  <a:pt x="350" y="313"/>
                  <a:pt x="350" y="313"/>
                </a:cubicBezTo>
                <a:cubicBezTo>
                  <a:pt x="350" y="313"/>
                  <a:pt x="349" y="312"/>
                  <a:pt x="349" y="312"/>
                </a:cubicBezTo>
                <a:close/>
                <a:moveTo>
                  <a:pt x="38" y="311"/>
                </a:moveTo>
                <a:cubicBezTo>
                  <a:pt x="37" y="310"/>
                  <a:pt x="38" y="309"/>
                  <a:pt x="38" y="308"/>
                </a:cubicBezTo>
                <a:cubicBezTo>
                  <a:pt x="38" y="308"/>
                  <a:pt x="38" y="308"/>
                  <a:pt x="38" y="308"/>
                </a:cubicBezTo>
                <a:cubicBezTo>
                  <a:pt x="39" y="308"/>
                  <a:pt x="41" y="308"/>
                  <a:pt x="41" y="309"/>
                </a:cubicBezTo>
                <a:cubicBezTo>
                  <a:pt x="41" y="309"/>
                  <a:pt x="41" y="309"/>
                  <a:pt x="41" y="309"/>
                </a:cubicBezTo>
                <a:cubicBezTo>
                  <a:pt x="42" y="310"/>
                  <a:pt x="42" y="311"/>
                  <a:pt x="41" y="312"/>
                </a:cubicBezTo>
                <a:cubicBezTo>
                  <a:pt x="41" y="312"/>
                  <a:pt x="41" y="312"/>
                  <a:pt x="41" y="312"/>
                </a:cubicBezTo>
                <a:cubicBezTo>
                  <a:pt x="41" y="312"/>
                  <a:pt x="40" y="312"/>
                  <a:pt x="40" y="312"/>
                </a:cubicBezTo>
                <a:cubicBezTo>
                  <a:pt x="40" y="312"/>
                  <a:pt x="40" y="312"/>
                  <a:pt x="40" y="312"/>
                </a:cubicBezTo>
                <a:cubicBezTo>
                  <a:pt x="39" y="312"/>
                  <a:pt x="38" y="312"/>
                  <a:pt x="38" y="311"/>
                </a:cubicBezTo>
                <a:close/>
                <a:moveTo>
                  <a:pt x="353" y="306"/>
                </a:moveTo>
                <a:cubicBezTo>
                  <a:pt x="352" y="306"/>
                  <a:pt x="352" y="304"/>
                  <a:pt x="353" y="303"/>
                </a:cubicBezTo>
                <a:cubicBezTo>
                  <a:pt x="353" y="303"/>
                  <a:pt x="353" y="303"/>
                  <a:pt x="353" y="303"/>
                </a:cubicBezTo>
                <a:cubicBezTo>
                  <a:pt x="353" y="302"/>
                  <a:pt x="355" y="302"/>
                  <a:pt x="355" y="303"/>
                </a:cubicBezTo>
                <a:cubicBezTo>
                  <a:pt x="355" y="303"/>
                  <a:pt x="355" y="303"/>
                  <a:pt x="355" y="303"/>
                </a:cubicBezTo>
                <a:cubicBezTo>
                  <a:pt x="356" y="303"/>
                  <a:pt x="357" y="305"/>
                  <a:pt x="356" y="306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6" y="306"/>
                  <a:pt x="355" y="307"/>
                  <a:pt x="354" y="307"/>
                </a:cubicBezTo>
                <a:cubicBezTo>
                  <a:pt x="354" y="307"/>
                  <a:pt x="354" y="307"/>
                  <a:pt x="354" y="307"/>
                </a:cubicBezTo>
                <a:cubicBezTo>
                  <a:pt x="354" y="307"/>
                  <a:pt x="353" y="307"/>
                  <a:pt x="353" y="306"/>
                </a:cubicBezTo>
                <a:close/>
                <a:moveTo>
                  <a:pt x="34" y="305"/>
                </a:moveTo>
                <a:cubicBezTo>
                  <a:pt x="33" y="304"/>
                  <a:pt x="33" y="303"/>
                  <a:pt x="34" y="302"/>
                </a:cubicBezTo>
                <a:cubicBezTo>
                  <a:pt x="34" y="302"/>
                  <a:pt x="34" y="302"/>
                  <a:pt x="34" y="302"/>
                </a:cubicBezTo>
                <a:cubicBezTo>
                  <a:pt x="35" y="302"/>
                  <a:pt x="37" y="302"/>
                  <a:pt x="37" y="303"/>
                </a:cubicBezTo>
                <a:cubicBezTo>
                  <a:pt x="37" y="303"/>
                  <a:pt x="37" y="303"/>
                  <a:pt x="37" y="303"/>
                </a:cubicBezTo>
                <a:cubicBezTo>
                  <a:pt x="38" y="304"/>
                  <a:pt x="38" y="305"/>
                  <a:pt x="37" y="306"/>
                </a:cubicBezTo>
                <a:cubicBezTo>
                  <a:pt x="37" y="306"/>
                  <a:pt x="37" y="306"/>
                  <a:pt x="37" y="306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35" y="306"/>
                  <a:pt x="34" y="306"/>
                  <a:pt x="34" y="305"/>
                </a:cubicBezTo>
                <a:close/>
                <a:moveTo>
                  <a:pt x="357" y="300"/>
                </a:moveTo>
                <a:cubicBezTo>
                  <a:pt x="356" y="300"/>
                  <a:pt x="356" y="298"/>
                  <a:pt x="356" y="297"/>
                </a:cubicBezTo>
                <a:cubicBezTo>
                  <a:pt x="356" y="297"/>
                  <a:pt x="356" y="297"/>
                  <a:pt x="356" y="297"/>
                </a:cubicBezTo>
                <a:cubicBezTo>
                  <a:pt x="357" y="296"/>
                  <a:pt x="358" y="296"/>
                  <a:pt x="359" y="297"/>
                </a:cubicBezTo>
                <a:cubicBezTo>
                  <a:pt x="359" y="297"/>
                  <a:pt x="359" y="297"/>
                  <a:pt x="359" y="297"/>
                </a:cubicBezTo>
                <a:cubicBezTo>
                  <a:pt x="360" y="297"/>
                  <a:pt x="361" y="299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59" y="301"/>
                  <a:pt x="358" y="301"/>
                </a:cubicBezTo>
                <a:cubicBezTo>
                  <a:pt x="358" y="301"/>
                  <a:pt x="358" y="301"/>
                  <a:pt x="358" y="301"/>
                </a:cubicBezTo>
                <a:cubicBezTo>
                  <a:pt x="358" y="301"/>
                  <a:pt x="357" y="300"/>
                  <a:pt x="357" y="300"/>
                </a:cubicBezTo>
                <a:close/>
                <a:moveTo>
                  <a:pt x="30" y="299"/>
                </a:moveTo>
                <a:cubicBezTo>
                  <a:pt x="30" y="299"/>
                  <a:pt x="30" y="299"/>
                  <a:pt x="30" y="299"/>
                </a:cubicBezTo>
                <a:cubicBezTo>
                  <a:pt x="30" y="299"/>
                  <a:pt x="30" y="299"/>
                  <a:pt x="30" y="299"/>
                </a:cubicBezTo>
                <a:cubicBezTo>
                  <a:pt x="29" y="298"/>
                  <a:pt x="29" y="297"/>
                  <a:pt x="30" y="296"/>
                </a:cubicBezTo>
                <a:cubicBezTo>
                  <a:pt x="30" y="296"/>
                  <a:pt x="30" y="296"/>
                  <a:pt x="30" y="296"/>
                </a:cubicBezTo>
                <a:cubicBezTo>
                  <a:pt x="31" y="296"/>
                  <a:pt x="33" y="296"/>
                  <a:pt x="33" y="297"/>
                </a:cubicBezTo>
                <a:cubicBezTo>
                  <a:pt x="33" y="297"/>
                  <a:pt x="33" y="297"/>
                  <a:pt x="33" y="297"/>
                </a:cubicBezTo>
                <a:cubicBezTo>
                  <a:pt x="34" y="298"/>
                  <a:pt x="34" y="299"/>
                  <a:pt x="33" y="300"/>
                </a:cubicBezTo>
                <a:cubicBezTo>
                  <a:pt x="33" y="300"/>
                  <a:pt x="33" y="300"/>
                  <a:pt x="33" y="300"/>
                </a:cubicBezTo>
                <a:cubicBezTo>
                  <a:pt x="32" y="300"/>
                  <a:pt x="32" y="300"/>
                  <a:pt x="32" y="300"/>
                </a:cubicBezTo>
                <a:cubicBezTo>
                  <a:pt x="32" y="300"/>
                  <a:pt x="32" y="300"/>
                  <a:pt x="32" y="300"/>
                </a:cubicBezTo>
                <a:cubicBezTo>
                  <a:pt x="31" y="300"/>
                  <a:pt x="30" y="300"/>
                  <a:pt x="30" y="299"/>
                </a:cubicBezTo>
                <a:close/>
                <a:moveTo>
                  <a:pt x="361" y="294"/>
                </a:moveTo>
                <a:cubicBezTo>
                  <a:pt x="360" y="294"/>
                  <a:pt x="360" y="292"/>
                  <a:pt x="360" y="291"/>
                </a:cubicBezTo>
                <a:cubicBezTo>
                  <a:pt x="360" y="291"/>
                  <a:pt x="360" y="291"/>
                  <a:pt x="360" y="291"/>
                </a:cubicBezTo>
                <a:cubicBezTo>
                  <a:pt x="361" y="290"/>
                  <a:pt x="362" y="290"/>
                  <a:pt x="363" y="290"/>
                </a:cubicBezTo>
                <a:cubicBezTo>
                  <a:pt x="363" y="290"/>
                  <a:pt x="363" y="290"/>
                  <a:pt x="363" y="290"/>
                </a:cubicBezTo>
                <a:cubicBezTo>
                  <a:pt x="364" y="291"/>
                  <a:pt x="364" y="292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3" y="294"/>
                  <a:pt x="363" y="294"/>
                  <a:pt x="362" y="294"/>
                </a:cubicBezTo>
                <a:cubicBezTo>
                  <a:pt x="362" y="294"/>
                  <a:pt x="362" y="294"/>
                  <a:pt x="362" y="294"/>
                </a:cubicBezTo>
                <a:cubicBezTo>
                  <a:pt x="362" y="294"/>
                  <a:pt x="361" y="294"/>
                  <a:pt x="361" y="294"/>
                </a:cubicBezTo>
                <a:close/>
                <a:moveTo>
                  <a:pt x="26" y="293"/>
                </a:moveTo>
                <a:cubicBezTo>
                  <a:pt x="25" y="292"/>
                  <a:pt x="26" y="291"/>
                  <a:pt x="27" y="290"/>
                </a:cubicBezTo>
                <a:cubicBezTo>
                  <a:pt x="27" y="290"/>
                  <a:pt x="27" y="290"/>
                  <a:pt x="27" y="290"/>
                </a:cubicBezTo>
                <a:cubicBezTo>
                  <a:pt x="28" y="289"/>
                  <a:pt x="29" y="290"/>
                  <a:pt x="30" y="291"/>
                </a:cubicBezTo>
                <a:cubicBezTo>
                  <a:pt x="30" y="291"/>
                  <a:pt x="30" y="291"/>
                  <a:pt x="30" y="291"/>
                </a:cubicBezTo>
                <a:cubicBezTo>
                  <a:pt x="30" y="292"/>
                  <a:pt x="30" y="293"/>
                  <a:pt x="29" y="294"/>
                </a:cubicBezTo>
                <a:cubicBezTo>
                  <a:pt x="29" y="294"/>
                  <a:pt x="29" y="294"/>
                  <a:pt x="29" y="294"/>
                </a:cubicBezTo>
                <a:cubicBezTo>
                  <a:pt x="29" y="294"/>
                  <a:pt x="28" y="294"/>
                  <a:pt x="28" y="294"/>
                </a:cubicBezTo>
                <a:cubicBezTo>
                  <a:pt x="28" y="294"/>
                  <a:pt x="28" y="294"/>
                  <a:pt x="28" y="294"/>
                </a:cubicBezTo>
                <a:cubicBezTo>
                  <a:pt x="27" y="294"/>
                  <a:pt x="26" y="294"/>
                  <a:pt x="26" y="293"/>
                </a:cubicBezTo>
                <a:close/>
                <a:moveTo>
                  <a:pt x="365" y="288"/>
                </a:moveTo>
                <a:cubicBezTo>
                  <a:pt x="364" y="287"/>
                  <a:pt x="363" y="286"/>
                  <a:pt x="364" y="285"/>
                </a:cubicBezTo>
                <a:cubicBezTo>
                  <a:pt x="364" y="285"/>
                  <a:pt x="364" y="285"/>
                  <a:pt x="364" y="285"/>
                </a:cubicBezTo>
                <a:cubicBezTo>
                  <a:pt x="364" y="284"/>
                  <a:pt x="366" y="284"/>
                  <a:pt x="367" y="284"/>
                </a:cubicBezTo>
                <a:cubicBezTo>
                  <a:pt x="367" y="284"/>
                  <a:pt x="367" y="284"/>
                  <a:pt x="367" y="284"/>
                </a:cubicBezTo>
                <a:cubicBezTo>
                  <a:pt x="368" y="285"/>
                  <a:pt x="368" y="286"/>
                  <a:pt x="367" y="287"/>
                </a:cubicBezTo>
                <a:cubicBezTo>
                  <a:pt x="367" y="287"/>
                  <a:pt x="367" y="287"/>
                  <a:pt x="367" y="287"/>
                </a:cubicBezTo>
                <a:cubicBezTo>
                  <a:pt x="367" y="288"/>
                  <a:pt x="366" y="288"/>
                  <a:pt x="366" y="288"/>
                </a:cubicBezTo>
                <a:cubicBezTo>
                  <a:pt x="366" y="288"/>
                  <a:pt x="366" y="288"/>
                  <a:pt x="366" y="288"/>
                </a:cubicBezTo>
                <a:cubicBezTo>
                  <a:pt x="365" y="288"/>
                  <a:pt x="365" y="288"/>
                  <a:pt x="365" y="288"/>
                </a:cubicBezTo>
                <a:close/>
                <a:moveTo>
                  <a:pt x="23" y="287"/>
                </a:moveTo>
                <a:cubicBezTo>
                  <a:pt x="22" y="286"/>
                  <a:pt x="22" y="284"/>
                  <a:pt x="23" y="284"/>
                </a:cubicBezTo>
                <a:cubicBezTo>
                  <a:pt x="23" y="284"/>
                  <a:pt x="23" y="284"/>
                  <a:pt x="23" y="284"/>
                </a:cubicBezTo>
                <a:cubicBezTo>
                  <a:pt x="24" y="283"/>
                  <a:pt x="26" y="284"/>
                  <a:pt x="26" y="285"/>
                </a:cubicBezTo>
                <a:cubicBezTo>
                  <a:pt x="26" y="285"/>
                  <a:pt x="26" y="285"/>
                  <a:pt x="26" y="285"/>
                </a:cubicBezTo>
                <a:cubicBezTo>
                  <a:pt x="27" y="286"/>
                  <a:pt x="26" y="287"/>
                  <a:pt x="25" y="287"/>
                </a:cubicBezTo>
                <a:cubicBezTo>
                  <a:pt x="25" y="287"/>
                  <a:pt x="25" y="287"/>
                  <a:pt x="25" y="287"/>
                </a:cubicBezTo>
                <a:cubicBezTo>
                  <a:pt x="25" y="288"/>
                  <a:pt x="25" y="288"/>
                  <a:pt x="24" y="288"/>
                </a:cubicBezTo>
                <a:cubicBezTo>
                  <a:pt x="24" y="288"/>
                  <a:pt x="24" y="288"/>
                  <a:pt x="24" y="288"/>
                </a:cubicBezTo>
                <a:cubicBezTo>
                  <a:pt x="24" y="288"/>
                  <a:pt x="23" y="287"/>
                  <a:pt x="23" y="287"/>
                </a:cubicBezTo>
                <a:close/>
                <a:moveTo>
                  <a:pt x="368" y="281"/>
                </a:moveTo>
                <a:cubicBezTo>
                  <a:pt x="367" y="281"/>
                  <a:pt x="366" y="280"/>
                  <a:pt x="367" y="279"/>
                </a:cubicBezTo>
                <a:cubicBezTo>
                  <a:pt x="367" y="279"/>
                  <a:pt x="367" y="279"/>
                  <a:pt x="367" y="279"/>
                </a:cubicBezTo>
                <a:cubicBezTo>
                  <a:pt x="367" y="278"/>
                  <a:pt x="369" y="277"/>
                  <a:pt x="370" y="278"/>
                </a:cubicBezTo>
                <a:cubicBezTo>
                  <a:pt x="370" y="278"/>
                  <a:pt x="370" y="278"/>
                  <a:pt x="370" y="278"/>
                </a:cubicBezTo>
                <a:cubicBezTo>
                  <a:pt x="371" y="278"/>
                  <a:pt x="371" y="279"/>
                  <a:pt x="371" y="280"/>
                </a:cubicBezTo>
                <a:cubicBezTo>
                  <a:pt x="371" y="280"/>
                  <a:pt x="371" y="280"/>
                  <a:pt x="371" y="280"/>
                </a:cubicBezTo>
                <a:cubicBezTo>
                  <a:pt x="370" y="281"/>
                  <a:pt x="370" y="282"/>
                  <a:pt x="369" y="282"/>
                </a:cubicBezTo>
                <a:cubicBezTo>
                  <a:pt x="369" y="282"/>
                  <a:pt x="369" y="282"/>
                  <a:pt x="369" y="282"/>
                </a:cubicBezTo>
                <a:cubicBezTo>
                  <a:pt x="369" y="282"/>
                  <a:pt x="368" y="282"/>
                  <a:pt x="368" y="281"/>
                </a:cubicBezTo>
                <a:close/>
                <a:moveTo>
                  <a:pt x="19" y="280"/>
                </a:moveTo>
                <a:cubicBezTo>
                  <a:pt x="19" y="279"/>
                  <a:pt x="19" y="278"/>
                  <a:pt x="20" y="277"/>
                </a:cubicBezTo>
                <a:cubicBezTo>
                  <a:pt x="20" y="277"/>
                  <a:pt x="20" y="277"/>
                  <a:pt x="20" y="277"/>
                </a:cubicBezTo>
                <a:cubicBezTo>
                  <a:pt x="21" y="277"/>
                  <a:pt x="23" y="277"/>
                  <a:pt x="23" y="278"/>
                </a:cubicBezTo>
                <a:cubicBezTo>
                  <a:pt x="23" y="278"/>
                  <a:pt x="23" y="278"/>
                  <a:pt x="23" y="278"/>
                </a:cubicBezTo>
                <a:cubicBezTo>
                  <a:pt x="24" y="279"/>
                  <a:pt x="23" y="281"/>
                  <a:pt x="22" y="281"/>
                </a:cubicBezTo>
                <a:cubicBezTo>
                  <a:pt x="22" y="281"/>
                  <a:pt x="22" y="281"/>
                  <a:pt x="22" y="281"/>
                </a:cubicBezTo>
                <a:cubicBezTo>
                  <a:pt x="22" y="281"/>
                  <a:pt x="21" y="281"/>
                  <a:pt x="21" y="281"/>
                </a:cubicBezTo>
                <a:cubicBezTo>
                  <a:pt x="21" y="281"/>
                  <a:pt x="21" y="281"/>
                  <a:pt x="21" y="281"/>
                </a:cubicBezTo>
                <a:cubicBezTo>
                  <a:pt x="20" y="281"/>
                  <a:pt x="20" y="281"/>
                  <a:pt x="19" y="280"/>
                </a:cubicBezTo>
                <a:close/>
                <a:moveTo>
                  <a:pt x="371" y="275"/>
                </a:moveTo>
                <a:cubicBezTo>
                  <a:pt x="370" y="274"/>
                  <a:pt x="369" y="273"/>
                  <a:pt x="370" y="272"/>
                </a:cubicBezTo>
                <a:cubicBezTo>
                  <a:pt x="370" y="272"/>
                  <a:pt x="370" y="272"/>
                  <a:pt x="370" y="272"/>
                </a:cubicBezTo>
                <a:cubicBezTo>
                  <a:pt x="370" y="271"/>
                  <a:pt x="372" y="271"/>
                  <a:pt x="373" y="271"/>
                </a:cubicBezTo>
                <a:cubicBezTo>
                  <a:pt x="373" y="271"/>
                  <a:pt x="373" y="271"/>
                  <a:pt x="373" y="271"/>
                </a:cubicBezTo>
                <a:cubicBezTo>
                  <a:pt x="374" y="272"/>
                  <a:pt x="374" y="273"/>
                  <a:pt x="374" y="274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3" y="275"/>
                  <a:pt x="373" y="275"/>
                  <a:pt x="372" y="275"/>
                </a:cubicBezTo>
                <a:cubicBezTo>
                  <a:pt x="372" y="275"/>
                  <a:pt x="372" y="275"/>
                  <a:pt x="372" y="275"/>
                </a:cubicBezTo>
                <a:cubicBezTo>
                  <a:pt x="372" y="275"/>
                  <a:pt x="371" y="275"/>
                  <a:pt x="371" y="275"/>
                </a:cubicBezTo>
                <a:close/>
                <a:moveTo>
                  <a:pt x="16" y="273"/>
                </a:moveTo>
                <a:cubicBezTo>
                  <a:pt x="16" y="272"/>
                  <a:pt x="16" y="271"/>
                  <a:pt x="17" y="271"/>
                </a:cubicBezTo>
                <a:cubicBezTo>
                  <a:pt x="17" y="271"/>
                  <a:pt x="17" y="271"/>
                  <a:pt x="17" y="271"/>
                </a:cubicBezTo>
                <a:cubicBezTo>
                  <a:pt x="18" y="270"/>
                  <a:pt x="20" y="271"/>
                  <a:pt x="20" y="272"/>
                </a:cubicBezTo>
                <a:cubicBezTo>
                  <a:pt x="20" y="272"/>
                  <a:pt x="20" y="272"/>
                  <a:pt x="20" y="272"/>
                </a:cubicBezTo>
                <a:cubicBezTo>
                  <a:pt x="21" y="273"/>
                  <a:pt x="20" y="274"/>
                  <a:pt x="19" y="275"/>
                </a:cubicBezTo>
                <a:cubicBezTo>
                  <a:pt x="19" y="275"/>
                  <a:pt x="19" y="275"/>
                  <a:pt x="19" y="275"/>
                </a:cubicBezTo>
                <a:cubicBezTo>
                  <a:pt x="19" y="275"/>
                  <a:pt x="18" y="275"/>
                  <a:pt x="18" y="275"/>
                </a:cubicBezTo>
                <a:cubicBezTo>
                  <a:pt x="18" y="275"/>
                  <a:pt x="18" y="275"/>
                  <a:pt x="18" y="275"/>
                </a:cubicBezTo>
                <a:cubicBezTo>
                  <a:pt x="17" y="275"/>
                  <a:pt x="17" y="274"/>
                  <a:pt x="16" y="273"/>
                </a:cubicBezTo>
                <a:close/>
                <a:moveTo>
                  <a:pt x="374" y="268"/>
                </a:moveTo>
                <a:cubicBezTo>
                  <a:pt x="373" y="268"/>
                  <a:pt x="372" y="267"/>
                  <a:pt x="373" y="266"/>
                </a:cubicBezTo>
                <a:cubicBezTo>
                  <a:pt x="373" y="266"/>
                  <a:pt x="373" y="266"/>
                  <a:pt x="373" y="266"/>
                </a:cubicBezTo>
                <a:cubicBezTo>
                  <a:pt x="373" y="264"/>
                  <a:pt x="374" y="264"/>
                  <a:pt x="375" y="264"/>
                </a:cubicBezTo>
                <a:cubicBezTo>
                  <a:pt x="375" y="264"/>
                  <a:pt x="375" y="264"/>
                  <a:pt x="375" y="264"/>
                </a:cubicBezTo>
                <a:cubicBezTo>
                  <a:pt x="377" y="265"/>
                  <a:pt x="377" y="266"/>
                  <a:pt x="377" y="267"/>
                </a:cubicBezTo>
                <a:cubicBezTo>
                  <a:pt x="377" y="267"/>
                  <a:pt x="377" y="267"/>
                  <a:pt x="377" y="267"/>
                </a:cubicBezTo>
                <a:cubicBezTo>
                  <a:pt x="376" y="268"/>
                  <a:pt x="375" y="268"/>
                  <a:pt x="375" y="268"/>
                </a:cubicBezTo>
                <a:cubicBezTo>
                  <a:pt x="375" y="268"/>
                  <a:pt x="375" y="268"/>
                  <a:pt x="375" y="268"/>
                </a:cubicBezTo>
                <a:cubicBezTo>
                  <a:pt x="374" y="268"/>
                  <a:pt x="374" y="268"/>
                  <a:pt x="374" y="268"/>
                </a:cubicBezTo>
                <a:close/>
                <a:moveTo>
                  <a:pt x="13" y="267"/>
                </a:moveTo>
                <a:cubicBezTo>
                  <a:pt x="13" y="267"/>
                  <a:pt x="13" y="267"/>
                  <a:pt x="13" y="267"/>
                </a:cubicBezTo>
                <a:cubicBezTo>
                  <a:pt x="13" y="267"/>
                  <a:pt x="13" y="267"/>
                  <a:pt x="13" y="267"/>
                </a:cubicBezTo>
                <a:cubicBezTo>
                  <a:pt x="13" y="266"/>
                  <a:pt x="13" y="264"/>
                  <a:pt x="15" y="264"/>
                </a:cubicBezTo>
                <a:cubicBezTo>
                  <a:pt x="15" y="264"/>
                  <a:pt x="15" y="264"/>
                  <a:pt x="15" y="264"/>
                </a:cubicBezTo>
                <a:cubicBezTo>
                  <a:pt x="16" y="264"/>
                  <a:pt x="17" y="264"/>
                  <a:pt x="17" y="265"/>
                </a:cubicBezTo>
                <a:cubicBezTo>
                  <a:pt x="17" y="265"/>
                  <a:pt x="17" y="265"/>
                  <a:pt x="17" y="265"/>
                </a:cubicBezTo>
                <a:cubicBezTo>
                  <a:pt x="18" y="266"/>
                  <a:pt x="17" y="267"/>
                  <a:pt x="16" y="268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16" y="268"/>
                  <a:pt x="16" y="268"/>
                  <a:pt x="15" y="268"/>
                </a:cubicBezTo>
                <a:cubicBezTo>
                  <a:pt x="15" y="268"/>
                  <a:pt x="15" y="268"/>
                  <a:pt x="15" y="268"/>
                </a:cubicBezTo>
                <a:cubicBezTo>
                  <a:pt x="15" y="268"/>
                  <a:pt x="14" y="268"/>
                  <a:pt x="13" y="267"/>
                </a:cubicBezTo>
                <a:close/>
                <a:moveTo>
                  <a:pt x="376" y="262"/>
                </a:moveTo>
                <a:cubicBezTo>
                  <a:pt x="375" y="261"/>
                  <a:pt x="375" y="260"/>
                  <a:pt x="375" y="259"/>
                </a:cubicBezTo>
                <a:cubicBezTo>
                  <a:pt x="375" y="259"/>
                  <a:pt x="375" y="259"/>
                  <a:pt x="375" y="259"/>
                </a:cubicBezTo>
                <a:cubicBezTo>
                  <a:pt x="376" y="258"/>
                  <a:pt x="377" y="257"/>
                  <a:pt x="378" y="258"/>
                </a:cubicBezTo>
                <a:cubicBezTo>
                  <a:pt x="378" y="258"/>
                  <a:pt x="378" y="258"/>
                  <a:pt x="378" y="258"/>
                </a:cubicBezTo>
                <a:cubicBezTo>
                  <a:pt x="379" y="258"/>
                  <a:pt x="380" y="259"/>
                  <a:pt x="379" y="260"/>
                </a:cubicBezTo>
                <a:cubicBezTo>
                  <a:pt x="379" y="260"/>
                  <a:pt x="379" y="260"/>
                  <a:pt x="379" y="260"/>
                </a:cubicBezTo>
                <a:cubicBezTo>
                  <a:pt x="379" y="261"/>
                  <a:pt x="378" y="262"/>
                  <a:pt x="377" y="262"/>
                </a:cubicBezTo>
                <a:cubicBezTo>
                  <a:pt x="377" y="262"/>
                  <a:pt x="377" y="262"/>
                  <a:pt x="377" y="262"/>
                </a:cubicBezTo>
                <a:cubicBezTo>
                  <a:pt x="377" y="262"/>
                  <a:pt x="377" y="262"/>
                  <a:pt x="376" y="262"/>
                </a:cubicBezTo>
                <a:close/>
                <a:moveTo>
                  <a:pt x="11" y="260"/>
                </a:moveTo>
                <a:cubicBezTo>
                  <a:pt x="10" y="259"/>
                  <a:pt x="11" y="258"/>
                  <a:pt x="12" y="257"/>
                </a:cubicBezTo>
                <a:cubicBezTo>
                  <a:pt x="12" y="257"/>
                  <a:pt x="12" y="257"/>
                  <a:pt x="12" y="257"/>
                </a:cubicBezTo>
                <a:cubicBezTo>
                  <a:pt x="13" y="257"/>
                  <a:pt x="14" y="257"/>
                  <a:pt x="15" y="258"/>
                </a:cubicBezTo>
                <a:cubicBezTo>
                  <a:pt x="15" y="258"/>
                  <a:pt x="15" y="258"/>
                  <a:pt x="15" y="258"/>
                </a:cubicBezTo>
                <a:cubicBezTo>
                  <a:pt x="15" y="260"/>
                  <a:pt x="15" y="261"/>
                  <a:pt x="14" y="261"/>
                </a:cubicBezTo>
                <a:cubicBezTo>
                  <a:pt x="14" y="261"/>
                  <a:pt x="14" y="261"/>
                  <a:pt x="14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12" y="261"/>
                  <a:pt x="11" y="261"/>
                  <a:pt x="11" y="260"/>
                </a:cubicBezTo>
                <a:close/>
                <a:moveTo>
                  <a:pt x="379" y="255"/>
                </a:moveTo>
                <a:cubicBezTo>
                  <a:pt x="378" y="254"/>
                  <a:pt x="377" y="253"/>
                  <a:pt x="377" y="252"/>
                </a:cubicBezTo>
                <a:cubicBezTo>
                  <a:pt x="377" y="252"/>
                  <a:pt x="377" y="252"/>
                  <a:pt x="377" y="252"/>
                </a:cubicBezTo>
                <a:cubicBezTo>
                  <a:pt x="378" y="251"/>
                  <a:pt x="379" y="250"/>
                  <a:pt x="380" y="251"/>
                </a:cubicBezTo>
                <a:cubicBezTo>
                  <a:pt x="380" y="251"/>
                  <a:pt x="380" y="251"/>
                  <a:pt x="380" y="251"/>
                </a:cubicBezTo>
                <a:cubicBezTo>
                  <a:pt x="381" y="251"/>
                  <a:pt x="382" y="252"/>
                  <a:pt x="381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1" y="254"/>
                  <a:pt x="380" y="255"/>
                  <a:pt x="379" y="255"/>
                </a:cubicBezTo>
                <a:cubicBezTo>
                  <a:pt x="379" y="255"/>
                  <a:pt x="379" y="255"/>
                  <a:pt x="379" y="255"/>
                </a:cubicBezTo>
                <a:cubicBezTo>
                  <a:pt x="379" y="255"/>
                  <a:pt x="379" y="255"/>
                  <a:pt x="379" y="255"/>
                </a:cubicBezTo>
                <a:close/>
                <a:moveTo>
                  <a:pt x="9" y="253"/>
                </a:moveTo>
                <a:cubicBezTo>
                  <a:pt x="9" y="253"/>
                  <a:pt x="9" y="253"/>
                  <a:pt x="9" y="253"/>
                </a:cubicBezTo>
                <a:cubicBezTo>
                  <a:pt x="9" y="253"/>
                  <a:pt x="9" y="253"/>
                  <a:pt x="9" y="253"/>
                </a:cubicBezTo>
                <a:cubicBezTo>
                  <a:pt x="8" y="252"/>
                  <a:pt x="9" y="251"/>
                  <a:pt x="10" y="250"/>
                </a:cubicBezTo>
                <a:cubicBezTo>
                  <a:pt x="10" y="250"/>
                  <a:pt x="10" y="250"/>
                  <a:pt x="10" y="250"/>
                </a:cubicBezTo>
                <a:cubicBezTo>
                  <a:pt x="11" y="250"/>
                  <a:pt x="12" y="251"/>
                  <a:pt x="13" y="252"/>
                </a:cubicBezTo>
                <a:cubicBezTo>
                  <a:pt x="13" y="252"/>
                  <a:pt x="13" y="252"/>
                  <a:pt x="13" y="252"/>
                </a:cubicBezTo>
                <a:cubicBezTo>
                  <a:pt x="13" y="253"/>
                  <a:pt x="12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0" y="254"/>
                  <a:pt x="9" y="254"/>
                  <a:pt x="9" y="253"/>
                </a:cubicBezTo>
                <a:close/>
                <a:moveTo>
                  <a:pt x="381" y="248"/>
                </a:moveTo>
                <a:cubicBezTo>
                  <a:pt x="380" y="247"/>
                  <a:pt x="379" y="246"/>
                  <a:pt x="379" y="245"/>
                </a:cubicBezTo>
                <a:cubicBezTo>
                  <a:pt x="379" y="245"/>
                  <a:pt x="379" y="245"/>
                  <a:pt x="379" y="245"/>
                </a:cubicBezTo>
                <a:cubicBezTo>
                  <a:pt x="380" y="244"/>
                  <a:pt x="381" y="243"/>
                  <a:pt x="382" y="244"/>
                </a:cubicBezTo>
                <a:cubicBezTo>
                  <a:pt x="382" y="244"/>
                  <a:pt x="382" y="244"/>
                  <a:pt x="382" y="244"/>
                </a:cubicBezTo>
                <a:cubicBezTo>
                  <a:pt x="383" y="244"/>
                  <a:pt x="384" y="245"/>
                  <a:pt x="384" y="246"/>
                </a:cubicBezTo>
                <a:cubicBezTo>
                  <a:pt x="384" y="246"/>
                  <a:pt x="384" y="246"/>
                  <a:pt x="384" y="246"/>
                </a:cubicBezTo>
                <a:cubicBezTo>
                  <a:pt x="383" y="247"/>
                  <a:pt x="382" y="248"/>
                  <a:pt x="381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81" y="248"/>
                  <a:pt x="381" y="248"/>
                  <a:pt x="381" y="248"/>
                </a:cubicBezTo>
                <a:close/>
                <a:moveTo>
                  <a:pt x="7" y="246"/>
                </a:moveTo>
                <a:cubicBezTo>
                  <a:pt x="6" y="245"/>
                  <a:pt x="7" y="244"/>
                  <a:pt x="8" y="243"/>
                </a:cubicBezTo>
                <a:cubicBezTo>
                  <a:pt x="8" y="243"/>
                  <a:pt x="8" y="243"/>
                  <a:pt x="8" y="243"/>
                </a:cubicBezTo>
                <a:cubicBezTo>
                  <a:pt x="9" y="243"/>
                  <a:pt x="10" y="244"/>
                  <a:pt x="11" y="245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1" y="246"/>
                  <a:pt x="10" y="247"/>
                  <a:pt x="9" y="247"/>
                </a:cubicBezTo>
                <a:cubicBezTo>
                  <a:pt x="9" y="247"/>
                  <a:pt x="9" y="247"/>
                  <a:pt x="9" y="247"/>
                </a:cubicBezTo>
                <a:cubicBezTo>
                  <a:pt x="9" y="247"/>
                  <a:pt x="9" y="248"/>
                  <a:pt x="9" y="248"/>
                </a:cubicBezTo>
                <a:cubicBezTo>
                  <a:pt x="9" y="248"/>
                  <a:pt x="9" y="248"/>
                  <a:pt x="9" y="248"/>
                </a:cubicBezTo>
                <a:cubicBezTo>
                  <a:pt x="8" y="248"/>
                  <a:pt x="7" y="247"/>
                  <a:pt x="7" y="246"/>
                </a:cubicBezTo>
                <a:close/>
                <a:moveTo>
                  <a:pt x="383" y="241"/>
                </a:moveTo>
                <a:cubicBezTo>
                  <a:pt x="382" y="241"/>
                  <a:pt x="381" y="239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37"/>
                  <a:pt x="383" y="236"/>
                  <a:pt x="384" y="237"/>
                </a:cubicBezTo>
                <a:cubicBezTo>
                  <a:pt x="384" y="237"/>
                  <a:pt x="384" y="237"/>
                  <a:pt x="384" y="237"/>
                </a:cubicBezTo>
                <a:cubicBezTo>
                  <a:pt x="385" y="237"/>
                  <a:pt x="386" y="238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40"/>
                  <a:pt x="384" y="241"/>
                  <a:pt x="383" y="241"/>
                </a:cubicBezTo>
                <a:cubicBezTo>
                  <a:pt x="383" y="241"/>
                  <a:pt x="383" y="241"/>
                  <a:pt x="383" y="241"/>
                </a:cubicBezTo>
                <a:cubicBezTo>
                  <a:pt x="383" y="241"/>
                  <a:pt x="383" y="241"/>
                  <a:pt x="383" y="241"/>
                </a:cubicBezTo>
                <a:close/>
                <a:moveTo>
                  <a:pt x="5" y="239"/>
                </a:moveTo>
                <a:cubicBezTo>
                  <a:pt x="5" y="238"/>
                  <a:pt x="5" y="237"/>
                  <a:pt x="6" y="236"/>
                </a:cubicBezTo>
                <a:cubicBezTo>
                  <a:pt x="6" y="236"/>
                  <a:pt x="6" y="236"/>
                  <a:pt x="6" y="236"/>
                </a:cubicBezTo>
                <a:cubicBezTo>
                  <a:pt x="8" y="236"/>
                  <a:pt x="9" y="237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9"/>
                  <a:pt x="8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6" y="240"/>
                  <a:pt x="5" y="240"/>
                  <a:pt x="5" y="239"/>
                </a:cubicBezTo>
                <a:close/>
                <a:moveTo>
                  <a:pt x="384" y="234"/>
                </a:moveTo>
                <a:cubicBezTo>
                  <a:pt x="383" y="234"/>
                  <a:pt x="382" y="232"/>
                  <a:pt x="383" y="231"/>
                </a:cubicBezTo>
                <a:cubicBezTo>
                  <a:pt x="383" y="231"/>
                  <a:pt x="383" y="231"/>
                  <a:pt x="383" y="231"/>
                </a:cubicBezTo>
                <a:cubicBezTo>
                  <a:pt x="383" y="230"/>
                  <a:pt x="384" y="229"/>
                  <a:pt x="385" y="230"/>
                </a:cubicBezTo>
                <a:cubicBezTo>
                  <a:pt x="385" y="230"/>
                  <a:pt x="385" y="230"/>
                  <a:pt x="385" y="230"/>
                </a:cubicBezTo>
                <a:cubicBezTo>
                  <a:pt x="386" y="230"/>
                  <a:pt x="387" y="231"/>
                  <a:pt x="387" y="232"/>
                </a:cubicBezTo>
                <a:cubicBezTo>
                  <a:pt x="387" y="232"/>
                  <a:pt x="387" y="232"/>
                  <a:pt x="387" y="232"/>
                </a:cubicBezTo>
                <a:cubicBezTo>
                  <a:pt x="387" y="233"/>
                  <a:pt x="386" y="234"/>
                  <a:pt x="385" y="234"/>
                </a:cubicBezTo>
                <a:cubicBezTo>
                  <a:pt x="385" y="234"/>
                  <a:pt x="385" y="234"/>
                  <a:pt x="385" y="234"/>
                </a:cubicBezTo>
                <a:cubicBezTo>
                  <a:pt x="385" y="234"/>
                  <a:pt x="384" y="234"/>
                  <a:pt x="384" y="234"/>
                </a:cubicBezTo>
                <a:close/>
                <a:moveTo>
                  <a:pt x="3" y="232"/>
                </a:moveTo>
                <a:cubicBezTo>
                  <a:pt x="3" y="231"/>
                  <a:pt x="4" y="229"/>
                  <a:pt x="5" y="229"/>
                </a:cubicBezTo>
                <a:cubicBezTo>
                  <a:pt x="5" y="229"/>
                  <a:pt x="5" y="229"/>
                  <a:pt x="5" y="229"/>
                </a:cubicBezTo>
                <a:cubicBezTo>
                  <a:pt x="6" y="229"/>
                  <a:pt x="7" y="230"/>
                  <a:pt x="7" y="231"/>
                </a:cubicBezTo>
                <a:cubicBezTo>
                  <a:pt x="7" y="231"/>
                  <a:pt x="7" y="231"/>
                  <a:pt x="7" y="231"/>
                </a:cubicBezTo>
                <a:cubicBezTo>
                  <a:pt x="8" y="232"/>
                  <a:pt x="7" y="233"/>
                  <a:pt x="6" y="233"/>
                </a:cubicBezTo>
                <a:cubicBezTo>
                  <a:pt x="6" y="233"/>
                  <a:pt x="6" y="233"/>
                  <a:pt x="6" y="233"/>
                </a:cubicBezTo>
                <a:cubicBezTo>
                  <a:pt x="6" y="233"/>
                  <a:pt x="6" y="233"/>
                  <a:pt x="5" y="233"/>
                </a:cubicBezTo>
                <a:cubicBezTo>
                  <a:pt x="5" y="233"/>
                  <a:pt x="5" y="233"/>
                  <a:pt x="5" y="233"/>
                </a:cubicBezTo>
                <a:cubicBezTo>
                  <a:pt x="4" y="233"/>
                  <a:pt x="3" y="233"/>
                  <a:pt x="3" y="232"/>
                </a:cubicBezTo>
                <a:close/>
                <a:moveTo>
                  <a:pt x="386" y="227"/>
                </a:moveTo>
                <a:cubicBezTo>
                  <a:pt x="384" y="226"/>
                  <a:pt x="384" y="225"/>
                  <a:pt x="384" y="224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4" y="223"/>
                  <a:pt x="385" y="222"/>
                  <a:pt x="386" y="222"/>
                </a:cubicBezTo>
                <a:cubicBezTo>
                  <a:pt x="386" y="222"/>
                  <a:pt x="386" y="222"/>
                  <a:pt x="386" y="222"/>
                </a:cubicBezTo>
                <a:cubicBezTo>
                  <a:pt x="387" y="223"/>
                  <a:pt x="388" y="224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6"/>
                  <a:pt x="387" y="227"/>
                  <a:pt x="386" y="227"/>
                </a:cubicBezTo>
                <a:cubicBezTo>
                  <a:pt x="386" y="227"/>
                  <a:pt x="386" y="227"/>
                  <a:pt x="386" y="227"/>
                </a:cubicBezTo>
                <a:cubicBezTo>
                  <a:pt x="386" y="227"/>
                  <a:pt x="386" y="227"/>
                  <a:pt x="386" y="227"/>
                </a:cubicBezTo>
                <a:close/>
                <a:moveTo>
                  <a:pt x="2" y="225"/>
                </a:moveTo>
                <a:cubicBezTo>
                  <a:pt x="2" y="223"/>
                  <a:pt x="3" y="222"/>
                  <a:pt x="4" y="222"/>
                </a:cubicBezTo>
                <a:cubicBezTo>
                  <a:pt x="4" y="222"/>
                  <a:pt x="4" y="222"/>
                  <a:pt x="4" y="222"/>
                </a:cubicBezTo>
                <a:cubicBezTo>
                  <a:pt x="5" y="222"/>
                  <a:pt x="6" y="223"/>
                  <a:pt x="6" y="224"/>
                </a:cubicBezTo>
                <a:cubicBezTo>
                  <a:pt x="6" y="224"/>
                  <a:pt x="6" y="224"/>
                  <a:pt x="6" y="224"/>
                </a:cubicBezTo>
                <a:cubicBezTo>
                  <a:pt x="6" y="225"/>
                  <a:pt x="6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3" y="226"/>
                  <a:pt x="2" y="226"/>
                  <a:pt x="2" y="225"/>
                </a:cubicBezTo>
                <a:close/>
                <a:moveTo>
                  <a:pt x="387" y="219"/>
                </a:moveTo>
                <a:cubicBezTo>
                  <a:pt x="385" y="219"/>
                  <a:pt x="385" y="218"/>
                  <a:pt x="385" y="217"/>
                </a:cubicBezTo>
                <a:cubicBezTo>
                  <a:pt x="385" y="217"/>
                  <a:pt x="385" y="217"/>
                  <a:pt x="385" y="217"/>
                </a:cubicBezTo>
                <a:cubicBezTo>
                  <a:pt x="385" y="216"/>
                  <a:pt x="386" y="215"/>
                  <a:pt x="387" y="215"/>
                </a:cubicBezTo>
                <a:cubicBezTo>
                  <a:pt x="387" y="215"/>
                  <a:pt x="387" y="215"/>
                  <a:pt x="387" y="215"/>
                </a:cubicBezTo>
                <a:cubicBezTo>
                  <a:pt x="388" y="215"/>
                  <a:pt x="389" y="216"/>
                  <a:pt x="389" y="218"/>
                </a:cubicBezTo>
                <a:cubicBezTo>
                  <a:pt x="389" y="218"/>
                  <a:pt x="389" y="218"/>
                  <a:pt x="389" y="218"/>
                </a:cubicBezTo>
                <a:cubicBezTo>
                  <a:pt x="389" y="219"/>
                  <a:pt x="388" y="220"/>
                  <a:pt x="387" y="220"/>
                </a:cubicBezTo>
                <a:cubicBezTo>
                  <a:pt x="387" y="220"/>
                  <a:pt x="387" y="220"/>
                  <a:pt x="387" y="220"/>
                </a:cubicBezTo>
                <a:cubicBezTo>
                  <a:pt x="387" y="220"/>
                  <a:pt x="387" y="220"/>
                  <a:pt x="387" y="219"/>
                </a:cubicBezTo>
                <a:close/>
                <a:moveTo>
                  <a:pt x="1" y="217"/>
                </a:moveTo>
                <a:cubicBezTo>
                  <a:pt x="1" y="216"/>
                  <a:pt x="2" y="215"/>
                  <a:pt x="3" y="215"/>
                </a:cubicBezTo>
                <a:cubicBezTo>
                  <a:pt x="3" y="215"/>
                  <a:pt x="3" y="215"/>
                  <a:pt x="3" y="215"/>
                </a:cubicBezTo>
                <a:cubicBezTo>
                  <a:pt x="4" y="215"/>
                  <a:pt x="5" y="216"/>
                  <a:pt x="5" y="217"/>
                </a:cubicBezTo>
                <a:cubicBezTo>
                  <a:pt x="5" y="217"/>
                  <a:pt x="5" y="217"/>
                  <a:pt x="5" y="217"/>
                </a:cubicBezTo>
                <a:cubicBezTo>
                  <a:pt x="5" y="218"/>
                  <a:pt x="5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2" y="219"/>
                  <a:pt x="1" y="218"/>
                  <a:pt x="1" y="217"/>
                </a:cubicBezTo>
                <a:close/>
                <a:moveTo>
                  <a:pt x="387" y="212"/>
                </a:moveTo>
                <a:cubicBezTo>
                  <a:pt x="386" y="212"/>
                  <a:pt x="385" y="211"/>
                  <a:pt x="385" y="210"/>
                </a:cubicBezTo>
                <a:cubicBezTo>
                  <a:pt x="385" y="210"/>
                  <a:pt x="385" y="210"/>
                  <a:pt x="385" y="210"/>
                </a:cubicBezTo>
                <a:cubicBezTo>
                  <a:pt x="386" y="209"/>
                  <a:pt x="387" y="208"/>
                  <a:pt x="388" y="208"/>
                </a:cubicBezTo>
                <a:cubicBezTo>
                  <a:pt x="388" y="208"/>
                  <a:pt x="388" y="208"/>
                  <a:pt x="388" y="208"/>
                </a:cubicBezTo>
                <a:cubicBezTo>
                  <a:pt x="389" y="208"/>
                  <a:pt x="390" y="209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1"/>
                  <a:pt x="389" y="212"/>
                  <a:pt x="388" y="212"/>
                </a:cubicBezTo>
                <a:cubicBezTo>
                  <a:pt x="388" y="212"/>
                  <a:pt x="388" y="212"/>
                  <a:pt x="388" y="212"/>
                </a:cubicBezTo>
                <a:cubicBezTo>
                  <a:pt x="387" y="212"/>
                  <a:pt x="387" y="212"/>
                  <a:pt x="387" y="212"/>
                </a:cubicBezTo>
                <a:close/>
                <a:moveTo>
                  <a:pt x="0" y="210"/>
                </a:moveTo>
                <a:cubicBezTo>
                  <a:pt x="0" y="209"/>
                  <a:pt x="1" y="208"/>
                  <a:pt x="2" y="208"/>
                </a:cubicBezTo>
                <a:cubicBezTo>
                  <a:pt x="2" y="208"/>
                  <a:pt x="2" y="208"/>
                  <a:pt x="2" y="208"/>
                </a:cubicBezTo>
                <a:cubicBezTo>
                  <a:pt x="4" y="208"/>
                  <a:pt x="5" y="209"/>
                  <a:pt x="5" y="210"/>
                </a:cubicBezTo>
                <a:cubicBezTo>
                  <a:pt x="5" y="210"/>
                  <a:pt x="5" y="210"/>
                  <a:pt x="5" y="210"/>
                </a:cubicBezTo>
                <a:cubicBezTo>
                  <a:pt x="5" y="211"/>
                  <a:pt x="4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2"/>
                  <a:pt x="1" y="211"/>
                  <a:pt x="0" y="210"/>
                </a:cubicBezTo>
                <a:close/>
                <a:moveTo>
                  <a:pt x="388" y="205"/>
                </a:moveTo>
                <a:cubicBezTo>
                  <a:pt x="387" y="205"/>
                  <a:pt x="386" y="204"/>
                  <a:pt x="386" y="203"/>
                </a:cubicBezTo>
                <a:cubicBezTo>
                  <a:pt x="386" y="203"/>
                  <a:pt x="386" y="203"/>
                  <a:pt x="386" y="203"/>
                </a:cubicBezTo>
                <a:cubicBezTo>
                  <a:pt x="386" y="202"/>
                  <a:pt x="387" y="201"/>
                  <a:pt x="388" y="201"/>
                </a:cubicBezTo>
                <a:cubicBezTo>
                  <a:pt x="388" y="201"/>
                  <a:pt x="388" y="201"/>
                  <a:pt x="388" y="201"/>
                </a:cubicBezTo>
                <a:cubicBezTo>
                  <a:pt x="389" y="201"/>
                  <a:pt x="390" y="202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4"/>
                  <a:pt x="389" y="205"/>
                  <a:pt x="388" y="205"/>
                </a:cubicBezTo>
                <a:cubicBezTo>
                  <a:pt x="388" y="205"/>
                  <a:pt x="388" y="205"/>
                  <a:pt x="388" y="205"/>
                </a:cubicBezTo>
                <a:cubicBezTo>
                  <a:pt x="388" y="205"/>
                  <a:pt x="388" y="205"/>
                  <a:pt x="388" y="205"/>
                </a:cubicBezTo>
                <a:close/>
                <a:moveTo>
                  <a:pt x="0" y="203"/>
                </a:moveTo>
                <a:cubicBezTo>
                  <a:pt x="0" y="202"/>
                  <a:pt x="1" y="201"/>
                  <a:pt x="2" y="201"/>
                </a:cubicBezTo>
                <a:cubicBezTo>
                  <a:pt x="2" y="201"/>
                  <a:pt x="2" y="201"/>
                  <a:pt x="2" y="201"/>
                </a:cubicBezTo>
                <a:cubicBezTo>
                  <a:pt x="3" y="200"/>
                  <a:pt x="4" y="201"/>
                  <a:pt x="4" y="203"/>
                </a:cubicBezTo>
                <a:cubicBezTo>
                  <a:pt x="4" y="203"/>
                  <a:pt x="4" y="203"/>
                  <a:pt x="4" y="203"/>
                </a:cubicBezTo>
                <a:cubicBezTo>
                  <a:pt x="4" y="204"/>
                  <a:pt x="3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1" y="205"/>
                  <a:pt x="0" y="204"/>
                  <a:pt x="0" y="203"/>
                </a:cubicBezTo>
                <a:close/>
                <a:moveTo>
                  <a:pt x="388" y="198"/>
                </a:moveTo>
                <a:cubicBezTo>
                  <a:pt x="387" y="198"/>
                  <a:pt x="386" y="197"/>
                  <a:pt x="386" y="196"/>
                </a:cubicBezTo>
                <a:cubicBezTo>
                  <a:pt x="386" y="196"/>
                  <a:pt x="386" y="196"/>
                  <a:pt x="386" y="196"/>
                </a:cubicBezTo>
                <a:cubicBezTo>
                  <a:pt x="386" y="195"/>
                  <a:pt x="387" y="194"/>
                  <a:pt x="388" y="194"/>
                </a:cubicBezTo>
                <a:cubicBezTo>
                  <a:pt x="388" y="194"/>
                  <a:pt x="388" y="194"/>
                  <a:pt x="388" y="194"/>
                </a:cubicBezTo>
                <a:cubicBezTo>
                  <a:pt x="389" y="194"/>
                  <a:pt x="390" y="195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7"/>
                  <a:pt x="389" y="198"/>
                  <a:pt x="388" y="198"/>
                </a:cubicBezTo>
                <a:cubicBezTo>
                  <a:pt x="388" y="198"/>
                  <a:pt x="388" y="198"/>
                  <a:pt x="388" y="198"/>
                </a:cubicBezTo>
                <a:cubicBezTo>
                  <a:pt x="388" y="198"/>
                  <a:pt x="388" y="198"/>
                  <a:pt x="388" y="198"/>
                </a:cubicBezTo>
                <a:close/>
                <a:moveTo>
                  <a:pt x="2" y="198"/>
                </a:moveTo>
                <a:cubicBezTo>
                  <a:pt x="1" y="198"/>
                  <a:pt x="0" y="197"/>
                  <a:pt x="0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4"/>
                  <a:pt x="1" y="193"/>
                  <a:pt x="2" y="193"/>
                </a:cubicBezTo>
                <a:cubicBezTo>
                  <a:pt x="2" y="193"/>
                  <a:pt x="2" y="193"/>
                  <a:pt x="2" y="193"/>
                </a:cubicBezTo>
                <a:cubicBezTo>
                  <a:pt x="3" y="193"/>
                  <a:pt x="4" y="194"/>
                  <a:pt x="4" y="195"/>
                </a:cubicBezTo>
                <a:cubicBezTo>
                  <a:pt x="4" y="195"/>
                  <a:pt x="4" y="195"/>
                  <a:pt x="4" y="195"/>
                </a:cubicBezTo>
                <a:cubicBezTo>
                  <a:pt x="4" y="197"/>
                  <a:pt x="3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lose/>
                <a:moveTo>
                  <a:pt x="390" y="196"/>
                </a:move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lose/>
                <a:moveTo>
                  <a:pt x="386" y="189"/>
                </a:moveTo>
                <a:cubicBezTo>
                  <a:pt x="386" y="187"/>
                  <a:pt x="387" y="186"/>
                  <a:pt x="388" y="186"/>
                </a:cubicBezTo>
                <a:cubicBezTo>
                  <a:pt x="388" y="186"/>
                  <a:pt x="388" y="186"/>
                  <a:pt x="388" y="186"/>
                </a:cubicBezTo>
                <a:cubicBezTo>
                  <a:pt x="389" y="186"/>
                  <a:pt x="390" y="187"/>
                  <a:pt x="390" y="188"/>
                </a:cubicBezTo>
                <a:cubicBezTo>
                  <a:pt x="390" y="188"/>
                  <a:pt x="390" y="188"/>
                  <a:pt x="390" y="188"/>
                </a:cubicBezTo>
                <a:cubicBezTo>
                  <a:pt x="390" y="190"/>
                  <a:pt x="389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7" y="191"/>
                  <a:pt x="386" y="190"/>
                  <a:pt x="386" y="189"/>
                </a:cubicBezTo>
                <a:close/>
                <a:moveTo>
                  <a:pt x="2" y="190"/>
                </a:moveTo>
                <a:cubicBezTo>
                  <a:pt x="1" y="190"/>
                  <a:pt x="0" y="189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7"/>
                  <a:pt x="1" y="186"/>
                  <a:pt x="2" y="186"/>
                </a:cubicBezTo>
                <a:cubicBezTo>
                  <a:pt x="2" y="186"/>
                  <a:pt x="2" y="186"/>
                  <a:pt x="2" y="186"/>
                </a:cubicBezTo>
                <a:cubicBezTo>
                  <a:pt x="3" y="186"/>
                  <a:pt x="4" y="187"/>
                  <a:pt x="4" y="188"/>
                </a:cubicBezTo>
                <a:cubicBezTo>
                  <a:pt x="4" y="188"/>
                  <a:pt x="4" y="188"/>
                  <a:pt x="4" y="188"/>
                </a:cubicBezTo>
                <a:cubicBezTo>
                  <a:pt x="4" y="189"/>
                  <a:pt x="3" y="190"/>
                  <a:pt x="2" y="190"/>
                </a:cubicBezTo>
                <a:cubicBezTo>
                  <a:pt x="2" y="190"/>
                  <a:pt x="2" y="190"/>
                  <a:pt x="2" y="190"/>
                </a:cubicBezTo>
                <a:cubicBezTo>
                  <a:pt x="2" y="190"/>
                  <a:pt x="2" y="190"/>
                  <a:pt x="2" y="190"/>
                </a:cubicBezTo>
                <a:close/>
                <a:moveTo>
                  <a:pt x="385" y="181"/>
                </a:moveTo>
                <a:cubicBezTo>
                  <a:pt x="385" y="180"/>
                  <a:pt x="386" y="179"/>
                  <a:pt x="387" y="179"/>
                </a:cubicBezTo>
                <a:cubicBezTo>
                  <a:pt x="387" y="179"/>
                  <a:pt x="387" y="179"/>
                  <a:pt x="387" y="179"/>
                </a:cubicBezTo>
                <a:cubicBezTo>
                  <a:pt x="389" y="179"/>
                  <a:pt x="390" y="180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2"/>
                  <a:pt x="389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6" y="183"/>
                  <a:pt x="386" y="183"/>
                  <a:pt x="385" y="181"/>
                </a:cubicBezTo>
                <a:close/>
                <a:moveTo>
                  <a:pt x="2" y="183"/>
                </a:moveTo>
                <a:cubicBezTo>
                  <a:pt x="1" y="183"/>
                  <a:pt x="0" y="182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1" y="180"/>
                  <a:pt x="2" y="179"/>
                  <a:pt x="3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4" y="179"/>
                  <a:pt x="5" y="180"/>
                  <a:pt x="5" y="181"/>
                </a:cubicBezTo>
                <a:cubicBezTo>
                  <a:pt x="5" y="181"/>
                  <a:pt x="5" y="181"/>
                  <a:pt x="5" y="181"/>
                </a:cubicBezTo>
                <a:cubicBezTo>
                  <a:pt x="5" y="182"/>
                  <a:pt x="4" y="183"/>
                  <a:pt x="3" y="183"/>
                </a:cubicBezTo>
                <a:cubicBezTo>
                  <a:pt x="3" y="183"/>
                  <a:pt x="3" y="183"/>
                  <a:pt x="3" y="183"/>
                </a:cubicBezTo>
                <a:cubicBezTo>
                  <a:pt x="3" y="183"/>
                  <a:pt x="2" y="183"/>
                  <a:pt x="2" y="183"/>
                </a:cubicBezTo>
                <a:close/>
                <a:moveTo>
                  <a:pt x="385" y="174"/>
                </a:moveTo>
                <a:cubicBezTo>
                  <a:pt x="385" y="173"/>
                  <a:pt x="386" y="172"/>
                  <a:pt x="387" y="172"/>
                </a:cubicBezTo>
                <a:cubicBezTo>
                  <a:pt x="387" y="172"/>
                  <a:pt x="387" y="172"/>
                  <a:pt x="387" y="172"/>
                </a:cubicBezTo>
                <a:cubicBezTo>
                  <a:pt x="388" y="172"/>
                  <a:pt x="389" y="173"/>
                  <a:pt x="389" y="174"/>
                </a:cubicBezTo>
                <a:cubicBezTo>
                  <a:pt x="389" y="174"/>
                  <a:pt x="389" y="174"/>
                  <a:pt x="389" y="174"/>
                </a:cubicBezTo>
                <a:cubicBezTo>
                  <a:pt x="389" y="175"/>
                  <a:pt x="388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6" y="176"/>
                  <a:pt x="385" y="175"/>
                  <a:pt x="385" y="174"/>
                </a:cubicBezTo>
                <a:close/>
                <a:moveTo>
                  <a:pt x="3" y="176"/>
                </a:moveTo>
                <a:cubicBezTo>
                  <a:pt x="2" y="176"/>
                  <a:pt x="1" y="175"/>
                  <a:pt x="1" y="174"/>
                </a:cubicBezTo>
                <a:cubicBezTo>
                  <a:pt x="1" y="174"/>
                  <a:pt x="1" y="174"/>
                  <a:pt x="1" y="174"/>
                </a:cubicBezTo>
                <a:cubicBezTo>
                  <a:pt x="1" y="172"/>
                  <a:pt x="2" y="172"/>
                  <a:pt x="3" y="172"/>
                </a:cubicBezTo>
                <a:cubicBezTo>
                  <a:pt x="3" y="172"/>
                  <a:pt x="3" y="172"/>
                  <a:pt x="3" y="172"/>
                </a:cubicBezTo>
                <a:cubicBezTo>
                  <a:pt x="5" y="172"/>
                  <a:pt x="5" y="173"/>
                  <a:pt x="5" y="174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5"/>
                  <a:pt x="4" y="176"/>
                  <a:pt x="3" y="176"/>
                </a:cubicBezTo>
                <a:cubicBezTo>
                  <a:pt x="3" y="176"/>
                  <a:pt x="3" y="176"/>
                  <a:pt x="3" y="176"/>
                </a:cubicBezTo>
                <a:cubicBezTo>
                  <a:pt x="3" y="176"/>
                  <a:pt x="3" y="176"/>
                  <a:pt x="3" y="176"/>
                </a:cubicBezTo>
                <a:close/>
                <a:moveTo>
                  <a:pt x="384" y="167"/>
                </a:moveTo>
                <a:cubicBezTo>
                  <a:pt x="384" y="166"/>
                  <a:pt x="385" y="165"/>
                  <a:pt x="386" y="165"/>
                </a:cubicBezTo>
                <a:cubicBezTo>
                  <a:pt x="386" y="165"/>
                  <a:pt x="386" y="165"/>
                  <a:pt x="386" y="165"/>
                </a:cubicBezTo>
                <a:cubicBezTo>
                  <a:pt x="387" y="165"/>
                  <a:pt x="388" y="166"/>
                  <a:pt x="388" y="167"/>
                </a:cubicBezTo>
                <a:cubicBezTo>
                  <a:pt x="388" y="167"/>
                  <a:pt x="388" y="167"/>
                  <a:pt x="388" y="167"/>
                </a:cubicBezTo>
                <a:cubicBezTo>
                  <a:pt x="388" y="168"/>
                  <a:pt x="387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5" y="169"/>
                  <a:pt x="384" y="168"/>
                  <a:pt x="384" y="167"/>
                </a:cubicBezTo>
                <a:close/>
                <a:moveTo>
                  <a:pt x="4" y="169"/>
                </a:moveTo>
                <a:cubicBezTo>
                  <a:pt x="3" y="169"/>
                  <a:pt x="2" y="167"/>
                  <a:pt x="2" y="166"/>
                </a:cubicBezTo>
                <a:cubicBezTo>
                  <a:pt x="2" y="166"/>
                  <a:pt x="2" y="166"/>
                  <a:pt x="2" y="166"/>
                </a:cubicBezTo>
                <a:cubicBezTo>
                  <a:pt x="2" y="165"/>
                  <a:pt x="3" y="164"/>
                  <a:pt x="5" y="165"/>
                </a:cubicBezTo>
                <a:cubicBezTo>
                  <a:pt x="5" y="165"/>
                  <a:pt x="5" y="165"/>
                  <a:pt x="5" y="165"/>
                </a:cubicBezTo>
                <a:cubicBezTo>
                  <a:pt x="6" y="165"/>
                  <a:pt x="6" y="166"/>
                  <a:pt x="6" y="167"/>
                </a:cubicBezTo>
                <a:cubicBezTo>
                  <a:pt x="6" y="167"/>
                  <a:pt x="6" y="167"/>
                  <a:pt x="6" y="167"/>
                </a:cubicBezTo>
                <a:cubicBezTo>
                  <a:pt x="6" y="168"/>
                  <a:pt x="5" y="169"/>
                  <a:pt x="4" y="169"/>
                </a:cubicBezTo>
                <a:cubicBezTo>
                  <a:pt x="4" y="169"/>
                  <a:pt x="4" y="169"/>
                  <a:pt x="4" y="169"/>
                </a:cubicBezTo>
                <a:cubicBezTo>
                  <a:pt x="4" y="169"/>
                  <a:pt x="4" y="169"/>
                  <a:pt x="4" y="169"/>
                </a:cubicBezTo>
                <a:close/>
                <a:moveTo>
                  <a:pt x="383" y="160"/>
                </a:moveTo>
                <a:cubicBezTo>
                  <a:pt x="383" y="160"/>
                  <a:pt x="383" y="160"/>
                  <a:pt x="383" y="160"/>
                </a:cubicBezTo>
                <a:cubicBezTo>
                  <a:pt x="383" y="159"/>
                  <a:pt x="383" y="158"/>
                  <a:pt x="384" y="158"/>
                </a:cubicBezTo>
                <a:cubicBezTo>
                  <a:pt x="384" y="158"/>
                  <a:pt x="384" y="158"/>
                  <a:pt x="384" y="158"/>
                </a:cubicBezTo>
                <a:cubicBezTo>
                  <a:pt x="386" y="158"/>
                  <a:pt x="387" y="158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61"/>
                  <a:pt x="386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4" y="162"/>
                  <a:pt x="383" y="161"/>
                  <a:pt x="383" y="160"/>
                </a:cubicBezTo>
                <a:close/>
                <a:moveTo>
                  <a:pt x="5" y="162"/>
                </a:moveTo>
                <a:cubicBezTo>
                  <a:pt x="4" y="161"/>
                  <a:pt x="3" y="160"/>
                  <a:pt x="3" y="159"/>
                </a:cubicBezTo>
                <a:cubicBezTo>
                  <a:pt x="3" y="159"/>
                  <a:pt x="3" y="159"/>
                  <a:pt x="3" y="159"/>
                </a:cubicBezTo>
                <a:cubicBezTo>
                  <a:pt x="4" y="158"/>
                  <a:pt x="5" y="157"/>
                  <a:pt x="6" y="157"/>
                </a:cubicBezTo>
                <a:cubicBezTo>
                  <a:pt x="6" y="157"/>
                  <a:pt x="6" y="157"/>
                  <a:pt x="6" y="157"/>
                </a:cubicBezTo>
                <a:cubicBezTo>
                  <a:pt x="7" y="158"/>
                  <a:pt x="8" y="159"/>
                  <a:pt x="7" y="160"/>
                </a:cubicBezTo>
                <a:cubicBezTo>
                  <a:pt x="7" y="160"/>
                  <a:pt x="7" y="160"/>
                  <a:pt x="7" y="160"/>
                </a:cubicBezTo>
                <a:cubicBezTo>
                  <a:pt x="7" y="161"/>
                  <a:pt x="6" y="162"/>
                  <a:pt x="5" y="162"/>
                </a:cubicBezTo>
                <a:cubicBezTo>
                  <a:pt x="5" y="162"/>
                  <a:pt x="5" y="162"/>
                  <a:pt x="5" y="162"/>
                </a:cubicBezTo>
                <a:cubicBezTo>
                  <a:pt x="5" y="162"/>
                  <a:pt x="5" y="162"/>
                  <a:pt x="5" y="162"/>
                </a:cubicBezTo>
                <a:close/>
                <a:moveTo>
                  <a:pt x="381" y="153"/>
                </a:moveTo>
                <a:cubicBezTo>
                  <a:pt x="381" y="152"/>
                  <a:pt x="382" y="151"/>
                  <a:pt x="383" y="151"/>
                </a:cubicBezTo>
                <a:cubicBezTo>
                  <a:pt x="383" y="151"/>
                  <a:pt x="383" y="151"/>
                  <a:pt x="383" y="151"/>
                </a:cubicBezTo>
                <a:cubicBezTo>
                  <a:pt x="384" y="150"/>
                  <a:pt x="385" y="151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6" y="153"/>
                  <a:pt x="385" y="155"/>
                  <a:pt x="384" y="155"/>
                </a:cubicBezTo>
                <a:cubicBezTo>
                  <a:pt x="384" y="155"/>
                  <a:pt x="384" y="155"/>
                  <a:pt x="384" y="155"/>
                </a:cubicBezTo>
                <a:cubicBezTo>
                  <a:pt x="384" y="155"/>
                  <a:pt x="383" y="155"/>
                  <a:pt x="383" y="155"/>
                </a:cubicBezTo>
                <a:cubicBezTo>
                  <a:pt x="383" y="155"/>
                  <a:pt x="383" y="155"/>
                  <a:pt x="383" y="155"/>
                </a:cubicBezTo>
                <a:cubicBezTo>
                  <a:pt x="382" y="155"/>
                  <a:pt x="381" y="154"/>
                  <a:pt x="381" y="153"/>
                </a:cubicBezTo>
                <a:close/>
                <a:moveTo>
                  <a:pt x="6" y="155"/>
                </a:moveTo>
                <a:cubicBezTo>
                  <a:pt x="5" y="154"/>
                  <a:pt x="5" y="153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1"/>
                  <a:pt x="6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cubicBezTo>
                  <a:pt x="8" y="151"/>
                  <a:pt x="9" y="152"/>
                  <a:pt x="9" y="153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154"/>
                  <a:pt x="8" y="155"/>
                  <a:pt x="7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7" y="155"/>
                  <a:pt x="7" y="155"/>
                  <a:pt x="6" y="155"/>
                </a:cubicBezTo>
                <a:close/>
                <a:moveTo>
                  <a:pt x="380" y="146"/>
                </a:moveTo>
                <a:cubicBezTo>
                  <a:pt x="379" y="145"/>
                  <a:pt x="380" y="144"/>
                  <a:pt x="381" y="144"/>
                </a:cubicBezTo>
                <a:cubicBezTo>
                  <a:pt x="381" y="144"/>
                  <a:pt x="381" y="144"/>
                  <a:pt x="381" y="144"/>
                </a:cubicBezTo>
                <a:cubicBezTo>
                  <a:pt x="382" y="143"/>
                  <a:pt x="383" y="144"/>
                  <a:pt x="384" y="145"/>
                </a:cubicBezTo>
                <a:cubicBezTo>
                  <a:pt x="384" y="145"/>
                  <a:pt x="384" y="145"/>
                  <a:pt x="384" y="145"/>
                </a:cubicBezTo>
                <a:cubicBezTo>
                  <a:pt x="384" y="146"/>
                  <a:pt x="383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1" y="148"/>
                  <a:pt x="380" y="147"/>
                  <a:pt x="380" y="146"/>
                </a:cubicBezTo>
                <a:close/>
                <a:moveTo>
                  <a:pt x="8" y="147"/>
                </a:moveTo>
                <a:cubicBezTo>
                  <a:pt x="7" y="147"/>
                  <a:pt x="6" y="146"/>
                  <a:pt x="7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7" y="144"/>
                  <a:pt x="8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4"/>
                  <a:pt x="11" y="145"/>
                  <a:pt x="11" y="146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10" y="147"/>
                  <a:pt x="10" y="148"/>
                  <a:pt x="9" y="148"/>
                </a:cubicBezTo>
                <a:cubicBezTo>
                  <a:pt x="9" y="148"/>
                  <a:pt x="9" y="148"/>
                  <a:pt x="9" y="148"/>
                </a:cubicBezTo>
                <a:cubicBezTo>
                  <a:pt x="8" y="148"/>
                  <a:pt x="8" y="148"/>
                  <a:pt x="8" y="147"/>
                </a:cubicBezTo>
                <a:close/>
                <a:moveTo>
                  <a:pt x="378" y="139"/>
                </a:moveTo>
                <a:cubicBezTo>
                  <a:pt x="377" y="138"/>
                  <a:pt x="378" y="137"/>
                  <a:pt x="379" y="137"/>
                </a:cubicBezTo>
                <a:cubicBezTo>
                  <a:pt x="379" y="137"/>
                  <a:pt x="379" y="137"/>
                  <a:pt x="379" y="137"/>
                </a:cubicBezTo>
                <a:cubicBezTo>
                  <a:pt x="380" y="136"/>
                  <a:pt x="381" y="137"/>
                  <a:pt x="382" y="138"/>
                </a:cubicBezTo>
                <a:cubicBezTo>
                  <a:pt x="382" y="138"/>
                  <a:pt x="382" y="138"/>
                  <a:pt x="382" y="138"/>
                </a:cubicBezTo>
                <a:cubicBezTo>
                  <a:pt x="382" y="139"/>
                  <a:pt x="381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79" y="141"/>
                  <a:pt x="378" y="140"/>
                  <a:pt x="378" y="139"/>
                </a:cubicBezTo>
                <a:close/>
                <a:moveTo>
                  <a:pt x="10" y="141"/>
                </a:moveTo>
                <a:cubicBezTo>
                  <a:pt x="9" y="140"/>
                  <a:pt x="8" y="139"/>
                  <a:pt x="9" y="138"/>
                </a:cubicBezTo>
                <a:cubicBezTo>
                  <a:pt x="9" y="138"/>
                  <a:pt x="9" y="138"/>
                  <a:pt x="9" y="138"/>
                </a:cubicBezTo>
                <a:cubicBezTo>
                  <a:pt x="9" y="137"/>
                  <a:pt x="10" y="136"/>
                  <a:pt x="11" y="136"/>
                </a:cubicBezTo>
                <a:cubicBezTo>
                  <a:pt x="11" y="136"/>
                  <a:pt x="11" y="136"/>
                  <a:pt x="11" y="136"/>
                </a:cubicBezTo>
                <a:cubicBezTo>
                  <a:pt x="12" y="137"/>
                  <a:pt x="13" y="138"/>
                  <a:pt x="13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2" y="140"/>
                  <a:pt x="12" y="141"/>
                  <a:pt x="11" y="141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10" y="141"/>
                  <a:pt x="10" y="141"/>
                  <a:pt x="10" y="141"/>
                </a:cubicBezTo>
                <a:close/>
                <a:moveTo>
                  <a:pt x="375" y="133"/>
                </a:moveTo>
                <a:cubicBezTo>
                  <a:pt x="375" y="132"/>
                  <a:pt x="376" y="130"/>
                  <a:pt x="377" y="130"/>
                </a:cubicBezTo>
                <a:cubicBezTo>
                  <a:pt x="377" y="130"/>
                  <a:pt x="377" y="130"/>
                  <a:pt x="377" y="130"/>
                </a:cubicBezTo>
                <a:cubicBezTo>
                  <a:pt x="378" y="130"/>
                  <a:pt x="379" y="130"/>
                  <a:pt x="379" y="131"/>
                </a:cubicBezTo>
                <a:cubicBezTo>
                  <a:pt x="379" y="131"/>
                  <a:pt x="379" y="131"/>
                  <a:pt x="379" y="131"/>
                </a:cubicBezTo>
                <a:cubicBezTo>
                  <a:pt x="380" y="132"/>
                  <a:pt x="379" y="134"/>
                  <a:pt x="378" y="134"/>
                </a:cubicBezTo>
                <a:cubicBezTo>
                  <a:pt x="378" y="134"/>
                  <a:pt x="378" y="134"/>
                  <a:pt x="378" y="134"/>
                </a:cubicBezTo>
                <a:cubicBezTo>
                  <a:pt x="378" y="134"/>
                  <a:pt x="378" y="134"/>
                  <a:pt x="377" y="134"/>
                </a:cubicBezTo>
                <a:cubicBezTo>
                  <a:pt x="377" y="134"/>
                  <a:pt x="377" y="134"/>
                  <a:pt x="377" y="134"/>
                </a:cubicBezTo>
                <a:cubicBezTo>
                  <a:pt x="376" y="134"/>
                  <a:pt x="376" y="134"/>
                  <a:pt x="375" y="133"/>
                </a:cubicBezTo>
                <a:close/>
                <a:moveTo>
                  <a:pt x="12" y="134"/>
                </a:moveTo>
                <a:cubicBezTo>
                  <a:pt x="11" y="133"/>
                  <a:pt x="11" y="132"/>
                  <a:pt x="11" y="131"/>
                </a:cubicBezTo>
                <a:cubicBezTo>
                  <a:pt x="11" y="131"/>
                  <a:pt x="11" y="131"/>
                  <a:pt x="11" y="131"/>
                </a:cubicBezTo>
                <a:cubicBezTo>
                  <a:pt x="11" y="130"/>
                  <a:pt x="12" y="129"/>
                  <a:pt x="14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5" y="130"/>
                  <a:pt x="15" y="131"/>
                  <a:pt x="15" y="132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15" y="133"/>
                  <a:pt x="14" y="134"/>
                  <a:pt x="13" y="134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3" y="134"/>
                  <a:pt x="12" y="134"/>
                  <a:pt x="12" y="134"/>
                </a:cubicBezTo>
                <a:close/>
                <a:moveTo>
                  <a:pt x="373" y="126"/>
                </a:moveTo>
                <a:cubicBezTo>
                  <a:pt x="372" y="125"/>
                  <a:pt x="373" y="124"/>
                  <a:pt x="374" y="123"/>
                </a:cubicBezTo>
                <a:cubicBezTo>
                  <a:pt x="374" y="123"/>
                  <a:pt x="374" y="123"/>
                  <a:pt x="374" y="123"/>
                </a:cubicBezTo>
                <a:cubicBezTo>
                  <a:pt x="375" y="123"/>
                  <a:pt x="376" y="123"/>
                  <a:pt x="377" y="124"/>
                </a:cubicBezTo>
                <a:cubicBezTo>
                  <a:pt x="377" y="124"/>
                  <a:pt x="377" y="124"/>
                  <a:pt x="377" y="124"/>
                </a:cubicBezTo>
                <a:cubicBezTo>
                  <a:pt x="377" y="126"/>
                  <a:pt x="377" y="127"/>
                  <a:pt x="376" y="127"/>
                </a:cubicBezTo>
                <a:cubicBezTo>
                  <a:pt x="376" y="127"/>
                  <a:pt x="376" y="127"/>
                  <a:pt x="376" y="127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4" y="127"/>
                  <a:pt x="373" y="127"/>
                  <a:pt x="373" y="126"/>
                </a:cubicBezTo>
                <a:close/>
                <a:moveTo>
                  <a:pt x="15" y="127"/>
                </a:moveTo>
                <a:cubicBezTo>
                  <a:pt x="14" y="126"/>
                  <a:pt x="13" y="125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4" y="123"/>
                  <a:pt x="15" y="122"/>
                  <a:pt x="16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7" y="123"/>
                  <a:pt x="18" y="125"/>
                  <a:pt x="17" y="126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7" y="126"/>
                  <a:pt x="16" y="127"/>
                  <a:pt x="15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15" y="127"/>
                  <a:pt x="15" y="127"/>
                  <a:pt x="15" y="127"/>
                </a:cubicBezTo>
                <a:close/>
                <a:moveTo>
                  <a:pt x="370" y="119"/>
                </a:moveTo>
                <a:cubicBezTo>
                  <a:pt x="370" y="118"/>
                  <a:pt x="370" y="117"/>
                  <a:pt x="371" y="117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2" y="116"/>
                  <a:pt x="374" y="117"/>
                  <a:pt x="374" y="118"/>
                </a:cubicBezTo>
                <a:cubicBezTo>
                  <a:pt x="374" y="118"/>
                  <a:pt x="374" y="118"/>
                  <a:pt x="374" y="118"/>
                </a:cubicBezTo>
                <a:cubicBezTo>
                  <a:pt x="375" y="119"/>
                  <a:pt x="374" y="120"/>
                  <a:pt x="373" y="121"/>
                </a:cubicBezTo>
                <a:cubicBezTo>
                  <a:pt x="373" y="121"/>
                  <a:pt x="373" y="121"/>
                  <a:pt x="373" y="121"/>
                </a:cubicBezTo>
                <a:cubicBezTo>
                  <a:pt x="373" y="121"/>
                  <a:pt x="372" y="121"/>
                  <a:pt x="372" y="121"/>
                </a:cubicBezTo>
                <a:cubicBezTo>
                  <a:pt x="372" y="121"/>
                  <a:pt x="372" y="121"/>
                  <a:pt x="372" y="121"/>
                </a:cubicBezTo>
                <a:cubicBezTo>
                  <a:pt x="371" y="121"/>
                  <a:pt x="371" y="120"/>
                  <a:pt x="370" y="119"/>
                </a:cubicBezTo>
                <a:close/>
                <a:moveTo>
                  <a:pt x="17" y="120"/>
                </a:moveTo>
                <a:cubicBezTo>
                  <a:pt x="16" y="120"/>
                  <a:pt x="16" y="118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7" y="116"/>
                  <a:pt x="18" y="116"/>
                  <a:pt x="19" y="116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0" y="117"/>
                  <a:pt x="21" y="118"/>
                  <a:pt x="20" y="119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20" y="120"/>
                  <a:pt x="19" y="120"/>
                  <a:pt x="18" y="120"/>
                </a:cubicBezTo>
                <a:cubicBezTo>
                  <a:pt x="18" y="120"/>
                  <a:pt x="18" y="120"/>
                  <a:pt x="18" y="120"/>
                </a:cubicBezTo>
                <a:cubicBezTo>
                  <a:pt x="18" y="120"/>
                  <a:pt x="18" y="120"/>
                  <a:pt x="17" y="120"/>
                </a:cubicBezTo>
                <a:close/>
                <a:moveTo>
                  <a:pt x="367" y="113"/>
                </a:moveTo>
                <a:cubicBezTo>
                  <a:pt x="367" y="112"/>
                  <a:pt x="367" y="111"/>
                  <a:pt x="368" y="110"/>
                </a:cubicBezTo>
                <a:cubicBezTo>
                  <a:pt x="368" y="110"/>
                  <a:pt x="368" y="110"/>
                  <a:pt x="368" y="110"/>
                </a:cubicBezTo>
                <a:cubicBezTo>
                  <a:pt x="369" y="110"/>
                  <a:pt x="370" y="110"/>
                  <a:pt x="371" y="111"/>
                </a:cubicBezTo>
                <a:cubicBezTo>
                  <a:pt x="371" y="111"/>
                  <a:pt x="371" y="111"/>
                  <a:pt x="371" y="111"/>
                </a:cubicBezTo>
                <a:cubicBezTo>
                  <a:pt x="372" y="112"/>
                  <a:pt x="371" y="113"/>
                  <a:pt x="370" y="114"/>
                </a:cubicBezTo>
                <a:cubicBezTo>
                  <a:pt x="370" y="114"/>
                  <a:pt x="370" y="114"/>
                  <a:pt x="370" y="114"/>
                </a:cubicBezTo>
                <a:cubicBezTo>
                  <a:pt x="370" y="114"/>
                  <a:pt x="369" y="114"/>
                  <a:pt x="369" y="114"/>
                </a:cubicBezTo>
                <a:cubicBezTo>
                  <a:pt x="369" y="114"/>
                  <a:pt x="369" y="114"/>
                  <a:pt x="369" y="114"/>
                </a:cubicBezTo>
                <a:cubicBezTo>
                  <a:pt x="368" y="114"/>
                  <a:pt x="368" y="114"/>
                  <a:pt x="367" y="113"/>
                </a:cubicBezTo>
                <a:close/>
                <a:moveTo>
                  <a:pt x="20" y="114"/>
                </a:moveTo>
                <a:cubicBezTo>
                  <a:pt x="19" y="113"/>
                  <a:pt x="19" y="112"/>
                  <a:pt x="19" y="111"/>
                </a:cubicBezTo>
                <a:cubicBezTo>
                  <a:pt x="19" y="111"/>
                  <a:pt x="19" y="111"/>
                  <a:pt x="19" y="111"/>
                </a:cubicBezTo>
                <a:cubicBezTo>
                  <a:pt x="20" y="110"/>
                  <a:pt x="21" y="109"/>
                  <a:pt x="22" y="110"/>
                </a:cubicBezTo>
                <a:cubicBezTo>
                  <a:pt x="22" y="110"/>
                  <a:pt x="22" y="110"/>
                  <a:pt x="22" y="110"/>
                </a:cubicBezTo>
                <a:cubicBezTo>
                  <a:pt x="23" y="110"/>
                  <a:pt x="24" y="111"/>
                  <a:pt x="23" y="113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3" y="113"/>
                  <a:pt x="22" y="114"/>
                  <a:pt x="21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1" y="114"/>
                  <a:pt x="21" y="114"/>
                  <a:pt x="20" y="114"/>
                </a:cubicBezTo>
                <a:close/>
                <a:moveTo>
                  <a:pt x="364" y="107"/>
                </a:moveTo>
                <a:cubicBezTo>
                  <a:pt x="363" y="106"/>
                  <a:pt x="364" y="104"/>
                  <a:pt x="365" y="104"/>
                </a:cubicBezTo>
                <a:cubicBezTo>
                  <a:pt x="365" y="104"/>
                  <a:pt x="365" y="104"/>
                  <a:pt x="365" y="104"/>
                </a:cubicBezTo>
                <a:cubicBezTo>
                  <a:pt x="366" y="103"/>
                  <a:pt x="367" y="104"/>
                  <a:pt x="368" y="105"/>
                </a:cubicBezTo>
                <a:cubicBezTo>
                  <a:pt x="368" y="105"/>
                  <a:pt x="368" y="105"/>
                  <a:pt x="368" y="105"/>
                </a:cubicBezTo>
                <a:cubicBezTo>
                  <a:pt x="368" y="106"/>
                  <a:pt x="368" y="107"/>
                  <a:pt x="367" y="107"/>
                </a:cubicBezTo>
                <a:cubicBezTo>
                  <a:pt x="367" y="107"/>
                  <a:pt x="367" y="107"/>
                  <a:pt x="367" y="107"/>
                </a:cubicBezTo>
                <a:cubicBezTo>
                  <a:pt x="367" y="108"/>
                  <a:pt x="366" y="108"/>
                  <a:pt x="366" y="108"/>
                </a:cubicBezTo>
                <a:cubicBezTo>
                  <a:pt x="366" y="108"/>
                  <a:pt x="366" y="108"/>
                  <a:pt x="366" y="108"/>
                </a:cubicBezTo>
                <a:cubicBezTo>
                  <a:pt x="365" y="108"/>
                  <a:pt x="364" y="107"/>
                  <a:pt x="364" y="107"/>
                </a:cubicBezTo>
                <a:close/>
                <a:moveTo>
                  <a:pt x="24" y="107"/>
                </a:moveTo>
                <a:cubicBezTo>
                  <a:pt x="22" y="106"/>
                  <a:pt x="22" y="105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3"/>
                  <a:pt x="24" y="103"/>
                  <a:pt x="26" y="103"/>
                </a:cubicBezTo>
                <a:cubicBezTo>
                  <a:pt x="26" y="103"/>
                  <a:pt x="26" y="103"/>
                  <a:pt x="26" y="103"/>
                </a:cubicBezTo>
                <a:cubicBezTo>
                  <a:pt x="27" y="104"/>
                  <a:pt x="27" y="105"/>
                  <a:pt x="26" y="106"/>
                </a:cubicBezTo>
                <a:cubicBezTo>
                  <a:pt x="26" y="106"/>
                  <a:pt x="26" y="106"/>
                  <a:pt x="26" y="106"/>
                </a:cubicBezTo>
                <a:cubicBezTo>
                  <a:pt x="26" y="107"/>
                  <a:pt x="25" y="107"/>
                  <a:pt x="25" y="107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24" y="107"/>
                  <a:pt x="24" y="107"/>
                  <a:pt x="24" y="107"/>
                </a:cubicBezTo>
                <a:close/>
                <a:moveTo>
                  <a:pt x="361" y="100"/>
                </a:moveTo>
                <a:cubicBezTo>
                  <a:pt x="360" y="99"/>
                  <a:pt x="360" y="98"/>
                  <a:pt x="361" y="97"/>
                </a:cubicBezTo>
                <a:cubicBezTo>
                  <a:pt x="361" y="97"/>
                  <a:pt x="361" y="97"/>
                  <a:pt x="361" y="97"/>
                </a:cubicBezTo>
                <a:cubicBezTo>
                  <a:pt x="362" y="97"/>
                  <a:pt x="364" y="97"/>
                  <a:pt x="364" y="98"/>
                </a:cubicBezTo>
                <a:cubicBezTo>
                  <a:pt x="364" y="98"/>
                  <a:pt x="364" y="98"/>
                  <a:pt x="364" y="98"/>
                </a:cubicBezTo>
                <a:cubicBezTo>
                  <a:pt x="365" y="99"/>
                  <a:pt x="364" y="101"/>
                  <a:pt x="363" y="101"/>
                </a:cubicBezTo>
                <a:cubicBezTo>
                  <a:pt x="363" y="101"/>
                  <a:pt x="363" y="101"/>
                  <a:pt x="363" y="101"/>
                </a:cubicBezTo>
                <a:cubicBezTo>
                  <a:pt x="363" y="101"/>
                  <a:pt x="363" y="101"/>
                  <a:pt x="362" y="101"/>
                </a:cubicBezTo>
                <a:cubicBezTo>
                  <a:pt x="362" y="101"/>
                  <a:pt x="362" y="101"/>
                  <a:pt x="362" y="101"/>
                </a:cubicBezTo>
                <a:cubicBezTo>
                  <a:pt x="362" y="101"/>
                  <a:pt x="361" y="101"/>
                  <a:pt x="361" y="100"/>
                </a:cubicBezTo>
                <a:close/>
                <a:moveTo>
                  <a:pt x="27" y="101"/>
                </a:moveTo>
                <a:cubicBezTo>
                  <a:pt x="26" y="100"/>
                  <a:pt x="26" y="99"/>
                  <a:pt x="26" y="98"/>
                </a:cubicBezTo>
                <a:cubicBezTo>
                  <a:pt x="26" y="98"/>
                  <a:pt x="26" y="98"/>
                  <a:pt x="26" y="98"/>
                </a:cubicBezTo>
                <a:cubicBezTo>
                  <a:pt x="27" y="97"/>
                  <a:pt x="28" y="96"/>
                  <a:pt x="29" y="97"/>
                </a:cubicBezTo>
                <a:cubicBezTo>
                  <a:pt x="29" y="97"/>
                  <a:pt x="29" y="97"/>
                  <a:pt x="29" y="97"/>
                </a:cubicBezTo>
                <a:cubicBezTo>
                  <a:pt x="30" y="98"/>
                  <a:pt x="30" y="99"/>
                  <a:pt x="30" y="100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29" y="101"/>
                  <a:pt x="29" y="101"/>
                  <a:pt x="28" y="101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1"/>
                  <a:pt x="27" y="101"/>
                  <a:pt x="27" y="101"/>
                </a:cubicBezTo>
                <a:close/>
                <a:moveTo>
                  <a:pt x="357" y="94"/>
                </a:moveTo>
                <a:cubicBezTo>
                  <a:pt x="357" y="94"/>
                  <a:pt x="357" y="94"/>
                  <a:pt x="357" y="94"/>
                </a:cubicBezTo>
                <a:cubicBezTo>
                  <a:pt x="356" y="93"/>
                  <a:pt x="357" y="92"/>
                  <a:pt x="358" y="91"/>
                </a:cubicBezTo>
                <a:cubicBezTo>
                  <a:pt x="358" y="91"/>
                  <a:pt x="358" y="91"/>
                  <a:pt x="358" y="91"/>
                </a:cubicBezTo>
                <a:cubicBezTo>
                  <a:pt x="359" y="91"/>
                  <a:pt x="360" y="91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1" y="93"/>
                  <a:pt x="361" y="94"/>
                  <a:pt x="360" y="95"/>
                </a:cubicBezTo>
                <a:cubicBezTo>
                  <a:pt x="360" y="95"/>
                  <a:pt x="360" y="95"/>
                  <a:pt x="360" y="95"/>
                </a:cubicBezTo>
                <a:cubicBezTo>
                  <a:pt x="359" y="95"/>
                  <a:pt x="359" y="95"/>
                  <a:pt x="359" y="95"/>
                </a:cubicBezTo>
                <a:cubicBezTo>
                  <a:pt x="359" y="95"/>
                  <a:pt x="359" y="95"/>
                  <a:pt x="359" y="95"/>
                </a:cubicBezTo>
                <a:cubicBezTo>
                  <a:pt x="358" y="95"/>
                  <a:pt x="357" y="95"/>
                  <a:pt x="357" y="94"/>
                </a:cubicBezTo>
                <a:close/>
                <a:moveTo>
                  <a:pt x="31" y="94"/>
                </a:moveTo>
                <a:cubicBezTo>
                  <a:pt x="30" y="94"/>
                  <a:pt x="29" y="93"/>
                  <a:pt x="30" y="92"/>
                </a:cubicBezTo>
                <a:cubicBezTo>
                  <a:pt x="30" y="92"/>
                  <a:pt x="30" y="92"/>
                  <a:pt x="30" y="92"/>
                </a:cubicBezTo>
                <a:cubicBezTo>
                  <a:pt x="31" y="91"/>
                  <a:pt x="32" y="90"/>
                  <a:pt x="33" y="91"/>
                </a:cubicBezTo>
                <a:cubicBezTo>
                  <a:pt x="33" y="91"/>
                  <a:pt x="33" y="91"/>
                  <a:pt x="33" y="91"/>
                </a:cubicBezTo>
                <a:cubicBezTo>
                  <a:pt x="34" y="91"/>
                  <a:pt x="34" y="93"/>
                  <a:pt x="34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3" y="94"/>
                  <a:pt x="32" y="95"/>
                  <a:pt x="32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1" y="95"/>
                  <a:pt x="31" y="95"/>
                  <a:pt x="31" y="94"/>
                </a:cubicBezTo>
                <a:close/>
                <a:moveTo>
                  <a:pt x="353" y="88"/>
                </a:moveTo>
                <a:cubicBezTo>
                  <a:pt x="353" y="88"/>
                  <a:pt x="353" y="88"/>
                  <a:pt x="353" y="88"/>
                </a:cubicBezTo>
                <a:cubicBezTo>
                  <a:pt x="352" y="87"/>
                  <a:pt x="353" y="86"/>
                  <a:pt x="353" y="85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354" y="85"/>
                  <a:pt x="356" y="85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7" y="87"/>
                  <a:pt x="357" y="88"/>
                  <a:pt x="356" y="89"/>
                </a:cubicBezTo>
                <a:cubicBezTo>
                  <a:pt x="356" y="89"/>
                  <a:pt x="356" y="89"/>
                  <a:pt x="356" y="89"/>
                </a:cubicBezTo>
                <a:cubicBezTo>
                  <a:pt x="356" y="89"/>
                  <a:pt x="355" y="89"/>
                  <a:pt x="355" y="89"/>
                </a:cubicBezTo>
                <a:cubicBezTo>
                  <a:pt x="355" y="89"/>
                  <a:pt x="355" y="89"/>
                  <a:pt x="355" y="89"/>
                </a:cubicBezTo>
                <a:cubicBezTo>
                  <a:pt x="354" y="89"/>
                  <a:pt x="353" y="89"/>
                  <a:pt x="353" y="88"/>
                </a:cubicBezTo>
                <a:close/>
                <a:moveTo>
                  <a:pt x="35" y="88"/>
                </a:moveTo>
                <a:cubicBezTo>
                  <a:pt x="34" y="88"/>
                  <a:pt x="33" y="86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5" y="84"/>
                  <a:pt x="36" y="84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8" y="86"/>
                  <a:pt x="38" y="87"/>
                  <a:pt x="38" y="88"/>
                </a:cubicBezTo>
                <a:cubicBezTo>
                  <a:pt x="38" y="88"/>
                  <a:pt x="38" y="88"/>
                  <a:pt x="38" y="88"/>
                </a:cubicBezTo>
                <a:cubicBezTo>
                  <a:pt x="37" y="88"/>
                  <a:pt x="36" y="89"/>
                  <a:pt x="36" y="89"/>
                </a:cubicBezTo>
                <a:cubicBezTo>
                  <a:pt x="36" y="89"/>
                  <a:pt x="36" y="89"/>
                  <a:pt x="36" y="89"/>
                </a:cubicBezTo>
                <a:cubicBezTo>
                  <a:pt x="35" y="89"/>
                  <a:pt x="35" y="89"/>
                  <a:pt x="35" y="88"/>
                </a:cubicBezTo>
                <a:close/>
                <a:moveTo>
                  <a:pt x="349" y="82"/>
                </a:moveTo>
                <a:cubicBezTo>
                  <a:pt x="348" y="82"/>
                  <a:pt x="348" y="80"/>
                  <a:pt x="349" y="79"/>
                </a:cubicBezTo>
                <a:cubicBezTo>
                  <a:pt x="349" y="79"/>
                  <a:pt x="349" y="79"/>
                  <a:pt x="349" y="79"/>
                </a:cubicBezTo>
                <a:cubicBezTo>
                  <a:pt x="350" y="79"/>
                  <a:pt x="352" y="79"/>
                  <a:pt x="35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3" y="81"/>
                  <a:pt x="353" y="82"/>
                  <a:pt x="352" y="83"/>
                </a:cubicBezTo>
                <a:cubicBezTo>
                  <a:pt x="352" y="83"/>
                  <a:pt x="352" y="83"/>
                  <a:pt x="352" y="83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0" y="83"/>
                  <a:pt x="349" y="83"/>
                  <a:pt x="349" y="82"/>
                </a:cubicBezTo>
                <a:close/>
                <a:moveTo>
                  <a:pt x="39" y="82"/>
                </a:moveTo>
                <a:cubicBezTo>
                  <a:pt x="38" y="82"/>
                  <a:pt x="38" y="80"/>
                  <a:pt x="38" y="79"/>
                </a:cubicBezTo>
                <a:cubicBezTo>
                  <a:pt x="38" y="79"/>
                  <a:pt x="38" y="79"/>
                  <a:pt x="38" y="79"/>
                </a:cubicBezTo>
                <a:cubicBezTo>
                  <a:pt x="39" y="79"/>
                  <a:pt x="40" y="78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2" y="80"/>
                  <a:pt x="42" y="81"/>
                  <a:pt x="42" y="82"/>
                </a:cubicBezTo>
                <a:cubicBezTo>
                  <a:pt x="42" y="82"/>
                  <a:pt x="42" y="82"/>
                  <a:pt x="42" y="82"/>
                </a:cubicBezTo>
                <a:cubicBezTo>
                  <a:pt x="41" y="83"/>
                  <a:pt x="41" y="83"/>
                  <a:pt x="40" y="83"/>
                </a:cubicBezTo>
                <a:cubicBezTo>
                  <a:pt x="40" y="83"/>
                  <a:pt x="40" y="83"/>
                  <a:pt x="40" y="83"/>
                </a:cubicBezTo>
                <a:cubicBezTo>
                  <a:pt x="40" y="83"/>
                  <a:pt x="39" y="83"/>
                  <a:pt x="39" y="82"/>
                </a:cubicBezTo>
                <a:close/>
                <a:moveTo>
                  <a:pt x="344" y="77"/>
                </a:moveTo>
                <a:cubicBezTo>
                  <a:pt x="344" y="76"/>
                  <a:pt x="344" y="75"/>
                  <a:pt x="345" y="74"/>
                </a:cubicBezTo>
                <a:cubicBezTo>
                  <a:pt x="345" y="74"/>
                  <a:pt x="345" y="74"/>
                  <a:pt x="345" y="74"/>
                </a:cubicBezTo>
                <a:cubicBezTo>
                  <a:pt x="346" y="73"/>
                  <a:pt x="347" y="73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9" y="75"/>
                  <a:pt x="348" y="76"/>
                  <a:pt x="347" y="77"/>
                </a:cubicBezTo>
                <a:cubicBezTo>
                  <a:pt x="347" y="77"/>
                  <a:pt x="347" y="77"/>
                  <a:pt x="347" y="77"/>
                </a:cubicBezTo>
                <a:cubicBezTo>
                  <a:pt x="347" y="77"/>
                  <a:pt x="347" y="78"/>
                  <a:pt x="346" y="78"/>
                </a:cubicBezTo>
                <a:cubicBezTo>
                  <a:pt x="346" y="78"/>
                  <a:pt x="346" y="78"/>
                  <a:pt x="346" y="78"/>
                </a:cubicBezTo>
                <a:cubicBezTo>
                  <a:pt x="346" y="78"/>
                  <a:pt x="345" y="77"/>
                  <a:pt x="344" y="77"/>
                </a:cubicBezTo>
                <a:close/>
                <a:moveTo>
                  <a:pt x="43" y="77"/>
                </a:moveTo>
                <a:cubicBezTo>
                  <a:pt x="42" y="76"/>
                  <a:pt x="42" y="75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3"/>
                  <a:pt x="45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7" y="74"/>
                  <a:pt x="47" y="75"/>
                  <a:pt x="46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77"/>
                  <a:pt x="45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44" y="77"/>
                  <a:pt x="43" y="77"/>
                  <a:pt x="43" y="77"/>
                </a:cubicBezTo>
                <a:close/>
                <a:moveTo>
                  <a:pt x="340" y="71"/>
                </a:moveTo>
                <a:cubicBezTo>
                  <a:pt x="339" y="70"/>
                  <a:pt x="339" y="69"/>
                  <a:pt x="340" y="68"/>
                </a:cubicBezTo>
                <a:cubicBezTo>
                  <a:pt x="340" y="68"/>
                  <a:pt x="340" y="68"/>
                  <a:pt x="340" y="68"/>
                </a:cubicBezTo>
                <a:cubicBezTo>
                  <a:pt x="341" y="68"/>
                  <a:pt x="342" y="68"/>
                  <a:pt x="343" y="69"/>
                </a:cubicBezTo>
                <a:cubicBezTo>
                  <a:pt x="343" y="69"/>
                  <a:pt x="343" y="69"/>
                  <a:pt x="343" y="69"/>
                </a:cubicBezTo>
                <a:cubicBezTo>
                  <a:pt x="344" y="69"/>
                  <a:pt x="344" y="71"/>
                  <a:pt x="343" y="72"/>
                </a:cubicBezTo>
                <a:cubicBezTo>
                  <a:pt x="343" y="72"/>
                  <a:pt x="343" y="72"/>
                  <a:pt x="343" y="72"/>
                </a:cubicBezTo>
                <a:cubicBezTo>
                  <a:pt x="343" y="72"/>
                  <a:pt x="342" y="72"/>
                  <a:pt x="342" y="72"/>
                </a:cubicBezTo>
                <a:cubicBezTo>
                  <a:pt x="342" y="72"/>
                  <a:pt x="342" y="72"/>
                  <a:pt x="342" y="72"/>
                </a:cubicBezTo>
                <a:cubicBezTo>
                  <a:pt x="341" y="72"/>
                  <a:pt x="340" y="72"/>
                  <a:pt x="340" y="71"/>
                </a:cubicBezTo>
                <a:close/>
                <a:moveTo>
                  <a:pt x="48" y="71"/>
                </a:moveTo>
                <a:cubicBezTo>
                  <a:pt x="47" y="70"/>
                  <a:pt x="47" y="69"/>
                  <a:pt x="47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50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69"/>
                  <a:pt x="51" y="70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0" y="71"/>
                  <a:pt x="50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8" y="72"/>
                  <a:pt x="48" y="71"/>
                  <a:pt x="48" y="71"/>
                </a:cubicBezTo>
                <a:close/>
                <a:moveTo>
                  <a:pt x="335" y="66"/>
                </a:moveTo>
                <a:cubicBezTo>
                  <a:pt x="334" y="65"/>
                  <a:pt x="334" y="64"/>
                  <a:pt x="335" y="63"/>
                </a:cubicBezTo>
                <a:cubicBezTo>
                  <a:pt x="335" y="63"/>
                  <a:pt x="335" y="63"/>
                  <a:pt x="335" y="63"/>
                </a:cubicBezTo>
                <a:cubicBezTo>
                  <a:pt x="336" y="62"/>
                  <a:pt x="338" y="62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9" y="64"/>
                  <a:pt x="339" y="65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7" y="67"/>
                  <a:pt x="337" y="67"/>
                </a:cubicBezTo>
                <a:cubicBezTo>
                  <a:pt x="337" y="67"/>
                  <a:pt x="337" y="67"/>
                  <a:pt x="337" y="67"/>
                </a:cubicBezTo>
                <a:cubicBezTo>
                  <a:pt x="336" y="67"/>
                  <a:pt x="336" y="66"/>
                  <a:pt x="335" y="66"/>
                </a:cubicBezTo>
                <a:close/>
                <a:moveTo>
                  <a:pt x="52" y="66"/>
                </a:moveTo>
                <a:cubicBezTo>
                  <a:pt x="51" y="65"/>
                  <a:pt x="51" y="64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3" y="62"/>
                  <a:pt x="54" y="62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6" y="63"/>
                  <a:pt x="56" y="65"/>
                  <a:pt x="55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5" y="66"/>
                  <a:pt x="54" y="66"/>
                  <a:pt x="54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3" y="66"/>
                  <a:pt x="53" y="66"/>
                  <a:pt x="52" y="66"/>
                </a:cubicBezTo>
                <a:close/>
                <a:moveTo>
                  <a:pt x="330" y="61"/>
                </a:moveTo>
                <a:cubicBezTo>
                  <a:pt x="329" y="60"/>
                  <a:pt x="329" y="59"/>
                  <a:pt x="330" y="58"/>
                </a:cubicBezTo>
                <a:cubicBezTo>
                  <a:pt x="330" y="58"/>
                  <a:pt x="330" y="58"/>
                  <a:pt x="330" y="58"/>
                </a:cubicBezTo>
                <a:cubicBezTo>
                  <a:pt x="331" y="57"/>
                  <a:pt x="332" y="57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4" y="59"/>
                  <a:pt x="334" y="60"/>
                  <a:pt x="333" y="61"/>
                </a:cubicBezTo>
                <a:cubicBezTo>
                  <a:pt x="333" y="61"/>
                  <a:pt x="333" y="61"/>
                  <a:pt x="333" y="61"/>
                </a:cubicBezTo>
                <a:cubicBezTo>
                  <a:pt x="333" y="61"/>
                  <a:pt x="332" y="61"/>
                  <a:pt x="332" y="61"/>
                </a:cubicBezTo>
                <a:cubicBezTo>
                  <a:pt x="332" y="61"/>
                  <a:pt x="332" y="61"/>
                  <a:pt x="332" y="61"/>
                </a:cubicBezTo>
                <a:cubicBezTo>
                  <a:pt x="331" y="61"/>
                  <a:pt x="331" y="61"/>
                  <a:pt x="330" y="61"/>
                </a:cubicBezTo>
                <a:close/>
                <a:moveTo>
                  <a:pt x="57" y="60"/>
                </a:moveTo>
                <a:cubicBezTo>
                  <a:pt x="56" y="60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9" y="57"/>
                  <a:pt x="60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1" y="58"/>
                  <a:pt x="61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8" y="61"/>
                  <a:pt x="58" y="61"/>
                  <a:pt x="57" y="60"/>
                </a:cubicBezTo>
                <a:close/>
                <a:moveTo>
                  <a:pt x="325" y="56"/>
                </a:moveTo>
                <a:cubicBezTo>
                  <a:pt x="325" y="56"/>
                  <a:pt x="325" y="56"/>
                  <a:pt x="325" y="56"/>
                </a:cubicBezTo>
                <a:cubicBezTo>
                  <a:pt x="324" y="55"/>
                  <a:pt x="324" y="54"/>
                  <a:pt x="325" y="53"/>
                </a:cubicBezTo>
                <a:cubicBezTo>
                  <a:pt x="325" y="53"/>
                  <a:pt x="325" y="53"/>
                  <a:pt x="325" y="53"/>
                </a:cubicBezTo>
                <a:cubicBezTo>
                  <a:pt x="326" y="52"/>
                  <a:pt x="327" y="52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9" y="54"/>
                  <a:pt x="329" y="55"/>
                  <a:pt x="328" y="56"/>
                </a:cubicBezTo>
                <a:cubicBezTo>
                  <a:pt x="328" y="56"/>
                  <a:pt x="328" y="56"/>
                  <a:pt x="328" y="56"/>
                </a:cubicBezTo>
                <a:cubicBezTo>
                  <a:pt x="328" y="56"/>
                  <a:pt x="327" y="56"/>
                  <a:pt x="327" y="56"/>
                </a:cubicBezTo>
                <a:cubicBezTo>
                  <a:pt x="327" y="56"/>
                  <a:pt x="327" y="56"/>
                  <a:pt x="327" y="56"/>
                </a:cubicBezTo>
                <a:cubicBezTo>
                  <a:pt x="326" y="56"/>
                  <a:pt x="326" y="56"/>
                  <a:pt x="325" y="56"/>
                </a:cubicBezTo>
                <a:close/>
                <a:moveTo>
                  <a:pt x="62" y="55"/>
                </a:moveTo>
                <a:cubicBezTo>
                  <a:pt x="62" y="54"/>
                  <a:pt x="62" y="53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5" y="52"/>
                  <a:pt x="66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6" y="53"/>
                  <a:pt x="66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6"/>
                  <a:pt x="65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3" y="56"/>
                  <a:pt x="63" y="56"/>
                  <a:pt x="62" y="55"/>
                </a:cubicBezTo>
                <a:close/>
                <a:moveTo>
                  <a:pt x="320" y="51"/>
                </a:moveTo>
                <a:cubicBezTo>
                  <a:pt x="319" y="50"/>
                  <a:pt x="319" y="49"/>
                  <a:pt x="320" y="48"/>
                </a:cubicBezTo>
                <a:cubicBezTo>
                  <a:pt x="320" y="48"/>
                  <a:pt x="320" y="48"/>
                  <a:pt x="320" y="48"/>
                </a:cubicBezTo>
                <a:cubicBezTo>
                  <a:pt x="320" y="47"/>
                  <a:pt x="322" y="47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9"/>
                  <a:pt x="324" y="50"/>
                  <a:pt x="323" y="51"/>
                </a:cubicBezTo>
                <a:cubicBezTo>
                  <a:pt x="323" y="51"/>
                  <a:pt x="323" y="51"/>
                  <a:pt x="323" y="51"/>
                </a:cubicBezTo>
                <a:cubicBezTo>
                  <a:pt x="322" y="51"/>
                  <a:pt x="322" y="52"/>
                  <a:pt x="321" y="52"/>
                </a:cubicBezTo>
                <a:cubicBezTo>
                  <a:pt x="321" y="52"/>
                  <a:pt x="321" y="52"/>
                  <a:pt x="321" y="52"/>
                </a:cubicBezTo>
                <a:cubicBezTo>
                  <a:pt x="321" y="52"/>
                  <a:pt x="320" y="51"/>
                  <a:pt x="320" y="51"/>
                </a:cubicBezTo>
                <a:close/>
                <a:moveTo>
                  <a:pt x="68" y="50"/>
                </a:moveTo>
                <a:cubicBezTo>
                  <a:pt x="67" y="50"/>
                  <a:pt x="67" y="48"/>
                  <a:pt x="68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9" y="47"/>
                  <a:pt x="70" y="47"/>
                  <a:pt x="71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9"/>
                  <a:pt x="72" y="50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0" y="51"/>
                  <a:pt x="70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8" y="51"/>
                  <a:pt x="68" y="50"/>
                </a:cubicBezTo>
                <a:close/>
                <a:moveTo>
                  <a:pt x="314" y="46"/>
                </a:moveTo>
                <a:cubicBezTo>
                  <a:pt x="313" y="46"/>
                  <a:pt x="313" y="44"/>
                  <a:pt x="314" y="44"/>
                </a:cubicBezTo>
                <a:cubicBezTo>
                  <a:pt x="314" y="44"/>
                  <a:pt x="314" y="44"/>
                  <a:pt x="314" y="44"/>
                </a:cubicBezTo>
                <a:cubicBezTo>
                  <a:pt x="315" y="43"/>
                  <a:pt x="316" y="42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8" y="44"/>
                  <a:pt x="318" y="45"/>
                  <a:pt x="317" y="46"/>
                </a:cubicBezTo>
                <a:cubicBezTo>
                  <a:pt x="317" y="46"/>
                  <a:pt x="317" y="46"/>
                  <a:pt x="317" y="46"/>
                </a:cubicBezTo>
                <a:cubicBezTo>
                  <a:pt x="317" y="47"/>
                  <a:pt x="316" y="47"/>
                  <a:pt x="316" y="47"/>
                </a:cubicBezTo>
                <a:cubicBezTo>
                  <a:pt x="316" y="47"/>
                  <a:pt x="316" y="47"/>
                  <a:pt x="316" y="47"/>
                </a:cubicBezTo>
                <a:cubicBezTo>
                  <a:pt x="315" y="47"/>
                  <a:pt x="315" y="47"/>
                  <a:pt x="314" y="46"/>
                </a:cubicBezTo>
                <a:close/>
                <a:moveTo>
                  <a:pt x="73" y="46"/>
                </a:moveTo>
                <a:cubicBezTo>
                  <a:pt x="73" y="45"/>
                  <a:pt x="73" y="44"/>
                  <a:pt x="74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75" y="42"/>
                  <a:pt x="76" y="42"/>
                  <a:pt x="77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7" y="44"/>
                  <a:pt x="77" y="45"/>
                  <a:pt x="76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46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7"/>
                  <a:pt x="74" y="46"/>
                  <a:pt x="73" y="46"/>
                </a:cubicBezTo>
                <a:close/>
                <a:moveTo>
                  <a:pt x="309" y="42"/>
                </a:moveTo>
                <a:cubicBezTo>
                  <a:pt x="309" y="42"/>
                  <a:pt x="309" y="42"/>
                  <a:pt x="309" y="42"/>
                </a:cubicBezTo>
                <a:cubicBezTo>
                  <a:pt x="308" y="41"/>
                  <a:pt x="307" y="40"/>
                  <a:pt x="308" y="39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9" y="38"/>
                  <a:pt x="310" y="38"/>
                  <a:pt x="311" y="39"/>
                </a:cubicBezTo>
                <a:cubicBezTo>
                  <a:pt x="311" y="39"/>
                  <a:pt x="311" y="39"/>
                  <a:pt x="311" y="39"/>
                </a:cubicBezTo>
                <a:cubicBezTo>
                  <a:pt x="312" y="39"/>
                  <a:pt x="312" y="41"/>
                  <a:pt x="312" y="42"/>
                </a:cubicBezTo>
                <a:cubicBezTo>
                  <a:pt x="312" y="42"/>
                  <a:pt x="312" y="42"/>
                  <a:pt x="312" y="42"/>
                </a:cubicBezTo>
                <a:cubicBezTo>
                  <a:pt x="311" y="42"/>
                  <a:pt x="311" y="43"/>
                  <a:pt x="310" y="43"/>
                </a:cubicBezTo>
                <a:cubicBezTo>
                  <a:pt x="310" y="43"/>
                  <a:pt x="310" y="43"/>
                  <a:pt x="310" y="43"/>
                </a:cubicBezTo>
                <a:cubicBezTo>
                  <a:pt x="309" y="43"/>
                  <a:pt x="309" y="42"/>
                  <a:pt x="309" y="42"/>
                </a:cubicBezTo>
                <a:close/>
                <a:moveTo>
                  <a:pt x="79" y="41"/>
                </a:moveTo>
                <a:cubicBezTo>
                  <a:pt x="78" y="40"/>
                  <a:pt x="78" y="39"/>
                  <a:pt x="79" y="38"/>
                </a:cubicBezTo>
                <a:cubicBezTo>
                  <a:pt x="79" y="38"/>
                  <a:pt x="79" y="38"/>
                  <a:pt x="79" y="38"/>
                </a:cubicBezTo>
                <a:cubicBezTo>
                  <a:pt x="80" y="38"/>
                  <a:pt x="82" y="38"/>
                  <a:pt x="82" y="39"/>
                </a:cubicBezTo>
                <a:cubicBezTo>
                  <a:pt x="82" y="39"/>
                  <a:pt x="82" y="39"/>
                  <a:pt x="82" y="39"/>
                </a:cubicBezTo>
                <a:cubicBezTo>
                  <a:pt x="83" y="40"/>
                  <a:pt x="83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0" y="42"/>
                  <a:pt x="79" y="42"/>
                  <a:pt x="79" y="41"/>
                </a:cubicBezTo>
                <a:close/>
                <a:moveTo>
                  <a:pt x="303" y="38"/>
                </a:moveTo>
                <a:cubicBezTo>
                  <a:pt x="302" y="37"/>
                  <a:pt x="302" y="36"/>
                  <a:pt x="302" y="35"/>
                </a:cubicBezTo>
                <a:cubicBezTo>
                  <a:pt x="302" y="35"/>
                  <a:pt x="302" y="35"/>
                  <a:pt x="302" y="35"/>
                </a:cubicBezTo>
                <a:cubicBezTo>
                  <a:pt x="303" y="34"/>
                  <a:pt x="304" y="34"/>
                  <a:pt x="305" y="34"/>
                </a:cubicBezTo>
                <a:cubicBezTo>
                  <a:pt x="305" y="34"/>
                  <a:pt x="305" y="34"/>
                  <a:pt x="305" y="34"/>
                </a:cubicBezTo>
                <a:cubicBezTo>
                  <a:pt x="306" y="35"/>
                  <a:pt x="306" y="36"/>
                  <a:pt x="306" y="37"/>
                </a:cubicBezTo>
                <a:cubicBezTo>
                  <a:pt x="306" y="37"/>
                  <a:pt x="306" y="37"/>
                  <a:pt x="306" y="37"/>
                </a:cubicBezTo>
                <a:cubicBezTo>
                  <a:pt x="305" y="38"/>
                  <a:pt x="305" y="38"/>
                  <a:pt x="304" y="38"/>
                </a:cubicBezTo>
                <a:cubicBezTo>
                  <a:pt x="304" y="38"/>
                  <a:pt x="304" y="38"/>
                  <a:pt x="304" y="38"/>
                </a:cubicBezTo>
                <a:cubicBezTo>
                  <a:pt x="304" y="38"/>
                  <a:pt x="303" y="38"/>
                  <a:pt x="303" y="38"/>
                </a:cubicBezTo>
                <a:close/>
                <a:moveTo>
                  <a:pt x="85" y="37"/>
                </a:moveTo>
                <a:cubicBezTo>
                  <a:pt x="84" y="36"/>
                  <a:pt x="84" y="35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6" y="34"/>
                  <a:pt x="88" y="34"/>
                  <a:pt x="88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9" y="36"/>
                  <a:pt x="89" y="37"/>
                  <a:pt x="88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6" y="38"/>
                  <a:pt x="85" y="38"/>
                  <a:pt x="85" y="37"/>
                </a:cubicBezTo>
                <a:close/>
                <a:moveTo>
                  <a:pt x="297" y="34"/>
                </a:moveTo>
                <a:cubicBezTo>
                  <a:pt x="296" y="33"/>
                  <a:pt x="296" y="32"/>
                  <a:pt x="296" y="31"/>
                </a:cubicBezTo>
                <a:cubicBezTo>
                  <a:pt x="296" y="31"/>
                  <a:pt x="296" y="31"/>
                  <a:pt x="296" y="31"/>
                </a:cubicBezTo>
                <a:cubicBezTo>
                  <a:pt x="297" y="30"/>
                  <a:pt x="298" y="30"/>
                  <a:pt x="299" y="30"/>
                </a:cubicBezTo>
                <a:cubicBezTo>
                  <a:pt x="299" y="30"/>
                  <a:pt x="299" y="30"/>
                  <a:pt x="299" y="30"/>
                </a:cubicBezTo>
                <a:cubicBezTo>
                  <a:pt x="300" y="31"/>
                  <a:pt x="300" y="32"/>
                  <a:pt x="300" y="33"/>
                </a:cubicBezTo>
                <a:cubicBezTo>
                  <a:pt x="300" y="33"/>
                  <a:pt x="300" y="33"/>
                  <a:pt x="300" y="33"/>
                </a:cubicBezTo>
                <a:cubicBezTo>
                  <a:pt x="299" y="34"/>
                  <a:pt x="299" y="34"/>
                  <a:pt x="298" y="34"/>
                </a:cubicBezTo>
                <a:cubicBezTo>
                  <a:pt x="298" y="34"/>
                  <a:pt x="298" y="34"/>
                  <a:pt x="298" y="34"/>
                </a:cubicBezTo>
                <a:cubicBezTo>
                  <a:pt x="298" y="34"/>
                  <a:pt x="297" y="34"/>
                  <a:pt x="297" y="34"/>
                </a:cubicBezTo>
                <a:close/>
                <a:moveTo>
                  <a:pt x="91" y="33"/>
                </a:moveTo>
                <a:cubicBezTo>
                  <a:pt x="90" y="32"/>
                  <a:pt x="90" y="31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2" y="30"/>
                  <a:pt x="94" y="30"/>
                  <a:pt x="94" y="31"/>
                </a:cubicBezTo>
                <a:cubicBezTo>
                  <a:pt x="94" y="31"/>
                  <a:pt x="94" y="31"/>
                  <a:pt x="94" y="31"/>
                </a:cubicBezTo>
                <a:cubicBezTo>
                  <a:pt x="95" y="32"/>
                  <a:pt x="95" y="33"/>
                  <a:pt x="94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1" y="34"/>
                  <a:pt x="91" y="33"/>
                </a:cubicBezTo>
                <a:close/>
                <a:moveTo>
                  <a:pt x="291" y="30"/>
                </a:moveTo>
                <a:cubicBezTo>
                  <a:pt x="291" y="30"/>
                  <a:pt x="291" y="30"/>
                  <a:pt x="291" y="30"/>
                </a:cubicBezTo>
                <a:cubicBezTo>
                  <a:pt x="290" y="30"/>
                  <a:pt x="289" y="28"/>
                  <a:pt x="290" y="27"/>
                </a:cubicBezTo>
                <a:cubicBezTo>
                  <a:pt x="290" y="27"/>
                  <a:pt x="290" y="27"/>
                  <a:pt x="290" y="27"/>
                </a:cubicBezTo>
                <a:cubicBezTo>
                  <a:pt x="291" y="26"/>
                  <a:pt x="292" y="26"/>
                  <a:pt x="293" y="27"/>
                </a:cubicBezTo>
                <a:cubicBezTo>
                  <a:pt x="293" y="27"/>
                  <a:pt x="293" y="27"/>
                  <a:pt x="293" y="27"/>
                </a:cubicBezTo>
                <a:cubicBezTo>
                  <a:pt x="294" y="27"/>
                  <a:pt x="294" y="29"/>
                  <a:pt x="294" y="30"/>
                </a:cubicBezTo>
                <a:cubicBezTo>
                  <a:pt x="294" y="30"/>
                  <a:pt x="294" y="30"/>
                  <a:pt x="294" y="30"/>
                </a:cubicBezTo>
                <a:cubicBezTo>
                  <a:pt x="293" y="30"/>
                  <a:pt x="293" y="31"/>
                  <a:pt x="292" y="31"/>
                </a:cubicBezTo>
                <a:cubicBezTo>
                  <a:pt x="292" y="31"/>
                  <a:pt x="292" y="31"/>
                  <a:pt x="292" y="31"/>
                </a:cubicBezTo>
                <a:cubicBezTo>
                  <a:pt x="291" y="31"/>
                  <a:pt x="291" y="31"/>
                  <a:pt x="291" y="30"/>
                </a:cubicBezTo>
                <a:close/>
                <a:moveTo>
                  <a:pt x="97" y="29"/>
                </a:moveTo>
                <a:cubicBezTo>
                  <a:pt x="96" y="28"/>
                  <a:pt x="97" y="27"/>
                  <a:pt x="98" y="26"/>
                </a:cubicBezTo>
                <a:cubicBezTo>
                  <a:pt x="98" y="26"/>
                  <a:pt x="98" y="26"/>
                  <a:pt x="98" y="26"/>
                </a:cubicBezTo>
                <a:cubicBezTo>
                  <a:pt x="99" y="26"/>
                  <a:pt x="100" y="26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8"/>
                  <a:pt x="101" y="30"/>
                  <a:pt x="100" y="30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100" y="30"/>
                  <a:pt x="99" y="30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8" y="30"/>
                  <a:pt x="97" y="30"/>
                  <a:pt x="97" y="29"/>
                </a:cubicBezTo>
                <a:close/>
                <a:moveTo>
                  <a:pt x="284" y="27"/>
                </a:moveTo>
                <a:cubicBezTo>
                  <a:pt x="283" y="26"/>
                  <a:pt x="283" y="25"/>
                  <a:pt x="284" y="2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23"/>
                  <a:pt x="285" y="23"/>
                  <a:pt x="286" y="23"/>
                </a:cubicBezTo>
                <a:cubicBezTo>
                  <a:pt x="286" y="23"/>
                  <a:pt x="286" y="23"/>
                  <a:pt x="286" y="23"/>
                </a:cubicBezTo>
                <a:cubicBezTo>
                  <a:pt x="288" y="24"/>
                  <a:pt x="288" y="25"/>
                  <a:pt x="287" y="26"/>
                </a:cubicBezTo>
                <a:cubicBezTo>
                  <a:pt x="287" y="26"/>
                  <a:pt x="287" y="26"/>
                  <a:pt x="287" y="26"/>
                </a:cubicBezTo>
                <a:cubicBezTo>
                  <a:pt x="287" y="27"/>
                  <a:pt x="286" y="27"/>
                  <a:pt x="285" y="27"/>
                </a:cubicBezTo>
                <a:cubicBezTo>
                  <a:pt x="285" y="27"/>
                  <a:pt x="285" y="27"/>
                  <a:pt x="285" y="27"/>
                </a:cubicBezTo>
                <a:cubicBezTo>
                  <a:pt x="285" y="27"/>
                  <a:pt x="285" y="27"/>
                  <a:pt x="284" y="27"/>
                </a:cubicBezTo>
                <a:close/>
                <a:moveTo>
                  <a:pt x="103" y="26"/>
                </a:moveTo>
                <a:cubicBezTo>
                  <a:pt x="103" y="25"/>
                  <a:pt x="103" y="23"/>
                  <a:pt x="10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5" y="22"/>
                  <a:pt x="106" y="23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8" y="25"/>
                  <a:pt x="107" y="26"/>
                  <a:pt x="106" y="2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6" y="27"/>
                  <a:pt x="105" y="27"/>
                  <a:pt x="105" y="27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4" y="27"/>
                  <a:pt x="104" y="26"/>
                  <a:pt x="103" y="26"/>
                </a:cubicBezTo>
                <a:close/>
                <a:moveTo>
                  <a:pt x="278" y="24"/>
                </a:moveTo>
                <a:cubicBezTo>
                  <a:pt x="277" y="23"/>
                  <a:pt x="277" y="22"/>
                  <a:pt x="277" y="21"/>
                </a:cubicBezTo>
                <a:cubicBezTo>
                  <a:pt x="277" y="21"/>
                  <a:pt x="277" y="21"/>
                  <a:pt x="277" y="21"/>
                </a:cubicBezTo>
                <a:cubicBezTo>
                  <a:pt x="278" y="20"/>
                  <a:pt x="279" y="19"/>
                  <a:pt x="280" y="20"/>
                </a:cubicBezTo>
                <a:cubicBezTo>
                  <a:pt x="280" y="20"/>
                  <a:pt x="280" y="20"/>
                  <a:pt x="280" y="20"/>
                </a:cubicBezTo>
                <a:cubicBezTo>
                  <a:pt x="281" y="20"/>
                  <a:pt x="281" y="22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0" y="24"/>
                  <a:pt x="279" y="24"/>
                </a:cubicBezTo>
                <a:cubicBezTo>
                  <a:pt x="279" y="24"/>
                  <a:pt x="279" y="24"/>
                  <a:pt x="279" y="24"/>
                </a:cubicBezTo>
                <a:cubicBezTo>
                  <a:pt x="279" y="24"/>
                  <a:pt x="278" y="24"/>
                  <a:pt x="278" y="24"/>
                </a:cubicBezTo>
                <a:close/>
                <a:moveTo>
                  <a:pt x="110" y="22"/>
                </a:moveTo>
                <a:cubicBezTo>
                  <a:pt x="109" y="21"/>
                  <a:pt x="110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2" y="19"/>
                  <a:pt x="113" y="20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4" y="22"/>
                  <a:pt x="113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1" y="24"/>
                  <a:pt x="110" y="23"/>
                  <a:pt x="110" y="22"/>
                </a:cubicBezTo>
                <a:close/>
                <a:moveTo>
                  <a:pt x="272" y="21"/>
                </a:moveTo>
                <a:cubicBezTo>
                  <a:pt x="271" y="20"/>
                  <a:pt x="270" y="19"/>
                  <a:pt x="271" y="18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71" y="17"/>
                  <a:pt x="272" y="16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4" y="17"/>
                  <a:pt x="275" y="18"/>
                  <a:pt x="274" y="20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74" y="20"/>
                  <a:pt x="273" y="21"/>
                  <a:pt x="272" y="21"/>
                </a:cubicBezTo>
                <a:cubicBezTo>
                  <a:pt x="272" y="21"/>
                  <a:pt x="272" y="21"/>
                  <a:pt x="272" y="21"/>
                </a:cubicBezTo>
                <a:cubicBezTo>
                  <a:pt x="272" y="21"/>
                  <a:pt x="272" y="21"/>
                  <a:pt x="272" y="21"/>
                </a:cubicBezTo>
                <a:close/>
                <a:moveTo>
                  <a:pt x="116" y="19"/>
                </a:moveTo>
                <a:cubicBezTo>
                  <a:pt x="116" y="18"/>
                  <a:pt x="116" y="17"/>
                  <a:pt x="117" y="17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18" y="16"/>
                  <a:pt x="120" y="17"/>
                  <a:pt x="120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19"/>
                  <a:pt x="120" y="20"/>
                  <a:pt x="119" y="20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1"/>
                  <a:pt x="118" y="21"/>
                  <a:pt x="118" y="21"/>
                </a:cubicBezTo>
                <a:cubicBezTo>
                  <a:pt x="118" y="21"/>
                  <a:pt x="118" y="21"/>
                  <a:pt x="118" y="21"/>
                </a:cubicBezTo>
                <a:cubicBezTo>
                  <a:pt x="117" y="21"/>
                  <a:pt x="116" y="20"/>
                  <a:pt x="116" y="19"/>
                </a:cubicBezTo>
                <a:close/>
                <a:moveTo>
                  <a:pt x="265" y="18"/>
                </a:moveTo>
                <a:cubicBezTo>
                  <a:pt x="264" y="17"/>
                  <a:pt x="263" y="16"/>
                  <a:pt x="264" y="15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4" y="14"/>
                  <a:pt x="265" y="13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8" y="14"/>
                  <a:pt x="268" y="16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7" y="18"/>
                  <a:pt x="267" y="18"/>
                  <a:pt x="266" y="1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18"/>
                  <a:pt x="265" y="18"/>
                  <a:pt x="265" y="18"/>
                </a:cubicBezTo>
                <a:close/>
                <a:moveTo>
                  <a:pt x="123" y="17"/>
                </a:moveTo>
                <a:cubicBezTo>
                  <a:pt x="122" y="15"/>
                  <a:pt x="123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5" y="13"/>
                  <a:pt x="126" y="14"/>
                  <a:pt x="127" y="15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7" y="16"/>
                  <a:pt x="127" y="17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4" y="18"/>
                  <a:pt x="123" y="17"/>
                  <a:pt x="123" y="17"/>
                </a:cubicBezTo>
                <a:close/>
                <a:moveTo>
                  <a:pt x="258" y="15"/>
                </a:moveTo>
                <a:cubicBezTo>
                  <a:pt x="258" y="15"/>
                  <a:pt x="258" y="15"/>
                  <a:pt x="258" y="15"/>
                </a:cubicBezTo>
                <a:cubicBezTo>
                  <a:pt x="257" y="15"/>
                  <a:pt x="257" y="14"/>
                  <a:pt x="257" y="13"/>
                </a:cubicBezTo>
                <a:cubicBezTo>
                  <a:pt x="257" y="13"/>
                  <a:pt x="257" y="13"/>
                  <a:pt x="257" y="13"/>
                </a:cubicBezTo>
                <a:cubicBezTo>
                  <a:pt x="257" y="12"/>
                  <a:pt x="259" y="11"/>
                  <a:pt x="260" y="11"/>
                </a:cubicBezTo>
                <a:cubicBezTo>
                  <a:pt x="260" y="11"/>
                  <a:pt x="260" y="11"/>
                  <a:pt x="260" y="11"/>
                </a:cubicBezTo>
                <a:cubicBezTo>
                  <a:pt x="261" y="12"/>
                  <a:pt x="261" y="13"/>
                  <a:pt x="261" y="14"/>
                </a:cubicBezTo>
                <a:cubicBezTo>
                  <a:pt x="261" y="14"/>
                  <a:pt x="261" y="14"/>
                  <a:pt x="261" y="14"/>
                </a:cubicBezTo>
                <a:cubicBezTo>
                  <a:pt x="261" y="15"/>
                  <a:pt x="260" y="15"/>
                  <a:pt x="259" y="15"/>
                </a:cubicBezTo>
                <a:cubicBezTo>
                  <a:pt x="259" y="15"/>
                  <a:pt x="259" y="15"/>
                  <a:pt x="259" y="15"/>
                </a:cubicBezTo>
                <a:cubicBezTo>
                  <a:pt x="259" y="15"/>
                  <a:pt x="259" y="15"/>
                  <a:pt x="258" y="15"/>
                </a:cubicBezTo>
                <a:close/>
                <a:moveTo>
                  <a:pt x="129" y="14"/>
                </a:moveTo>
                <a:cubicBezTo>
                  <a:pt x="129" y="13"/>
                  <a:pt x="130" y="12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2" y="11"/>
                  <a:pt x="133" y="11"/>
                  <a:pt x="133" y="13"/>
                </a:cubicBezTo>
                <a:cubicBezTo>
                  <a:pt x="133" y="13"/>
                  <a:pt x="133" y="13"/>
                  <a:pt x="133" y="13"/>
                </a:cubicBezTo>
                <a:cubicBezTo>
                  <a:pt x="134" y="14"/>
                  <a:pt x="133" y="15"/>
                  <a:pt x="132" y="15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2" y="15"/>
                  <a:pt x="132" y="15"/>
                  <a:pt x="131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15"/>
                  <a:pt x="130" y="15"/>
                  <a:pt x="129" y="14"/>
                </a:cubicBezTo>
                <a:close/>
                <a:moveTo>
                  <a:pt x="252" y="13"/>
                </a:moveTo>
                <a:cubicBezTo>
                  <a:pt x="250" y="13"/>
                  <a:pt x="250" y="12"/>
                  <a:pt x="250" y="10"/>
                </a:cubicBezTo>
                <a:cubicBezTo>
                  <a:pt x="250" y="10"/>
                  <a:pt x="250" y="10"/>
                  <a:pt x="250" y="10"/>
                </a:cubicBezTo>
                <a:cubicBezTo>
                  <a:pt x="250" y="9"/>
                  <a:pt x="252" y="9"/>
                  <a:pt x="253" y="9"/>
                </a:cubicBezTo>
                <a:cubicBezTo>
                  <a:pt x="253" y="9"/>
                  <a:pt x="253" y="9"/>
                  <a:pt x="253" y="9"/>
                </a:cubicBezTo>
                <a:cubicBezTo>
                  <a:pt x="254" y="9"/>
                  <a:pt x="255" y="11"/>
                  <a:pt x="254" y="12"/>
                </a:cubicBezTo>
                <a:cubicBezTo>
                  <a:pt x="254" y="12"/>
                  <a:pt x="254" y="12"/>
                  <a:pt x="254" y="12"/>
                </a:cubicBezTo>
                <a:cubicBezTo>
                  <a:pt x="254" y="13"/>
                  <a:pt x="253" y="13"/>
                  <a:pt x="252" y="13"/>
                </a:cubicBezTo>
                <a:cubicBezTo>
                  <a:pt x="252" y="13"/>
                  <a:pt x="252" y="13"/>
                  <a:pt x="252" y="13"/>
                </a:cubicBezTo>
                <a:cubicBezTo>
                  <a:pt x="252" y="13"/>
                  <a:pt x="252" y="13"/>
                  <a:pt x="252" y="13"/>
                </a:cubicBezTo>
                <a:close/>
                <a:moveTo>
                  <a:pt x="136" y="12"/>
                </a:moveTo>
                <a:cubicBezTo>
                  <a:pt x="136" y="10"/>
                  <a:pt x="137" y="9"/>
                  <a:pt x="138" y="9"/>
                </a:cubicBezTo>
                <a:cubicBezTo>
                  <a:pt x="138" y="9"/>
                  <a:pt x="138" y="9"/>
                  <a:pt x="138" y="9"/>
                </a:cubicBezTo>
                <a:cubicBezTo>
                  <a:pt x="139" y="9"/>
                  <a:pt x="140" y="9"/>
                  <a:pt x="140" y="10"/>
                </a:cubicBezTo>
                <a:cubicBezTo>
                  <a:pt x="140" y="10"/>
                  <a:pt x="140" y="10"/>
                  <a:pt x="140" y="10"/>
                </a:cubicBezTo>
                <a:cubicBezTo>
                  <a:pt x="141" y="11"/>
                  <a:pt x="140" y="13"/>
                  <a:pt x="139" y="13"/>
                </a:cubicBezTo>
                <a:cubicBezTo>
                  <a:pt x="139" y="13"/>
                  <a:pt x="139" y="13"/>
                  <a:pt x="139" y="13"/>
                </a:cubicBezTo>
                <a:cubicBezTo>
                  <a:pt x="139" y="13"/>
                  <a:pt x="139" y="13"/>
                  <a:pt x="138" y="13"/>
                </a:cubicBezTo>
                <a:cubicBezTo>
                  <a:pt x="138" y="13"/>
                  <a:pt x="138" y="13"/>
                  <a:pt x="138" y="13"/>
                </a:cubicBezTo>
                <a:cubicBezTo>
                  <a:pt x="137" y="13"/>
                  <a:pt x="137" y="13"/>
                  <a:pt x="136" y="12"/>
                </a:cubicBezTo>
                <a:close/>
                <a:moveTo>
                  <a:pt x="245" y="11"/>
                </a:moveTo>
                <a:cubicBezTo>
                  <a:pt x="244" y="11"/>
                  <a:pt x="243" y="10"/>
                  <a:pt x="243" y="9"/>
                </a:cubicBezTo>
                <a:cubicBezTo>
                  <a:pt x="243" y="9"/>
                  <a:pt x="243" y="9"/>
                  <a:pt x="243" y="9"/>
                </a:cubicBezTo>
                <a:cubicBezTo>
                  <a:pt x="243" y="7"/>
                  <a:pt x="245" y="7"/>
                  <a:pt x="246" y="7"/>
                </a:cubicBezTo>
                <a:cubicBezTo>
                  <a:pt x="246" y="7"/>
                  <a:pt x="246" y="7"/>
                  <a:pt x="246" y="7"/>
                </a:cubicBezTo>
                <a:cubicBezTo>
                  <a:pt x="247" y="7"/>
                  <a:pt x="248" y="9"/>
                  <a:pt x="247" y="10"/>
                </a:cubicBezTo>
                <a:cubicBezTo>
                  <a:pt x="247" y="10"/>
                  <a:pt x="247" y="10"/>
                  <a:pt x="247" y="10"/>
                </a:cubicBezTo>
                <a:cubicBezTo>
                  <a:pt x="247" y="11"/>
                  <a:pt x="246" y="11"/>
                  <a:pt x="245" y="11"/>
                </a:cubicBezTo>
                <a:cubicBezTo>
                  <a:pt x="245" y="11"/>
                  <a:pt x="245" y="11"/>
                  <a:pt x="245" y="11"/>
                </a:cubicBezTo>
                <a:cubicBezTo>
                  <a:pt x="245" y="11"/>
                  <a:pt x="245" y="11"/>
                  <a:pt x="245" y="11"/>
                </a:cubicBezTo>
                <a:close/>
                <a:moveTo>
                  <a:pt x="143" y="10"/>
                </a:moveTo>
                <a:cubicBezTo>
                  <a:pt x="143" y="8"/>
                  <a:pt x="144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6" y="7"/>
                  <a:pt x="147" y="7"/>
                  <a:pt x="147" y="8"/>
                </a:cubicBezTo>
                <a:cubicBezTo>
                  <a:pt x="147" y="8"/>
                  <a:pt x="147" y="8"/>
                  <a:pt x="147" y="8"/>
                </a:cubicBezTo>
                <a:cubicBezTo>
                  <a:pt x="148" y="10"/>
                  <a:pt x="147" y="11"/>
                  <a:pt x="146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6" y="11"/>
                  <a:pt x="145" y="11"/>
                  <a:pt x="145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4" y="11"/>
                  <a:pt x="143" y="10"/>
                  <a:pt x="143" y="10"/>
                </a:cubicBezTo>
                <a:close/>
                <a:moveTo>
                  <a:pt x="238" y="9"/>
                </a:moveTo>
                <a:cubicBezTo>
                  <a:pt x="237" y="9"/>
                  <a:pt x="236" y="8"/>
                  <a:pt x="236" y="7"/>
                </a:cubicBezTo>
                <a:cubicBezTo>
                  <a:pt x="236" y="7"/>
                  <a:pt x="236" y="7"/>
                  <a:pt x="236" y="7"/>
                </a:cubicBezTo>
                <a:cubicBezTo>
                  <a:pt x="236" y="6"/>
                  <a:pt x="238" y="5"/>
                  <a:pt x="239" y="5"/>
                </a:cubicBezTo>
                <a:cubicBezTo>
                  <a:pt x="239" y="5"/>
                  <a:pt x="239" y="5"/>
                  <a:pt x="239" y="5"/>
                </a:cubicBezTo>
                <a:cubicBezTo>
                  <a:pt x="240" y="6"/>
                  <a:pt x="241" y="7"/>
                  <a:pt x="240" y="8"/>
                </a:cubicBezTo>
                <a:cubicBezTo>
                  <a:pt x="240" y="8"/>
                  <a:pt x="240" y="8"/>
                  <a:pt x="240" y="8"/>
                </a:cubicBezTo>
                <a:cubicBezTo>
                  <a:pt x="240" y="9"/>
                  <a:pt x="239" y="9"/>
                  <a:pt x="238" y="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38" y="9"/>
                  <a:pt x="238" y="9"/>
                </a:cubicBezTo>
                <a:close/>
                <a:moveTo>
                  <a:pt x="150" y="8"/>
                </a:moveTo>
                <a:cubicBezTo>
                  <a:pt x="150" y="7"/>
                  <a:pt x="151" y="5"/>
                  <a:pt x="152" y="5"/>
                </a:cubicBezTo>
                <a:cubicBezTo>
                  <a:pt x="152" y="5"/>
                  <a:pt x="152" y="5"/>
                  <a:pt x="152" y="5"/>
                </a:cubicBezTo>
                <a:cubicBezTo>
                  <a:pt x="153" y="5"/>
                  <a:pt x="154" y="6"/>
                  <a:pt x="154" y="7"/>
                </a:cubicBezTo>
                <a:cubicBezTo>
                  <a:pt x="154" y="7"/>
                  <a:pt x="154" y="7"/>
                  <a:pt x="154" y="7"/>
                </a:cubicBezTo>
                <a:cubicBezTo>
                  <a:pt x="155" y="8"/>
                  <a:pt x="154" y="9"/>
                  <a:pt x="153" y="9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9"/>
                  <a:pt x="152" y="9"/>
                  <a:pt x="152" y="9"/>
                </a:cubicBezTo>
                <a:cubicBezTo>
                  <a:pt x="152" y="9"/>
                  <a:pt x="152" y="9"/>
                  <a:pt x="152" y="9"/>
                </a:cubicBezTo>
                <a:cubicBezTo>
                  <a:pt x="151" y="9"/>
                  <a:pt x="150" y="9"/>
                  <a:pt x="150" y="8"/>
                </a:cubicBezTo>
                <a:close/>
                <a:moveTo>
                  <a:pt x="231" y="8"/>
                </a:moveTo>
                <a:cubicBezTo>
                  <a:pt x="231" y="8"/>
                  <a:pt x="231" y="8"/>
                  <a:pt x="231" y="8"/>
                </a:cubicBezTo>
                <a:cubicBezTo>
                  <a:pt x="230" y="8"/>
                  <a:pt x="229" y="7"/>
                  <a:pt x="229" y="5"/>
                </a:cubicBezTo>
                <a:cubicBezTo>
                  <a:pt x="229" y="5"/>
                  <a:pt x="229" y="5"/>
                  <a:pt x="229" y="5"/>
                </a:cubicBezTo>
                <a:cubicBezTo>
                  <a:pt x="229" y="4"/>
                  <a:pt x="230" y="4"/>
                  <a:pt x="232" y="4"/>
                </a:cubicBezTo>
                <a:cubicBezTo>
                  <a:pt x="232" y="4"/>
                  <a:pt x="232" y="4"/>
                  <a:pt x="232" y="4"/>
                </a:cubicBezTo>
                <a:cubicBezTo>
                  <a:pt x="233" y="4"/>
                  <a:pt x="233" y="5"/>
                  <a:pt x="233" y="6"/>
                </a:cubicBezTo>
                <a:cubicBezTo>
                  <a:pt x="233" y="6"/>
                  <a:pt x="233" y="6"/>
                  <a:pt x="233" y="6"/>
                </a:cubicBezTo>
                <a:cubicBezTo>
                  <a:pt x="233" y="7"/>
                  <a:pt x="232" y="8"/>
                  <a:pt x="231" y="8"/>
                </a:cubicBezTo>
                <a:cubicBezTo>
                  <a:pt x="231" y="8"/>
                  <a:pt x="231" y="8"/>
                  <a:pt x="231" y="8"/>
                </a:cubicBezTo>
                <a:cubicBezTo>
                  <a:pt x="231" y="8"/>
                  <a:pt x="231" y="8"/>
                  <a:pt x="231" y="8"/>
                </a:cubicBezTo>
                <a:close/>
                <a:moveTo>
                  <a:pt x="157" y="6"/>
                </a:moveTo>
                <a:cubicBezTo>
                  <a:pt x="157" y="5"/>
                  <a:pt x="158" y="4"/>
                  <a:pt x="159" y="4"/>
                </a:cubicBezTo>
                <a:cubicBezTo>
                  <a:pt x="159" y="4"/>
                  <a:pt x="159" y="4"/>
                  <a:pt x="159" y="4"/>
                </a:cubicBezTo>
                <a:cubicBezTo>
                  <a:pt x="160" y="3"/>
                  <a:pt x="161" y="4"/>
                  <a:pt x="161" y="5"/>
                </a:cubicBezTo>
                <a:cubicBezTo>
                  <a:pt x="161" y="5"/>
                  <a:pt x="161" y="5"/>
                  <a:pt x="161" y="5"/>
                </a:cubicBezTo>
                <a:cubicBezTo>
                  <a:pt x="162" y="7"/>
                  <a:pt x="161" y="8"/>
                  <a:pt x="160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8"/>
                  <a:pt x="159" y="8"/>
                  <a:pt x="159" y="8"/>
                </a:cubicBezTo>
                <a:cubicBezTo>
                  <a:pt x="159" y="8"/>
                  <a:pt x="159" y="8"/>
                  <a:pt x="159" y="8"/>
                </a:cubicBezTo>
                <a:cubicBezTo>
                  <a:pt x="158" y="8"/>
                  <a:pt x="157" y="7"/>
                  <a:pt x="157" y="6"/>
                </a:cubicBezTo>
                <a:close/>
                <a:moveTo>
                  <a:pt x="224" y="7"/>
                </a:moveTo>
                <a:cubicBezTo>
                  <a:pt x="224" y="7"/>
                  <a:pt x="224" y="7"/>
                  <a:pt x="224" y="7"/>
                </a:cubicBezTo>
                <a:cubicBezTo>
                  <a:pt x="223" y="7"/>
                  <a:pt x="222" y="5"/>
                  <a:pt x="222" y="4"/>
                </a:cubicBezTo>
                <a:cubicBezTo>
                  <a:pt x="222" y="4"/>
                  <a:pt x="222" y="4"/>
                  <a:pt x="222" y="4"/>
                </a:cubicBezTo>
                <a:cubicBezTo>
                  <a:pt x="222" y="3"/>
                  <a:pt x="223" y="2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5" y="3"/>
                  <a:pt x="226" y="4"/>
                  <a:pt x="226" y="5"/>
                </a:cubicBezTo>
                <a:cubicBezTo>
                  <a:pt x="226" y="5"/>
                  <a:pt x="226" y="5"/>
                  <a:pt x="226" y="5"/>
                </a:cubicBezTo>
                <a:cubicBezTo>
                  <a:pt x="226" y="6"/>
                  <a:pt x="225" y="7"/>
                  <a:pt x="224" y="7"/>
                </a:cubicBezTo>
                <a:cubicBezTo>
                  <a:pt x="224" y="7"/>
                  <a:pt x="224" y="7"/>
                  <a:pt x="224" y="7"/>
                </a:cubicBezTo>
                <a:cubicBezTo>
                  <a:pt x="224" y="7"/>
                  <a:pt x="224" y="7"/>
                  <a:pt x="224" y="7"/>
                </a:cubicBezTo>
                <a:close/>
                <a:moveTo>
                  <a:pt x="164" y="5"/>
                </a:moveTo>
                <a:cubicBezTo>
                  <a:pt x="164" y="4"/>
                  <a:pt x="165" y="3"/>
                  <a:pt x="166" y="2"/>
                </a:cubicBezTo>
                <a:cubicBezTo>
                  <a:pt x="166" y="2"/>
                  <a:pt x="166" y="2"/>
                  <a:pt x="166" y="2"/>
                </a:cubicBezTo>
                <a:cubicBezTo>
                  <a:pt x="167" y="2"/>
                  <a:pt x="168" y="3"/>
                  <a:pt x="169" y="4"/>
                </a:cubicBezTo>
                <a:cubicBezTo>
                  <a:pt x="169" y="4"/>
                  <a:pt x="169" y="4"/>
                  <a:pt x="169" y="4"/>
                </a:cubicBezTo>
                <a:cubicBezTo>
                  <a:pt x="169" y="5"/>
                  <a:pt x="168" y="7"/>
                  <a:pt x="167" y="7"/>
                </a:cubicBezTo>
                <a:cubicBezTo>
                  <a:pt x="167" y="7"/>
                  <a:pt x="167" y="7"/>
                  <a:pt x="167" y="7"/>
                </a:cubicBezTo>
                <a:cubicBezTo>
                  <a:pt x="167" y="7"/>
                  <a:pt x="167" y="7"/>
                  <a:pt x="166" y="7"/>
                </a:cubicBezTo>
                <a:cubicBezTo>
                  <a:pt x="166" y="7"/>
                  <a:pt x="166" y="7"/>
                  <a:pt x="166" y="7"/>
                </a:cubicBezTo>
                <a:cubicBezTo>
                  <a:pt x="165" y="7"/>
                  <a:pt x="165" y="6"/>
                  <a:pt x="164" y="5"/>
                </a:cubicBezTo>
                <a:close/>
                <a:moveTo>
                  <a:pt x="217" y="6"/>
                </a:moveTo>
                <a:cubicBezTo>
                  <a:pt x="215" y="6"/>
                  <a:pt x="215" y="5"/>
                  <a:pt x="215" y="3"/>
                </a:cubicBezTo>
                <a:cubicBezTo>
                  <a:pt x="215" y="3"/>
                  <a:pt x="215" y="3"/>
                  <a:pt x="215" y="3"/>
                </a:cubicBezTo>
                <a:cubicBezTo>
                  <a:pt x="215" y="2"/>
                  <a:pt x="216" y="1"/>
                  <a:pt x="217" y="2"/>
                </a:cubicBezTo>
                <a:cubicBezTo>
                  <a:pt x="217" y="2"/>
                  <a:pt x="217" y="2"/>
                  <a:pt x="217" y="2"/>
                </a:cubicBezTo>
                <a:cubicBezTo>
                  <a:pt x="218" y="2"/>
                  <a:pt x="219" y="3"/>
                  <a:pt x="219" y="4"/>
                </a:cubicBezTo>
                <a:cubicBezTo>
                  <a:pt x="219" y="4"/>
                  <a:pt x="219" y="4"/>
                  <a:pt x="219" y="4"/>
                </a:cubicBezTo>
                <a:cubicBezTo>
                  <a:pt x="219" y="5"/>
                  <a:pt x="218" y="6"/>
                  <a:pt x="217" y="6"/>
                </a:cubicBezTo>
                <a:cubicBezTo>
                  <a:pt x="217" y="6"/>
                  <a:pt x="217" y="6"/>
                  <a:pt x="217" y="6"/>
                </a:cubicBezTo>
                <a:cubicBezTo>
                  <a:pt x="217" y="6"/>
                  <a:pt x="217" y="6"/>
                  <a:pt x="217" y="6"/>
                </a:cubicBezTo>
                <a:close/>
                <a:moveTo>
                  <a:pt x="172" y="4"/>
                </a:moveTo>
                <a:cubicBezTo>
                  <a:pt x="171" y="3"/>
                  <a:pt x="172" y="2"/>
                  <a:pt x="173" y="2"/>
                </a:cubicBezTo>
                <a:cubicBezTo>
                  <a:pt x="173" y="2"/>
                  <a:pt x="173" y="2"/>
                  <a:pt x="173" y="2"/>
                </a:cubicBezTo>
                <a:cubicBezTo>
                  <a:pt x="175" y="1"/>
                  <a:pt x="176" y="2"/>
                  <a:pt x="176" y="3"/>
                </a:cubicBezTo>
                <a:cubicBezTo>
                  <a:pt x="176" y="3"/>
                  <a:pt x="176" y="3"/>
                  <a:pt x="176" y="3"/>
                </a:cubicBezTo>
                <a:cubicBezTo>
                  <a:pt x="176" y="5"/>
                  <a:pt x="175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3" y="6"/>
                  <a:pt x="172" y="5"/>
                  <a:pt x="172" y="4"/>
                </a:cubicBezTo>
                <a:close/>
                <a:moveTo>
                  <a:pt x="210" y="5"/>
                </a:moveTo>
                <a:cubicBezTo>
                  <a:pt x="208" y="5"/>
                  <a:pt x="207" y="4"/>
                  <a:pt x="208" y="3"/>
                </a:cubicBezTo>
                <a:cubicBezTo>
                  <a:pt x="208" y="3"/>
                  <a:pt x="208" y="3"/>
                  <a:pt x="208" y="3"/>
                </a:cubicBezTo>
                <a:cubicBezTo>
                  <a:pt x="208" y="2"/>
                  <a:pt x="209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1" y="1"/>
                  <a:pt x="212" y="2"/>
                  <a:pt x="212" y="3"/>
                </a:cubicBezTo>
                <a:cubicBezTo>
                  <a:pt x="212" y="3"/>
                  <a:pt x="212" y="3"/>
                  <a:pt x="212" y="3"/>
                </a:cubicBezTo>
                <a:cubicBezTo>
                  <a:pt x="212" y="4"/>
                  <a:pt x="211" y="5"/>
                  <a:pt x="210" y="5"/>
                </a:cubicBezTo>
                <a:cubicBezTo>
                  <a:pt x="210" y="5"/>
                  <a:pt x="210" y="5"/>
                  <a:pt x="210" y="5"/>
                </a:cubicBezTo>
                <a:cubicBezTo>
                  <a:pt x="210" y="5"/>
                  <a:pt x="210" y="5"/>
                  <a:pt x="210" y="5"/>
                </a:cubicBezTo>
                <a:close/>
                <a:moveTo>
                  <a:pt x="179" y="3"/>
                </a:moveTo>
                <a:cubicBezTo>
                  <a:pt x="179" y="2"/>
                  <a:pt x="179" y="1"/>
                  <a:pt x="181" y="1"/>
                </a:cubicBezTo>
                <a:cubicBezTo>
                  <a:pt x="181" y="1"/>
                  <a:pt x="181" y="1"/>
                  <a:pt x="181" y="1"/>
                </a:cubicBezTo>
                <a:cubicBezTo>
                  <a:pt x="182" y="1"/>
                  <a:pt x="183" y="2"/>
                  <a:pt x="183" y="3"/>
                </a:cubicBezTo>
                <a:cubicBezTo>
                  <a:pt x="183" y="3"/>
                  <a:pt x="183" y="3"/>
                  <a:pt x="183" y="3"/>
                </a:cubicBezTo>
                <a:cubicBezTo>
                  <a:pt x="183" y="4"/>
                  <a:pt x="182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0" y="5"/>
                  <a:pt x="179" y="4"/>
                  <a:pt x="179" y="3"/>
                </a:cubicBezTo>
                <a:close/>
                <a:moveTo>
                  <a:pt x="202" y="5"/>
                </a:moveTo>
                <a:cubicBezTo>
                  <a:pt x="201" y="5"/>
                  <a:pt x="200" y="4"/>
                  <a:pt x="200" y="3"/>
                </a:cubicBezTo>
                <a:cubicBezTo>
                  <a:pt x="200" y="3"/>
                  <a:pt x="200" y="3"/>
                  <a:pt x="200" y="3"/>
                </a:cubicBezTo>
                <a:cubicBezTo>
                  <a:pt x="200" y="1"/>
                  <a:pt x="201" y="0"/>
                  <a:pt x="20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3" y="0"/>
                  <a:pt x="203" y="0"/>
                  <a:pt x="203" y="1"/>
                </a:cubicBezTo>
                <a:cubicBezTo>
                  <a:pt x="203" y="1"/>
                  <a:pt x="203" y="1"/>
                  <a:pt x="203" y="1"/>
                </a:cubicBezTo>
                <a:cubicBezTo>
                  <a:pt x="204" y="1"/>
                  <a:pt x="205" y="2"/>
                  <a:pt x="205" y="3"/>
                </a:cubicBezTo>
                <a:cubicBezTo>
                  <a:pt x="205" y="3"/>
                  <a:pt x="205" y="3"/>
                  <a:pt x="205" y="3"/>
                </a:cubicBezTo>
                <a:cubicBezTo>
                  <a:pt x="205" y="4"/>
                  <a:pt x="204" y="5"/>
                  <a:pt x="202" y="5"/>
                </a:cubicBezTo>
                <a:cubicBezTo>
                  <a:pt x="202" y="5"/>
                  <a:pt x="202" y="5"/>
                  <a:pt x="202" y="5"/>
                </a:cubicBezTo>
                <a:cubicBezTo>
                  <a:pt x="202" y="5"/>
                  <a:pt x="202" y="5"/>
                  <a:pt x="202" y="5"/>
                </a:cubicBezTo>
                <a:close/>
                <a:moveTo>
                  <a:pt x="186" y="3"/>
                </a:moveTo>
                <a:cubicBezTo>
                  <a:pt x="186" y="2"/>
                  <a:pt x="187" y="1"/>
                  <a:pt x="18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89" y="0"/>
                  <a:pt x="190" y="1"/>
                  <a:pt x="190" y="3"/>
                </a:cubicBezTo>
                <a:cubicBezTo>
                  <a:pt x="190" y="3"/>
                  <a:pt x="190" y="3"/>
                  <a:pt x="190" y="3"/>
                </a:cubicBezTo>
                <a:cubicBezTo>
                  <a:pt x="190" y="4"/>
                  <a:pt x="189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7" y="5"/>
                  <a:pt x="186" y="4"/>
                  <a:pt x="186" y="3"/>
                </a:cubicBezTo>
                <a:close/>
                <a:moveTo>
                  <a:pt x="195" y="5"/>
                </a:moveTo>
                <a:cubicBezTo>
                  <a:pt x="195" y="5"/>
                  <a:pt x="195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lose/>
                <a:moveTo>
                  <a:pt x="193" y="2"/>
                </a:moveTo>
                <a:cubicBezTo>
                  <a:pt x="193" y="1"/>
                  <a:pt x="194" y="0"/>
                  <a:pt x="195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6" y="0"/>
                  <a:pt x="197" y="1"/>
                  <a:pt x="197" y="2"/>
                </a:cubicBezTo>
                <a:cubicBezTo>
                  <a:pt x="197" y="2"/>
                  <a:pt x="197" y="2"/>
                  <a:pt x="197" y="2"/>
                </a:cubicBezTo>
                <a:cubicBezTo>
                  <a:pt x="197" y="4"/>
                  <a:pt x="196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ubicBezTo>
                  <a:pt x="194" y="5"/>
                  <a:pt x="193" y="4"/>
                  <a:pt x="193" y="2"/>
                </a:cubicBezTo>
                <a:close/>
              </a:path>
            </a:pathLst>
          </a:custGeom>
          <a:solidFill>
            <a:srgbClr val="F4ED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8" name="组合 11"/>
          <p:cNvGrpSpPr/>
          <p:nvPr/>
        </p:nvGrpSpPr>
        <p:grpSpPr bwMode="auto">
          <a:xfrm>
            <a:off x="1657350" y="1981200"/>
            <a:ext cx="2492375" cy="2481263"/>
            <a:chOff x="0" y="0"/>
            <a:chExt cx="1441450" cy="1435100"/>
          </a:xfrm>
        </p:grpSpPr>
        <p:sp>
          <p:nvSpPr>
            <p:cNvPr id="2075" name="Freeform 58"/>
            <p:cNvSpPr>
              <a:spLocks noChangeArrowheads="1"/>
            </p:cNvSpPr>
            <p:nvPr/>
          </p:nvSpPr>
          <p:spPr bwMode="auto">
            <a:xfrm>
              <a:off x="14287" y="41275"/>
              <a:ext cx="1427163" cy="1352550"/>
            </a:xfrm>
            <a:custGeom>
              <a:avLst/>
              <a:gdLst>
                <a:gd name="T0" fmla="*/ 2147483647 w 209"/>
                <a:gd name="T1" fmla="*/ 2147483647 h 197"/>
                <a:gd name="T2" fmla="*/ 2147483647 w 209"/>
                <a:gd name="T3" fmla="*/ 2147483647 h 197"/>
                <a:gd name="T4" fmla="*/ 979204531 w 209"/>
                <a:gd name="T5" fmla="*/ 2147483647 h 197"/>
                <a:gd name="T6" fmla="*/ 233146537 w 209"/>
                <a:gd name="T7" fmla="*/ 2147483647 h 197"/>
                <a:gd name="T8" fmla="*/ 2147483647 w 209"/>
                <a:gd name="T9" fmla="*/ 0 h 197"/>
                <a:gd name="T10" fmla="*/ 2147483647 w 209"/>
                <a:gd name="T11" fmla="*/ 47140144 h 197"/>
                <a:gd name="T12" fmla="*/ 2147483647 w 209"/>
                <a:gd name="T13" fmla="*/ 2147483647 h 197"/>
                <a:gd name="T14" fmla="*/ 2147483647 w 209"/>
                <a:gd name="T15" fmla="*/ 2147483647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9"/>
                <a:gd name="T25" fmla="*/ 0 h 197"/>
                <a:gd name="T26" fmla="*/ 209 w 209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9" h="197">
                  <a:moveTo>
                    <a:pt x="102" y="197"/>
                  </a:moveTo>
                  <a:cubicBezTo>
                    <a:pt x="96" y="197"/>
                    <a:pt x="90" y="197"/>
                    <a:pt x="84" y="196"/>
                  </a:cubicBezTo>
                  <a:cubicBezTo>
                    <a:pt x="58" y="191"/>
                    <a:pt x="36" y="176"/>
                    <a:pt x="21" y="155"/>
                  </a:cubicBezTo>
                  <a:cubicBezTo>
                    <a:pt x="6" y="133"/>
                    <a:pt x="0" y="107"/>
                    <a:pt x="5" y="81"/>
                  </a:cubicBezTo>
                  <a:cubicBezTo>
                    <a:pt x="14" y="34"/>
                    <a:pt x="54" y="0"/>
                    <a:pt x="102" y="0"/>
                  </a:cubicBezTo>
                  <a:cubicBezTo>
                    <a:pt x="108" y="0"/>
                    <a:pt x="114" y="0"/>
                    <a:pt x="120" y="1"/>
                  </a:cubicBezTo>
                  <a:cubicBezTo>
                    <a:pt x="173" y="11"/>
                    <a:pt x="209" y="63"/>
                    <a:pt x="199" y="116"/>
                  </a:cubicBezTo>
                  <a:cubicBezTo>
                    <a:pt x="191" y="163"/>
                    <a:pt x="150" y="197"/>
                    <a:pt x="102" y="197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ChangeArrowheads="1"/>
            </p:cNvSpPr>
            <p:nvPr/>
          </p:nvSpPr>
          <p:spPr bwMode="auto">
            <a:xfrm>
              <a:off x="0" y="0"/>
              <a:ext cx="1422400" cy="1435100"/>
            </a:xfrm>
            <a:custGeom>
              <a:avLst/>
              <a:gdLst>
                <a:gd name="T0" fmla="*/ 2147483647 w 208"/>
                <a:gd name="T1" fmla="*/ 2147483647 h 209"/>
                <a:gd name="T2" fmla="*/ 2147483647 w 208"/>
                <a:gd name="T3" fmla="*/ 2147483647 h 209"/>
                <a:gd name="T4" fmla="*/ 420879954 w 208"/>
                <a:gd name="T5" fmla="*/ 2147483647 h 209"/>
                <a:gd name="T6" fmla="*/ 2147483647 w 208"/>
                <a:gd name="T7" fmla="*/ 471488715 h 209"/>
                <a:gd name="T8" fmla="*/ 2147483647 w 208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09"/>
                <a:gd name="T17" fmla="*/ 208 w 208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09">
                  <a:moveTo>
                    <a:pt x="199" y="122"/>
                  </a:moveTo>
                  <a:cubicBezTo>
                    <a:pt x="189" y="174"/>
                    <a:pt x="139" y="209"/>
                    <a:pt x="87" y="199"/>
                  </a:cubicBezTo>
                  <a:cubicBezTo>
                    <a:pt x="34" y="190"/>
                    <a:pt x="0" y="139"/>
                    <a:pt x="9" y="87"/>
                  </a:cubicBezTo>
                  <a:cubicBezTo>
                    <a:pt x="19" y="35"/>
                    <a:pt x="69" y="0"/>
                    <a:pt x="121" y="10"/>
                  </a:cubicBezTo>
                  <a:cubicBezTo>
                    <a:pt x="174" y="19"/>
                    <a:pt x="208" y="70"/>
                    <a:pt x="199" y="122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60"/>
            <p:cNvSpPr>
              <a:spLocks noChangeArrowheads="1"/>
            </p:cNvSpPr>
            <p:nvPr/>
          </p:nvSpPr>
          <p:spPr bwMode="auto">
            <a:xfrm>
              <a:off x="163512" y="171450"/>
              <a:ext cx="1093788" cy="1092200"/>
            </a:xfrm>
            <a:custGeom>
              <a:avLst/>
              <a:gdLst>
                <a:gd name="T0" fmla="*/ 2147483647 w 160"/>
                <a:gd name="T1" fmla="*/ 0 h 159"/>
                <a:gd name="T2" fmla="*/ 0 w 160"/>
                <a:gd name="T3" fmla="*/ 2147483647 h 159"/>
                <a:gd name="T4" fmla="*/ 186935205 w 160"/>
                <a:gd name="T5" fmla="*/ 2147483647 h 159"/>
                <a:gd name="T6" fmla="*/ 1822599453 w 160"/>
                <a:gd name="T7" fmla="*/ 2147483647 h 159"/>
                <a:gd name="T8" fmla="*/ 1822599453 w 160"/>
                <a:gd name="T9" fmla="*/ 2147483647 h 159"/>
                <a:gd name="T10" fmla="*/ 2056266751 w 160"/>
                <a:gd name="T11" fmla="*/ 2147483647 h 159"/>
                <a:gd name="T12" fmla="*/ 2147483647 w 160"/>
                <a:gd name="T13" fmla="*/ 2147483647 h 159"/>
                <a:gd name="T14" fmla="*/ 2147483647 w 160"/>
                <a:gd name="T15" fmla="*/ 1509942458 h 159"/>
                <a:gd name="T16" fmla="*/ 2147483647 w 160"/>
                <a:gd name="T17" fmla="*/ 990900167 h 159"/>
                <a:gd name="T18" fmla="*/ 2147483647 w 160"/>
                <a:gd name="T19" fmla="*/ 660602401 h 159"/>
                <a:gd name="T20" fmla="*/ 2147483647 w 160"/>
                <a:gd name="T21" fmla="*/ 802155643 h 159"/>
                <a:gd name="T22" fmla="*/ 2147483647 w 160"/>
                <a:gd name="T23" fmla="*/ 2147483647 h 159"/>
                <a:gd name="T24" fmla="*/ 2147483647 w 160"/>
                <a:gd name="T25" fmla="*/ 2147483647 h 159"/>
                <a:gd name="T26" fmla="*/ 2147483647 w 160"/>
                <a:gd name="T27" fmla="*/ 2147483647 h 159"/>
                <a:gd name="T28" fmla="*/ 2147483647 w 160"/>
                <a:gd name="T29" fmla="*/ 2147483647 h 159"/>
                <a:gd name="T30" fmla="*/ 2147483647 w 160"/>
                <a:gd name="T31" fmla="*/ 2147483647 h 159"/>
                <a:gd name="T32" fmla="*/ 2147483647 w 160"/>
                <a:gd name="T33" fmla="*/ 2147483647 h 159"/>
                <a:gd name="T34" fmla="*/ 2147483647 w 160"/>
                <a:gd name="T35" fmla="*/ 2147483647 h 159"/>
                <a:gd name="T36" fmla="*/ 2147483647 w 160"/>
                <a:gd name="T37" fmla="*/ 2147483647 h 159"/>
                <a:gd name="T38" fmla="*/ 2147483647 w 160"/>
                <a:gd name="T39" fmla="*/ 2147483647 h 159"/>
                <a:gd name="T40" fmla="*/ 2147483647 w 160"/>
                <a:gd name="T41" fmla="*/ 2147483647 h 159"/>
                <a:gd name="T42" fmla="*/ 2147483647 w 160"/>
                <a:gd name="T43" fmla="*/ 2147483647 h 159"/>
                <a:gd name="T44" fmla="*/ 2147483647 w 160"/>
                <a:gd name="T45" fmla="*/ 2147483647 h 159"/>
                <a:gd name="T46" fmla="*/ 2147483647 w 160"/>
                <a:gd name="T47" fmla="*/ 2147483647 h 159"/>
                <a:gd name="T48" fmla="*/ 2147483647 w 160"/>
                <a:gd name="T49" fmla="*/ 2147483647 h 159"/>
                <a:gd name="T50" fmla="*/ 2147483647 w 160"/>
                <a:gd name="T51" fmla="*/ 2147483647 h 159"/>
                <a:gd name="T52" fmla="*/ 2147483647 w 160"/>
                <a:gd name="T53" fmla="*/ 2147483647 h 159"/>
                <a:gd name="T54" fmla="*/ 2147483647 w 160"/>
                <a:gd name="T55" fmla="*/ 2147483647 h 159"/>
                <a:gd name="T56" fmla="*/ 2102998843 w 160"/>
                <a:gd name="T57" fmla="*/ 2147483647 h 159"/>
                <a:gd name="T58" fmla="*/ 2147483647 w 160"/>
                <a:gd name="T59" fmla="*/ 2147483647 h 159"/>
                <a:gd name="T60" fmla="*/ 2147483647 w 160"/>
                <a:gd name="T61" fmla="*/ 2147483647 h 159"/>
                <a:gd name="T62" fmla="*/ 2147483647 w 160"/>
                <a:gd name="T63" fmla="*/ 0 h 15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0"/>
                <a:gd name="T97" fmla="*/ 0 h 159"/>
                <a:gd name="T98" fmla="*/ 160 w 160"/>
                <a:gd name="T99" fmla="*/ 159 h 15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0" h="159">
                  <a:moveTo>
                    <a:pt x="80" y="0"/>
                  </a:moveTo>
                  <a:cubicBezTo>
                    <a:pt x="36" y="0"/>
                    <a:pt x="0" y="35"/>
                    <a:pt x="0" y="79"/>
                  </a:cubicBezTo>
                  <a:cubicBezTo>
                    <a:pt x="0" y="88"/>
                    <a:pt x="2" y="96"/>
                    <a:pt x="4" y="104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3"/>
                    <a:pt x="43" y="92"/>
                    <a:pt x="44" y="91"/>
                  </a:cubicBezTo>
                  <a:cubicBezTo>
                    <a:pt x="57" y="84"/>
                    <a:pt x="61" y="73"/>
                    <a:pt x="67" y="61"/>
                  </a:cubicBezTo>
                  <a:cubicBezTo>
                    <a:pt x="72" y="51"/>
                    <a:pt x="81" y="42"/>
                    <a:pt x="85" y="32"/>
                  </a:cubicBezTo>
                  <a:cubicBezTo>
                    <a:pt x="86" y="28"/>
                    <a:pt x="87" y="25"/>
                    <a:pt x="87" y="21"/>
                  </a:cubicBezTo>
                  <a:cubicBezTo>
                    <a:pt x="87" y="19"/>
                    <a:pt x="86" y="16"/>
                    <a:pt x="88" y="14"/>
                  </a:cubicBezTo>
                  <a:cubicBezTo>
                    <a:pt x="91" y="10"/>
                    <a:pt x="95" y="14"/>
                    <a:pt x="98" y="17"/>
                  </a:cubicBezTo>
                  <a:cubicBezTo>
                    <a:pt x="105" y="28"/>
                    <a:pt x="98" y="40"/>
                    <a:pt x="94" y="51"/>
                  </a:cubicBezTo>
                  <a:cubicBezTo>
                    <a:pt x="92" y="56"/>
                    <a:pt x="89" y="59"/>
                    <a:pt x="96" y="61"/>
                  </a:cubicBezTo>
                  <a:cubicBezTo>
                    <a:pt x="96" y="61"/>
                    <a:pt x="104" y="63"/>
                    <a:pt x="104" y="63"/>
                  </a:cubicBezTo>
                  <a:cubicBezTo>
                    <a:pt x="109" y="64"/>
                    <a:pt x="113" y="62"/>
                    <a:pt x="117" y="64"/>
                  </a:cubicBezTo>
                  <a:cubicBezTo>
                    <a:pt x="120" y="66"/>
                    <a:pt x="124" y="68"/>
                    <a:pt x="125" y="71"/>
                  </a:cubicBezTo>
                  <a:cubicBezTo>
                    <a:pt x="126" y="74"/>
                    <a:pt x="125" y="77"/>
                    <a:pt x="125" y="79"/>
                  </a:cubicBezTo>
                  <a:cubicBezTo>
                    <a:pt x="125" y="84"/>
                    <a:pt x="128" y="86"/>
                    <a:pt x="128" y="91"/>
                  </a:cubicBezTo>
                  <a:cubicBezTo>
                    <a:pt x="127" y="94"/>
                    <a:pt x="125" y="95"/>
                    <a:pt x="125" y="98"/>
                  </a:cubicBezTo>
                  <a:cubicBezTo>
                    <a:pt x="125" y="101"/>
                    <a:pt x="126" y="104"/>
                    <a:pt x="126" y="107"/>
                  </a:cubicBezTo>
                  <a:cubicBezTo>
                    <a:pt x="125" y="109"/>
                    <a:pt x="124" y="110"/>
                    <a:pt x="123" y="111"/>
                  </a:cubicBezTo>
                  <a:cubicBezTo>
                    <a:pt x="121" y="112"/>
                    <a:pt x="121" y="113"/>
                    <a:pt x="121" y="115"/>
                  </a:cubicBezTo>
                  <a:cubicBezTo>
                    <a:pt x="120" y="123"/>
                    <a:pt x="111" y="126"/>
                    <a:pt x="104" y="126"/>
                  </a:cubicBezTo>
                  <a:cubicBezTo>
                    <a:pt x="93" y="127"/>
                    <a:pt x="84" y="127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66" y="131"/>
                    <a:pt x="61" y="135"/>
                    <a:pt x="55" y="139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6" y="156"/>
                    <a:pt x="68" y="159"/>
                    <a:pt x="80" y="159"/>
                  </a:cubicBezTo>
                  <a:cubicBezTo>
                    <a:pt x="124" y="159"/>
                    <a:pt x="160" y="124"/>
                    <a:pt x="160" y="79"/>
                  </a:cubicBezTo>
                  <a:cubicBezTo>
                    <a:pt x="160" y="35"/>
                    <a:pt x="124" y="0"/>
                    <a:pt x="80" y="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 noChangeArrowheads="1"/>
            </p:cNvSpPr>
            <p:nvPr/>
          </p:nvSpPr>
          <p:spPr bwMode="auto">
            <a:xfrm>
              <a:off x="109537" y="130175"/>
              <a:ext cx="1230313" cy="1174750"/>
            </a:xfrm>
            <a:custGeom>
              <a:avLst/>
              <a:gdLst>
                <a:gd name="T0" fmla="*/ 2147483647 w 180"/>
                <a:gd name="T1" fmla="*/ 94392193 h 171"/>
                <a:gd name="T2" fmla="*/ 2147483647 w 180"/>
                <a:gd name="T3" fmla="*/ 0 h 171"/>
                <a:gd name="T4" fmla="*/ 186870875 w 180"/>
                <a:gd name="T5" fmla="*/ 2147483647 h 171"/>
                <a:gd name="T6" fmla="*/ 840925771 w 180"/>
                <a:gd name="T7" fmla="*/ 2147483647 h 171"/>
                <a:gd name="T8" fmla="*/ 2147483647 w 180"/>
                <a:gd name="T9" fmla="*/ 2147483647 h 171"/>
                <a:gd name="T10" fmla="*/ 2147483647 w 180"/>
                <a:gd name="T11" fmla="*/ 2147483647 h 171"/>
                <a:gd name="T12" fmla="*/ 2147483647 w 180"/>
                <a:gd name="T13" fmla="*/ 2147483647 h 171"/>
                <a:gd name="T14" fmla="*/ 2147483647 w 180"/>
                <a:gd name="T15" fmla="*/ 94392193 h 171"/>
                <a:gd name="T16" fmla="*/ 2147483647 w 180"/>
                <a:gd name="T17" fmla="*/ 2147483647 h 171"/>
                <a:gd name="T18" fmla="*/ 2147483647 w 180"/>
                <a:gd name="T19" fmla="*/ 2147483647 h 171"/>
                <a:gd name="T20" fmla="*/ 2147483647 w 180"/>
                <a:gd name="T21" fmla="*/ 2147483647 h 171"/>
                <a:gd name="T22" fmla="*/ 981085762 w 180"/>
                <a:gd name="T23" fmla="*/ 2147483647 h 171"/>
                <a:gd name="T24" fmla="*/ 373748584 w 180"/>
                <a:gd name="T25" fmla="*/ 2147483647 h 171"/>
                <a:gd name="T26" fmla="*/ 2147483647 w 180"/>
                <a:gd name="T27" fmla="*/ 188784386 h 171"/>
                <a:gd name="T28" fmla="*/ 2147483647 w 180"/>
                <a:gd name="T29" fmla="*/ 235973613 h 171"/>
                <a:gd name="T30" fmla="*/ 2147483647 w 180"/>
                <a:gd name="T31" fmla="*/ 2147483647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0"/>
                <a:gd name="T49" fmla="*/ 0 h 171"/>
                <a:gd name="T50" fmla="*/ 180 w 180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0" h="171">
                  <a:moveTo>
                    <a:pt x="103" y="2"/>
                  </a:moveTo>
                  <a:cubicBezTo>
                    <a:pt x="98" y="1"/>
                    <a:pt x="93" y="0"/>
                    <a:pt x="88" y="0"/>
                  </a:cubicBezTo>
                  <a:cubicBezTo>
                    <a:pt x="47" y="0"/>
                    <a:pt x="12" y="30"/>
                    <a:pt x="4" y="70"/>
                  </a:cubicBezTo>
                  <a:cubicBezTo>
                    <a:pt x="0" y="92"/>
                    <a:pt x="5" y="115"/>
                    <a:pt x="18" y="134"/>
                  </a:cubicBezTo>
                  <a:cubicBezTo>
                    <a:pt x="31" y="152"/>
                    <a:pt x="50" y="165"/>
                    <a:pt x="73" y="169"/>
                  </a:cubicBezTo>
                  <a:cubicBezTo>
                    <a:pt x="78" y="170"/>
                    <a:pt x="83" y="171"/>
                    <a:pt x="88" y="171"/>
                  </a:cubicBezTo>
                  <a:cubicBezTo>
                    <a:pt x="129" y="171"/>
                    <a:pt x="164" y="141"/>
                    <a:pt x="172" y="101"/>
                  </a:cubicBezTo>
                  <a:cubicBezTo>
                    <a:pt x="180" y="55"/>
                    <a:pt x="150" y="10"/>
                    <a:pt x="103" y="2"/>
                  </a:cubicBezTo>
                  <a:close/>
                  <a:moveTo>
                    <a:pt x="169" y="100"/>
                  </a:moveTo>
                  <a:cubicBezTo>
                    <a:pt x="161" y="139"/>
                    <a:pt x="128" y="167"/>
                    <a:pt x="88" y="167"/>
                  </a:cubicBezTo>
                  <a:cubicBezTo>
                    <a:pt x="83" y="167"/>
                    <a:pt x="78" y="167"/>
                    <a:pt x="73" y="166"/>
                  </a:cubicBezTo>
                  <a:cubicBezTo>
                    <a:pt x="52" y="162"/>
                    <a:pt x="33" y="150"/>
                    <a:pt x="21" y="132"/>
                  </a:cubicBezTo>
                  <a:cubicBezTo>
                    <a:pt x="8" y="114"/>
                    <a:pt x="4" y="92"/>
                    <a:pt x="8" y="71"/>
                  </a:cubicBezTo>
                  <a:cubicBezTo>
                    <a:pt x="15" y="32"/>
                    <a:pt x="49" y="4"/>
                    <a:pt x="88" y="4"/>
                  </a:cubicBezTo>
                  <a:cubicBezTo>
                    <a:pt x="93" y="4"/>
                    <a:pt x="98" y="4"/>
                    <a:pt x="103" y="5"/>
                  </a:cubicBezTo>
                  <a:cubicBezTo>
                    <a:pt x="147" y="13"/>
                    <a:pt x="177" y="56"/>
                    <a:pt x="169" y="10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文本框 16"/>
          <p:cNvSpPr>
            <a:spLocks noChangeArrowheads="1"/>
          </p:cNvSpPr>
          <p:nvPr/>
        </p:nvSpPr>
        <p:spPr bwMode="auto">
          <a:xfrm>
            <a:off x="4798695" y="3213100"/>
            <a:ext cx="586994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5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多云新架构说明</a:t>
            </a:r>
            <a:endParaRPr lang="zh-CN" altLang="en-US" sz="54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60" name="矩形 8"/>
          <p:cNvSpPr>
            <a:spLocks noChangeArrowheads="1"/>
          </p:cNvSpPr>
          <p:nvPr/>
        </p:nvSpPr>
        <p:spPr bwMode="auto">
          <a:xfrm>
            <a:off x="5911690" y="4616450"/>
            <a:ext cx="1706880" cy="398780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主讲人</a:t>
            </a:r>
            <a:r>
              <a:rPr lang="zh-CN" altLang="en-US" sz="2000" dirty="0" smtClean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：李凯</a:t>
            </a:r>
            <a:endParaRPr lang="zh-CN" altLang="en-US" sz="2000" dirty="0" smtClean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61" name="矩形 9"/>
          <p:cNvSpPr>
            <a:spLocks noChangeArrowheads="1"/>
          </p:cNvSpPr>
          <p:nvPr/>
        </p:nvSpPr>
        <p:spPr bwMode="auto">
          <a:xfrm>
            <a:off x="8110014" y="4616450"/>
            <a:ext cx="1901190" cy="398780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2019.12</a:t>
            </a:r>
            <a:endParaRPr lang="zh-CN" altLang="en-US" sz="2000" dirty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63" name="Freeform 74"/>
          <p:cNvSpPr>
            <a:spLocks noChangeArrowheads="1"/>
          </p:cNvSpPr>
          <p:nvPr/>
        </p:nvSpPr>
        <p:spPr bwMode="auto">
          <a:xfrm>
            <a:off x="7396163" y="2970213"/>
            <a:ext cx="674687" cy="58737"/>
          </a:xfrm>
          <a:custGeom>
            <a:avLst/>
            <a:gdLst>
              <a:gd name="T0" fmla="*/ 2147483647 w 71"/>
              <a:gd name="T1" fmla="*/ 287507826 h 6"/>
              <a:gd name="T2" fmla="*/ 2147483647 w 71"/>
              <a:gd name="T3" fmla="*/ 0 h 6"/>
              <a:gd name="T4" fmla="*/ 270901084 w 71"/>
              <a:gd name="T5" fmla="*/ 0 h 6"/>
              <a:gd name="T6" fmla="*/ 0 w 71"/>
              <a:gd name="T7" fmla="*/ 287507826 h 6"/>
              <a:gd name="T8" fmla="*/ 0 w 71"/>
              <a:gd name="T9" fmla="*/ 287507826 h 6"/>
              <a:gd name="T10" fmla="*/ 270901084 w 71"/>
              <a:gd name="T11" fmla="*/ 575005862 h 6"/>
              <a:gd name="T12" fmla="*/ 2147483647 w 71"/>
              <a:gd name="T13" fmla="*/ 575005862 h 6"/>
              <a:gd name="T14" fmla="*/ 2147483647 w 71"/>
              <a:gd name="T15" fmla="*/ 287507826 h 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1"/>
              <a:gd name="T25" fmla="*/ 0 h 6"/>
              <a:gd name="T26" fmla="*/ 71 w 71"/>
              <a:gd name="T27" fmla="*/ 6 h 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1" h="6">
                <a:moveTo>
                  <a:pt x="71" y="3"/>
                </a:moveTo>
                <a:cubicBezTo>
                  <a:pt x="71" y="1"/>
                  <a:pt x="69" y="0"/>
                  <a:pt x="68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2" y="6"/>
                  <a:pt x="3" y="6"/>
                </a:cubicBezTo>
                <a:cubicBezTo>
                  <a:pt x="68" y="6"/>
                  <a:pt x="68" y="6"/>
                  <a:pt x="68" y="6"/>
                </a:cubicBezTo>
                <a:cubicBezTo>
                  <a:pt x="69" y="6"/>
                  <a:pt x="71" y="4"/>
                  <a:pt x="71" y="3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Freeform 75"/>
          <p:cNvSpPr>
            <a:spLocks noEditPoints="1" noChangeArrowheads="1"/>
          </p:cNvSpPr>
          <p:nvPr/>
        </p:nvSpPr>
        <p:spPr bwMode="auto">
          <a:xfrm>
            <a:off x="7138988" y="2243138"/>
            <a:ext cx="1189037" cy="717550"/>
          </a:xfrm>
          <a:custGeom>
            <a:avLst/>
            <a:gdLst>
              <a:gd name="T0" fmla="*/ 2147483647 w 125"/>
              <a:gd name="T1" fmla="*/ 2147483647 h 73"/>
              <a:gd name="T2" fmla="*/ 2147483647 w 125"/>
              <a:gd name="T3" fmla="*/ 2147483647 h 73"/>
              <a:gd name="T4" fmla="*/ 2147483647 w 125"/>
              <a:gd name="T5" fmla="*/ 2147483647 h 73"/>
              <a:gd name="T6" fmla="*/ 2147483647 w 125"/>
              <a:gd name="T7" fmla="*/ 2147483647 h 73"/>
              <a:gd name="T8" fmla="*/ 2147483647 w 125"/>
              <a:gd name="T9" fmla="*/ 2147483647 h 73"/>
              <a:gd name="T10" fmla="*/ 2147483647 w 125"/>
              <a:gd name="T11" fmla="*/ 2147483647 h 73"/>
              <a:gd name="T12" fmla="*/ 2147483647 w 125"/>
              <a:gd name="T13" fmla="*/ 2147483647 h 73"/>
              <a:gd name="T14" fmla="*/ 2147483647 w 125"/>
              <a:gd name="T15" fmla="*/ 1545887754 h 73"/>
              <a:gd name="T16" fmla="*/ 2147483647 w 125"/>
              <a:gd name="T17" fmla="*/ 483088080 h 73"/>
              <a:gd name="T18" fmla="*/ 2147483647 w 125"/>
              <a:gd name="T19" fmla="*/ 1256036872 h 73"/>
              <a:gd name="T20" fmla="*/ 2147483647 w 125"/>
              <a:gd name="T21" fmla="*/ 2147483647 h 73"/>
              <a:gd name="T22" fmla="*/ 2147483647 w 125"/>
              <a:gd name="T23" fmla="*/ 2147483647 h 73"/>
              <a:gd name="T24" fmla="*/ 2147483647 w 125"/>
              <a:gd name="T25" fmla="*/ 2147483647 h 73"/>
              <a:gd name="T26" fmla="*/ 2147483647 w 125"/>
              <a:gd name="T27" fmla="*/ 2147483647 h 73"/>
              <a:gd name="T28" fmla="*/ 2147483647 w 125"/>
              <a:gd name="T29" fmla="*/ 2147483647 h 73"/>
              <a:gd name="T30" fmla="*/ 2147483647 w 125"/>
              <a:gd name="T31" fmla="*/ 2147483647 h 73"/>
              <a:gd name="T32" fmla="*/ 2147483647 w 125"/>
              <a:gd name="T33" fmla="*/ 966185990 h 73"/>
              <a:gd name="T34" fmla="*/ 2147483647 w 125"/>
              <a:gd name="T35" fmla="*/ 0 h 73"/>
              <a:gd name="T36" fmla="*/ 2147483647 w 125"/>
              <a:gd name="T37" fmla="*/ 966185990 h 73"/>
              <a:gd name="T38" fmla="*/ 2147483647 w 125"/>
              <a:gd name="T39" fmla="*/ 2147483647 h 73"/>
              <a:gd name="T40" fmla="*/ 2147483647 w 125"/>
              <a:gd name="T41" fmla="*/ 2147483647 h 73"/>
              <a:gd name="T42" fmla="*/ 2147483647 w 125"/>
              <a:gd name="T43" fmla="*/ 2147483647 h 73"/>
              <a:gd name="T44" fmla="*/ 2147483647 w 125"/>
              <a:gd name="T45" fmla="*/ 2147483647 h 73"/>
              <a:gd name="T46" fmla="*/ 2147483647 w 125"/>
              <a:gd name="T47" fmla="*/ 2147483647 h 73"/>
              <a:gd name="T48" fmla="*/ 2147483647 w 125"/>
              <a:gd name="T49" fmla="*/ 2147483647 h 73"/>
              <a:gd name="T50" fmla="*/ 2147483647 w 125"/>
              <a:gd name="T51" fmla="*/ 1256036872 h 73"/>
              <a:gd name="T52" fmla="*/ 2147483647 w 125"/>
              <a:gd name="T53" fmla="*/ 483088080 h 73"/>
              <a:gd name="T54" fmla="*/ 2147483647 w 125"/>
              <a:gd name="T55" fmla="*/ 1545887754 h 73"/>
              <a:gd name="T56" fmla="*/ 2147483647 w 125"/>
              <a:gd name="T57" fmla="*/ 2147483647 h 73"/>
              <a:gd name="T58" fmla="*/ 2147483647 w 125"/>
              <a:gd name="T59" fmla="*/ 2147483647 h 73"/>
              <a:gd name="T60" fmla="*/ 2147483647 w 125"/>
              <a:gd name="T61" fmla="*/ 2147483647 h 73"/>
              <a:gd name="T62" fmla="*/ 2147483647 w 125"/>
              <a:gd name="T63" fmla="*/ 2147483647 h 73"/>
              <a:gd name="T64" fmla="*/ 2147483647 w 125"/>
              <a:gd name="T65" fmla="*/ 2147483647 h 73"/>
              <a:gd name="T66" fmla="*/ 1900157224 w 125"/>
              <a:gd name="T67" fmla="*/ 2147483647 h 73"/>
              <a:gd name="T68" fmla="*/ 904838132 w 125"/>
              <a:gd name="T69" fmla="*/ 2147483647 h 73"/>
              <a:gd name="T70" fmla="*/ 0 w 125"/>
              <a:gd name="T71" fmla="*/ 1739124952 h 73"/>
              <a:gd name="T72" fmla="*/ 1538223874 w 125"/>
              <a:gd name="T73" fmla="*/ 2147483647 h 73"/>
              <a:gd name="T74" fmla="*/ 1990647696 w 125"/>
              <a:gd name="T75" fmla="*/ 2147483647 h 73"/>
              <a:gd name="T76" fmla="*/ 1900157224 w 125"/>
              <a:gd name="T77" fmla="*/ 2147483647 h 73"/>
              <a:gd name="T78" fmla="*/ 2147483647 w 125"/>
              <a:gd name="T79" fmla="*/ 2147483647 h 73"/>
              <a:gd name="T80" fmla="*/ 2147483647 w 125"/>
              <a:gd name="T81" fmla="*/ 2147483647 h 73"/>
              <a:gd name="T82" fmla="*/ 2147483647 w 125"/>
              <a:gd name="T83" fmla="*/ 2147483647 h 73"/>
              <a:gd name="T84" fmla="*/ 2147483647 w 125"/>
              <a:gd name="T85" fmla="*/ 2147483647 h 73"/>
              <a:gd name="T86" fmla="*/ 2147483647 w 125"/>
              <a:gd name="T87" fmla="*/ 2147483647 h 73"/>
              <a:gd name="T88" fmla="*/ 2147483647 w 125"/>
              <a:gd name="T89" fmla="*/ 1835748466 h 73"/>
              <a:gd name="T90" fmla="*/ 2147483647 w 125"/>
              <a:gd name="T91" fmla="*/ 2147483647 h 73"/>
              <a:gd name="T92" fmla="*/ 2147483647 w 125"/>
              <a:gd name="T93" fmla="*/ 2147483647 h 73"/>
              <a:gd name="T94" fmla="*/ 2147483647 w 125"/>
              <a:gd name="T95" fmla="*/ 2147483647 h 73"/>
              <a:gd name="T96" fmla="*/ 2147483647 w 125"/>
              <a:gd name="T97" fmla="*/ 2147483647 h 73"/>
              <a:gd name="T98" fmla="*/ 2147483647 w 125"/>
              <a:gd name="T99" fmla="*/ 2147483647 h 73"/>
              <a:gd name="T100" fmla="*/ 2147483647 w 125"/>
              <a:gd name="T101" fmla="*/ 2147483647 h 73"/>
              <a:gd name="T102" fmla="*/ 2147483647 w 125"/>
              <a:gd name="T103" fmla="*/ 2147483647 h 73"/>
              <a:gd name="T104" fmla="*/ 2147483647 w 125"/>
              <a:gd name="T105" fmla="*/ 2147483647 h 7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5"/>
              <a:gd name="T160" fmla="*/ 0 h 73"/>
              <a:gd name="T161" fmla="*/ 125 w 125"/>
              <a:gd name="T162" fmla="*/ 73 h 7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5" h="73">
                <a:moveTo>
                  <a:pt x="116" y="30"/>
                </a:moveTo>
                <a:cubicBezTo>
                  <a:pt x="115" y="24"/>
                  <a:pt x="115" y="24"/>
                  <a:pt x="115" y="24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6" y="41"/>
                  <a:pt x="104" y="41"/>
                  <a:pt x="104" y="44"/>
                </a:cubicBezTo>
                <a:cubicBezTo>
                  <a:pt x="102" y="41"/>
                  <a:pt x="97" y="43"/>
                  <a:pt x="99" y="47"/>
                </a:cubicBezTo>
                <a:cubicBezTo>
                  <a:pt x="96" y="45"/>
                  <a:pt x="95" y="47"/>
                  <a:pt x="98" y="49"/>
                </a:cubicBezTo>
                <a:cubicBezTo>
                  <a:pt x="93" y="50"/>
                  <a:pt x="93" y="55"/>
                  <a:pt x="98" y="55"/>
                </a:cubicBezTo>
                <a:cubicBezTo>
                  <a:pt x="96" y="56"/>
                  <a:pt x="96" y="58"/>
                  <a:pt x="96" y="58"/>
                </a:cubicBezTo>
                <a:cubicBezTo>
                  <a:pt x="95" y="59"/>
                  <a:pt x="93" y="60"/>
                  <a:pt x="91" y="60"/>
                </a:cubicBezTo>
                <a:cubicBezTo>
                  <a:pt x="89" y="58"/>
                  <a:pt x="88" y="56"/>
                  <a:pt x="87" y="54"/>
                </a:cubicBezTo>
                <a:cubicBezTo>
                  <a:pt x="88" y="54"/>
                  <a:pt x="89" y="53"/>
                  <a:pt x="88" y="51"/>
                </a:cubicBezTo>
                <a:cubicBezTo>
                  <a:pt x="92" y="53"/>
                  <a:pt x="95" y="50"/>
                  <a:pt x="93" y="46"/>
                </a:cubicBezTo>
                <a:cubicBezTo>
                  <a:pt x="96" y="47"/>
                  <a:pt x="97" y="45"/>
                  <a:pt x="93" y="44"/>
                </a:cubicBezTo>
                <a:cubicBezTo>
                  <a:pt x="97" y="42"/>
                  <a:pt x="96" y="37"/>
                  <a:pt x="92" y="38"/>
                </a:cubicBezTo>
                <a:cubicBezTo>
                  <a:pt x="94" y="36"/>
                  <a:pt x="93" y="34"/>
                  <a:pt x="91" y="35"/>
                </a:cubicBezTo>
                <a:cubicBezTo>
                  <a:pt x="98" y="16"/>
                  <a:pt x="98" y="16"/>
                  <a:pt x="98" y="16"/>
                </a:cubicBezTo>
                <a:cubicBezTo>
                  <a:pt x="93" y="20"/>
                  <a:pt x="93" y="20"/>
                  <a:pt x="93" y="20"/>
                </a:cubicBezTo>
                <a:cubicBezTo>
                  <a:pt x="95" y="5"/>
                  <a:pt x="95" y="5"/>
                  <a:pt x="95" y="5"/>
                </a:cubicBezTo>
                <a:cubicBezTo>
                  <a:pt x="90" y="19"/>
                  <a:pt x="90" y="19"/>
                  <a:pt x="90" y="19"/>
                </a:cubicBezTo>
                <a:cubicBezTo>
                  <a:pt x="87" y="13"/>
                  <a:pt x="87" y="13"/>
                  <a:pt x="87" y="13"/>
                </a:cubicBezTo>
                <a:cubicBezTo>
                  <a:pt x="84" y="33"/>
                  <a:pt x="84" y="33"/>
                  <a:pt x="84" y="33"/>
                </a:cubicBezTo>
                <a:cubicBezTo>
                  <a:pt x="82" y="31"/>
                  <a:pt x="81" y="32"/>
                  <a:pt x="81" y="35"/>
                </a:cubicBezTo>
                <a:cubicBezTo>
                  <a:pt x="78" y="32"/>
                  <a:pt x="74" y="36"/>
                  <a:pt x="77" y="39"/>
                </a:cubicBezTo>
                <a:cubicBezTo>
                  <a:pt x="74" y="39"/>
                  <a:pt x="73" y="41"/>
                  <a:pt x="77" y="42"/>
                </a:cubicBezTo>
                <a:cubicBezTo>
                  <a:pt x="72" y="44"/>
                  <a:pt x="74" y="49"/>
                  <a:pt x="78" y="48"/>
                </a:cubicBezTo>
                <a:cubicBezTo>
                  <a:pt x="77" y="49"/>
                  <a:pt x="77" y="51"/>
                  <a:pt x="77" y="51"/>
                </a:cubicBezTo>
                <a:cubicBezTo>
                  <a:pt x="76" y="52"/>
                  <a:pt x="74" y="54"/>
                  <a:pt x="72" y="54"/>
                </a:cubicBezTo>
                <a:cubicBezTo>
                  <a:pt x="70" y="53"/>
                  <a:pt x="69" y="51"/>
                  <a:pt x="68" y="49"/>
                </a:cubicBezTo>
                <a:cubicBezTo>
                  <a:pt x="68" y="49"/>
                  <a:pt x="69" y="48"/>
                  <a:pt x="68" y="46"/>
                </a:cubicBezTo>
                <a:cubicBezTo>
                  <a:pt x="72" y="48"/>
                  <a:pt x="74" y="43"/>
                  <a:pt x="71" y="41"/>
                </a:cubicBezTo>
                <a:cubicBezTo>
                  <a:pt x="74" y="41"/>
                  <a:pt x="74" y="38"/>
                  <a:pt x="71" y="38"/>
                </a:cubicBezTo>
                <a:cubicBezTo>
                  <a:pt x="74" y="36"/>
                  <a:pt x="72" y="31"/>
                  <a:pt x="68" y="33"/>
                </a:cubicBezTo>
                <a:cubicBezTo>
                  <a:pt x="69" y="30"/>
                  <a:pt x="68" y="29"/>
                  <a:pt x="66" y="31"/>
                </a:cubicBezTo>
                <a:cubicBezTo>
                  <a:pt x="69" y="10"/>
                  <a:pt x="69" y="10"/>
                  <a:pt x="69" y="10"/>
                </a:cubicBezTo>
                <a:cubicBezTo>
                  <a:pt x="64" y="15"/>
                  <a:pt x="64" y="15"/>
                  <a:pt x="64" y="15"/>
                </a:cubicBezTo>
                <a:cubicBezTo>
                  <a:pt x="62" y="0"/>
                  <a:pt x="62" y="0"/>
                  <a:pt x="62" y="0"/>
                </a:cubicBezTo>
                <a:cubicBezTo>
                  <a:pt x="61" y="15"/>
                  <a:pt x="61" y="15"/>
                  <a:pt x="61" y="15"/>
                </a:cubicBezTo>
                <a:cubicBezTo>
                  <a:pt x="56" y="10"/>
                  <a:pt x="56" y="10"/>
                  <a:pt x="56" y="10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29"/>
                  <a:pt x="56" y="30"/>
                  <a:pt x="57" y="33"/>
                </a:cubicBezTo>
                <a:cubicBezTo>
                  <a:pt x="53" y="31"/>
                  <a:pt x="51" y="36"/>
                  <a:pt x="54" y="38"/>
                </a:cubicBezTo>
                <a:cubicBezTo>
                  <a:pt x="51" y="38"/>
                  <a:pt x="51" y="41"/>
                  <a:pt x="54" y="41"/>
                </a:cubicBezTo>
                <a:cubicBezTo>
                  <a:pt x="51" y="43"/>
                  <a:pt x="53" y="48"/>
                  <a:pt x="57" y="46"/>
                </a:cubicBezTo>
                <a:cubicBezTo>
                  <a:pt x="56" y="48"/>
                  <a:pt x="56" y="49"/>
                  <a:pt x="57" y="49"/>
                </a:cubicBezTo>
                <a:cubicBezTo>
                  <a:pt x="56" y="51"/>
                  <a:pt x="55" y="53"/>
                  <a:pt x="52" y="54"/>
                </a:cubicBezTo>
                <a:cubicBezTo>
                  <a:pt x="50" y="54"/>
                  <a:pt x="49" y="52"/>
                  <a:pt x="47" y="51"/>
                </a:cubicBezTo>
                <a:cubicBezTo>
                  <a:pt x="48" y="51"/>
                  <a:pt x="48" y="49"/>
                  <a:pt x="47" y="48"/>
                </a:cubicBezTo>
                <a:cubicBezTo>
                  <a:pt x="51" y="49"/>
                  <a:pt x="52" y="44"/>
                  <a:pt x="48" y="42"/>
                </a:cubicBezTo>
                <a:cubicBezTo>
                  <a:pt x="52" y="41"/>
                  <a:pt x="51" y="39"/>
                  <a:pt x="48" y="39"/>
                </a:cubicBezTo>
                <a:cubicBezTo>
                  <a:pt x="50" y="36"/>
                  <a:pt x="47" y="32"/>
                  <a:pt x="43" y="35"/>
                </a:cubicBezTo>
                <a:cubicBezTo>
                  <a:pt x="44" y="32"/>
                  <a:pt x="42" y="31"/>
                  <a:pt x="41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35" y="19"/>
                  <a:pt x="35" y="19"/>
                  <a:pt x="35" y="19"/>
                </a:cubicBezTo>
                <a:cubicBezTo>
                  <a:pt x="30" y="5"/>
                  <a:pt x="30" y="5"/>
                  <a:pt x="30" y="5"/>
                </a:cubicBezTo>
                <a:cubicBezTo>
                  <a:pt x="32" y="20"/>
                  <a:pt x="32" y="20"/>
                  <a:pt x="32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34" y="35"/>
                  <a:pt x="34" y="35"/>
                  <a:pt x="34" y="35"/>
                </a:cubicBezTo>
                <a:cubicBezTo>
                  <a:pt x="32" y="34"/>
                  <a:pt x="31" y="36"/>
                  <a:pt x="33" y="38"/>
                </a:cubicBezTo>
                <a:cubicBezTo>
                  <a:pt x="29" y="37"/>
                  <a:pt x="27" y="42"/>
                  <a:pt x="32" y="44"/>
                </a:cubicBezTo>
                <a:cubicBezTo>
                  <a:pt x="28" y="45"/>
                  <a:pt x="29" y="47"/>
                  <a:pt x="32" y="46"/>
                </a:cubicBezTo>
                <a:cubicBezTo>
                  <a:pt x="29" y="50"/>
                  <a:pt x="33" y="53"/>
                  <a:pt x="36" y="51"/>
                </a:cubicBezTo>
                <a:cubicBezTo>
                  <a:pt x="36" y="53"/>
                  <a:pt x="37" y="54"/>
                  <a:pt x="37" y="54"/>
                </a:cubicBezTo>
                <a:cubicBezTo>
                  <a:pt x="37" y="56"/>
                  <a:pt x="36" y="58"/>
                  <a:pt x="34" y="60"/>
                </a:cubicBezTo>
                <a:cubicBezTo>
                  <a:pt x="32" y="60"/>
                  <a:pt x="30" y="59"/>
                  <a:pt x="28" y="58"/>
                </a:cubicBezTo>
                <a:cubicBezTo>
                  <a:pt x="29" y="58"/>
                  <a:pt x="29" y="56"/>
                  <a:pt x="27" y="55"/>
                </a:cubicBezTo>
                <a:cubicBezTo>
                  <a:pt x="31" y="55"/>
                  <a:pt x="31" y="50"/>
                  <a:pt x="27" y="49"/>
                </a:cubicBezTo>
                <a:cubicBezTo>
                  <a:pt x="30" y="47"/>
                  <a:pt x="29" y="45"/>
                  <a:pt x="26" y="47"/>
                </a:cubicBezTo>
                <a:cubicBezTo>
                  <a:pt x="28" y="43"/>
                  <a:pt x="23" y="41"/>
                  <a:pt x="21" y="44"/>
                </a:cubicBezTo>
                <a:cubicBezTo>
                  <a:pt x="20" y="41"/>
                  <a:pt x="19" y="41"/>
                  <a:pt x="18" y="43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30"/>
                  <a:pt x="9" y="30"/>
                  <a:pt x="9" y="3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9" y="48"/>
                  <a:pt x="21" y="49"/>
                  <a:pt x="22" y="51"/>
                </a:cubicBezTo>
                <a:cubicBezTo>
                  <a:pt x="23" y="53"/>
                  <a:pt x="23" y="55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7" y="68"/>
                  <a:pt x="27" y="68"/>
                  <a:pt x="27" y="69"/>
                </a:cubicBezTo>
                <a:cubicBezTo>
                  <a:pt x="27" y="71"/>
                  <a:pt x="29" y="73"/>
                  <a:pt x="30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6" y="73"/>
                  <a:pt x="98" y="71"/>
                  <a:pt x="98" y="69"/>
                </a:cubicBezTo>
                <a:cubicBezTo>
                  <a:pt x="98" y="68"/>
                  <a:pt x="97" y="68"/>
                  <a:pt x="97" y="6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2" y="55"/>
                  <a:pt x="102" y="53"/>
                  <a:pt x="103" y="51"/>
                </a:cubicBezTo>
                <a:cubicBezTo>
                  <a:pt x="104" y="49"/>
                  <a:pt x="106" y="48"/>
                  <a:pt x="107" y="49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8"/>
                  <a:pt x="125" y="18"/>
                  <a:pt x="125" y="18"/>
                </a:cubicBezTo>
                <a:lnTo>
                  <a:pt x="116" y="30"/>
                </a:lnTo>
                <a:close/>
                <a:moveTo>
                  <a:pt x="82" y="42"/>
                </a:moveTo>
                <a:cubicBezTo>
                  <a:pt x="82" y="40"/>
                  <a:pt x="84" y="39"/>
                  <a:pt x="86" y="40"/>
                </a:cubicBezTo>
                <a:cubicBezTo>
                  <a:pt x="87" y="40"/>
                  <a:pt x="88" y="42"/>
                  <a:pt x="88" y="44"/>
                </a:cubicBezTo>
                <a:cubicBezTo>
                  <a:pt x="87" y="46"/>
                  <a:pt x="85" y="47"/>
                  <a:pt x="84" y="47"/>
                </a:cubicBezTo>
                <a:cubicBezTo>
                  <a:pt x="82" y="47"/>
                  <a:pt x="81" y="45"/>
                  <a:pt x="82" y="42"/>
                </a:cubicBezTo>
                <a:close/>
                <a:moveTo>
                  <a:pt x="62" y="36"/>
                </a:moveTo>
                <a:cubicBezTo>
                  <a:pt x="64" y="36"/>
                  <a:pt x="65" y="38"/>
                  <a:pt x="65" y="40"/>
                </a:cubicBezTo>
                <a:cubicBezTo>
                  <a:pt x="65" y="42"/>
                  <a:pt x="64" y="44"/>
                  <a:pt x="62" y="44"/>
                </a:cubicBezTo>
                <a:cubicBezTo>
                  <a:pt x="61" y="44"/>
                  <a:pt x="59" y="42"/>
                  <a:pt x="59" y="40"/>
                </a:cubicBezTo>
                <a:cubicBezTo>
                  <a:pt x="59" y="38"/>
                  <a:pt x="61" y="36"/>
                  <a:pt x="62" y="36"/>
                </a:cubicBezTo>
                <a:close/>
                <a:moveTo>
                  <a:pt x="37" y="44"/>
                </a:moveTo>
                <a:cubicBezTo>
                  <a:pt x="36" y="42"/>
                  <a:pt x="37" y="40"/>
                  <a:pt x="39" y="40"/>
                </a:cubicBezTo>
                <a:cubicBezTo>
                  <a:pt x="41" y="39"/>
                  <a:pt x="42" y="40"/>
                  <a:pt x="43" y="42"/>
                </a:cubicBezTo>
                <a:cubicBezTo>
                  <a:pt x="44" y="45"/>
                  <a:pt x="43" y="47"/>
                  <a:pt x="41" y="47"/>
                </a:cubicBezTo>
                <a:cubicBezTo>
                  <a:pt x="39" y="47"/>
                  <a:pt x="38" y="46"/>
                  <a:pt x="37" y="44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Freeform 76"/>
          <p:cNvSpPr>
            <a:spLocks noChangeArrowheads="1"/>
          </p:cNvSpPr>
          <p:nvPr/>
        </p:nvSpPr>
        <p:spPr bwMode="auto">
          <a:xfrm>
            <a:off x="8442325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Freeform 77"/>
          <p:cNvSpPr>
            <a:spLocks noChangeArrowheads="1"/>
          </p:cNvSpPr>
          <p:nvPr/>
        </p:nvSpPr>
        <p:spPr bwMode="auto">
          <a:xfrm>
            <a:off x="8832850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Freeform 78"/>
          <p:cNvSpPr>
            <a:spLocks noChangeArrowheads="1"/>
          </p:cNvSpPr>
          <p:nvPr/>
        </p:nvSpPr>
        <p:spPr bwMode="auto">
          <a:xfrm>
            <a:off x="9223375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Freeform 79"/>
          <p:cNvSpPr>
            <a:spLocks noChangeArrowheads="1"/>
          </p:cNvSpPr>
          <p:nvPr/>
        </p:nvSpPr>
        <p:spPr bwMode="auto">
          <a:xfrm>
            <a:off x="9613900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Freeform 80"/>
          <p:cNvSpPr>
            <a:spLocks noChangeArrowheads="1"/>
          </p:cNvSpPr>
          <p:nvPr/>
        </p:nvSpPr>
        <p:spPr bwMode="auto">
          <a:xfrm>
            <a:off x="10004425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Freeform 81"/>
          <p:cNvSpPr>
            <a:spLocks noChangeArrowheads="1"/>
          </p:cNvSpPr>
          <p:nvPr/>
        </p:nvSpPr>
        <p:spPr bwMode="auto">
          <a:xfrm>
            <a:off x="5195888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36088438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Freeform 82"/>
          <p:cNvSpPr>
            <a:spLocks noChangeArrowheads="1"/>
          </p:cNvSpPr>
          <p:nvPr/>
        </p:nvSpPr>
        <p:spPr bwMode="auto">
          <a:xfrm>
            <a:off x="5586413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36088438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Freeform 83"/>
          <p:cNvSpPr>
            <a:spLocks noChangeArrowheads="1"/>
          </p:cNvSpPr>
          <p:nvPr/>
        </p:nvSpPr>
        <p:spPr bwMode="auto">
          <a:xfrm>
            <a:off x="5976938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36088438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Freeform 84"/>
          <p:cNvSpPr>
            <a:spLocks noChangeArrowheads="1"/>
          </p:cNvSpPr>
          <p:nvPr/>
        </p:nvSpPr>
        <p:spPr bwMode="auto">
          <a:xfrm>
            <a:off x="6357938" y="2665413"/>
            <a:ext cx="276225" cy="265112"/>
          </a:xfrm>
          <a:custGeom>
            <a:avLst/>
            <a:gdLst>
              <a:gd name="T0" fmla="*/ 226814063 w 174"/>
              <a:gd name="T1" fmla="*/ 0 h 167"/>
              <a:gd name="T2" fmla="*/ 287297813 w 174"/>
              <a:gd name="T3" fmla="*/ 141128484 h 167"/>
              <a:gd name="T4" fmla="*/ 438507188 w 174"/>
              <a:gd name="T5" fmla="*/ 156249393 h 167"/>
              <a:gd name="T6" fmla="*/ 332660625 w 174"/>
              <a:gd name="T7" fmla="*/ 264615113 h 167"/>
              <a:gd name="T8" fmla="*/ 362902500 w 174"/>
              <a:gd name="T9" fmla="*/ 420864506 h 167"/>
              <a:gd name="T10" fmla="*/ 226814063 w 174"/>
              <a:gd name="T11" fmla="*/ 342740604 h 167"/>
              <a:gd name="T12" fmla="*/ 90725625 w 174"/>
              <a:gd name="T13" fmla="*/ 420864506 h 167"/>
              <a:gd name="T14" fmla="*/ 120967500 w 174"/>
              <a:gd name="T15" fmla="*/ 264615113 h 167"/>
              <a:gd name="T16" fmla="*/ 0 w 174"/>
              <a:gd name="T17" fmla="*/ 156249393 h 167"/>
              <a:gd name="T18" fmla="*/ 151209375 w 174"/>
              <a:gd name="T19" fmla="*/ 141128484 h 167"/>
              <a:gd name="T20" fmla="*/ 226814063 w 174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"/>
              <a:gd name="T34" fmla="*/ 0 h 167"/>
              <a:gd name="T35" fmla="*/ 174 w 174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Freeform 85"/>
          <p:cNvSpPr>
            <a:spLocks noChangeArrowheads="1"/>
          </p:cNvSpPr>
          <p:nvPr/>
        </p:nvSpPr>
        <p:spPr bwMode="auto">
          <a:xfrm>
            <a:off x="6748463" y="2665413"/>
            <a:ext cx="276225" cy="265112"/>
          </a:xfrm>
          <a:custGeom>
            <a:avLst/>
            <a:gdLst>
              <a:gd name="T0" fmla="*/ 226814063 w 174"/>
              <a:gd name="T1" fmla="*/ 0 h 167"/>
              <a:gd name="T2" fmla="*/ 287297813 w 174"/>
              <a:gd name="T3" fmla="*/ 141128484 h 167"/>
              <a:gd name="T4" fmla="*/ 438507188 w 174"/>
              <a:gd name="T5" fmla="*/ 156249393 h 167"/>
              <a:gd name="T6" fmla="*/ 332660625 w 174"/>
              <a:gd name="T7" fmla="*/ 264615113 h 167"/>
              <a:gd name="T8" fmla="*/ 362902500 w 174"/>
              <a:gd name="T9" fmla="*/ 420864506 h 167"/>
              <a:gd name="T10" fmla="*/ 226814063 w 174"/>
              <a:gd name="T11" fmla="*/ 342740604 h 167"/>
              <a:gd name="T12" fmla="*/ 90725625 w 174"/>
              <a:gd name="T13" fmla="*/ 420864506 h 167"/>
              <a:gd name="T14" fmla="*/ 120967500 w 174"/>
              <a:gd name="T15" fmla="*/ 264615113 h 167"/>
              <a:gd name="T16" fmla="*/ 0 w 174"/>
              <a:gd name="T17" fmla="*/ 156249393 h 167"/>
              <a:gd name="T18" fmla="*/ 151209375 w 174"/>
              <a:gd name="T19" fmla="*/ 141128484 h 167"/>
              <a:gd name="T20" fmla="*/ 226814063 w 174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"/>
              <a:gd name="T34" fmla="*/ 0 h 167"/>
              <a:gd name="T35" fmla="*/ 174 w 174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9" name="组合 32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028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0" name="矩形 41"/>
          <p:cNvSpPr>
            <a:spLocks noChangeArrowheads="1"/>
          </p:cNvSpPr>
          <p:nvPr/>
        </p:nvSpPr>
        <p:spPr bwMode="auto">
          <a:xfrm>
            <a:off x="1358900" y="346075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总体架构图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71" name="组合 42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027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5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6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7" name="组合 47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0278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2" name="文本框 50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总体架构图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4900"/>
            <a:ext cx="10058400" cy="5662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9" name="组合 32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028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0" name="矩形 41"/>
          <p:cNvSpPr>
            <a:spLocks noChangeArrowheads="1"/>
          </p:cNvSpPr>
          <p:nvPr/>
        </p:nvSpPr>
        <p:spPr bwMode="auto">
          <a:xfrm>
            <a:off x="1358900" y="346075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71" name="组合 42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027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5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6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7" name="组合 47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0278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2" name="文本框 50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未命名文件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65" y="1028700"/>
            <a:ext cx="6478270" cy="5840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9" name="组合 32"/>
          <p:cNvGrpSpPr/>
          <p:nvPr/>
        </p:nvGrpSpPr>
        <p:grpSpPr bwMode="auto">
          <a:xfrm>
            <a:off x="49530" y="201930"/>
            <a:ext cx="3777615" cy="826770"/>
            <a:chOff x="0" y="0"/>
            <a:chExt cx="6508750" cy="1311275"/>
          </a:xfrm>
        </p:grpSpPr>
        <p:sp>
          <p:nvSpPr>
            <p:cNvPr id="1028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0" name="矩形 41"/>
          <p:cNvSpPr>
            <a:spLocks noChangeArrowheads="1"/>
          </p:cNvSpPr>
          <p:nvPr/>
        </p:nvSpPr>
        <p:spPr bwMode="auto">
          <a:xfrm>
            <a:off x="1358900" y="346075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模块说明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71" name="组合 42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027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5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6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7" name="组合 47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0278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2" name="文本框 50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075055"/>
            <a:ext cx="3955415" cy="5734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83580" y="1387475"/>
            <a:ext cx="5797550" cy="169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GitLab</a:t>
            </a:r>
            <a:r>
              <a:rPr lang="zh-CN" altLang="en-US" b="1">
                <a:solidFill>
                  <a:srgbClr val="FF0000"/>
                </a:solidFill>
              </a:rPr>
              <a:t>地址：</a:t>
            </a:r>
            <a:r>
              <a:rPr lang="zh-CN" altLang="en-US" b="1">
                <a:solidFill>
                  <a:srgbClr val="FF0000"/>
                </a:solidFill>
                <a:hlinkClick r:id="rId3" tooltip=""/>
              </a:rPr>
              <a:t>http://gitlab.gainet.com/MCP/cp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</a:rPr>
              <a:t>注：如果没有</a:t>
            </a:r>
            <a:r>
              <a:rPr lang="en-US" altLang="zh-CN">
                <a:solidFill>
                  <a:srgbClr val="FF0000"/>
                </a:solidFill>
              </a:rPr>
              <a:t>gitlab</a:t>
            </a:r>
            <a:r>
              <a:rPr lang="zh-CN" altLang="en-US">
                <a:solidFill>
                  <a:srgbClr val="FF0000"/>
                </a:solidFill>
              </a:rPr>
              <a:t>账号找韩海龙给创建账号，创建账号需提供姓名和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公司</a:t>
            </a:r>
            <a:r>
              <a:rPr lang="zh-CN" altLang="en-US">
                <a:solidFill>
                  <a:srgbClr val="FF0000"/>
                </a:solidFill>
              </a:rPr>
              <a:t>邮箱。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3"/>
          <p:cNvGrpSpPr/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1435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39" name="矩形 7"/>
          <p:cNvSpPr>
            <a:spLocks noChangeArrowheads="1"/>
          </p:cNvSpPr>
          <p:nvPr/>
        </p:nvSpPr>
        <p:spPr bwMode="auto">
          <a:xfrm>
            <a:off x="5178425" y="3025775"/>
            <a:ext cx="617156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规范</a:t>
            </a:r>
            <a:endParaRPr lang="zh-CN" altLang="en-US" sz="44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40" name="组合 17"/>
          <p:cNvGrpSpPr/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14341" name="组合 8"/>
            <p:cNvGrpSpPr/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14343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2147483647 w 466"/>
                  <a:gd name="T1" fmla="*/ 2147483647 h 466"/>
                  <a:gd name="T2" fmla="*/ 2147483647 w 466"/>
                  <a:gd name="T3" fmla="*/ 2147483647 h 466"/>
                  <a:gd name="T4" fmla="*/ 0 w 466"/>
                  <a:gd name="T5" fmla="*/ 2147483647 h 466"/>
                  <a:gd name="T6" fmla="*/ 2147483647 w 466"/>
                  <a:gd name="T7" fmla="*/ 2147483647 h 466"/>
                  <a:gd name="T8" fmla="*/ 2147483647 w 466"/>
                  <a:gd name="T9" fmla="*/ 0 h 466"/>
                  <a:gd name="T10" fmla="*/ 2147483647 w 466"/>
                  <a:gd name="T11" fmla="*/ 2147483647 h 466"/>
                  <a:gd name="T12" fmla="*/ 2147483647 w 466"/>
                  <a:gd name="T13" fmla="*/ 2147483647 h 466"/>
                  <a:gd name="T14" fmla="*/ 2147483647 w 466"/>
                  <a:gd name="T15" fmla="*/ 2147483647 h 466"/>
                  <a:gd name="T16" fmla="*/ 2147483647 w 466"/>
                  <a:gd name="T17" fmla="*/ 2147483647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4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4345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4346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2147483647 w 390"/>
                  <a:gd name="T1" fmla="*/ 2147483647 h 391"/>
                  <a:gd name="T2" fmla="*/ 2147483647 w 390"/>
                  <a:gd name="T3" fmla="*/ 2147483647 h 391"/>
                  <a:gd name="T4" fmla="*/ 2147483647 w 390"/>
                  <a:gd name="T5" fmla="*/ 2147483647 h 391"/>
                  <a:gd name="T6" fmla="*/ 2147483647 w 390"/>
                  <a:gd name="T7" fmla="*/ 2147483647 h 391"/>
                  <a:gd name="T8" fmla="*/ 2147483647 w 390"/>
                  <a:gd name="T9" fmla="*/ 2147483647 h 391"/>
                  <a:gd name="T10" fmla="*/ 2147483647 w 390"/>
                  <a:gd name="T11" fmla="*/ 2147483647 h 391"/>
                  <a:gd name="T12" fmla="*/ 2147483647 w 390"/>
                  <a:gd name="T13" fmla="*/ 2147483647 h 391"/>
                  <a:gd name="T14" fmla="*/ 2147483647 w 390"/>
                  <a:gd name="T15" fmla="*/ 2147483647 h 391"/>
                  <a:gd name="T16" fmla="*/ 2147483647 w 390"/>
                  <a:gd name="T17" fmla="*/ 2147483647 h 391"/>
                  <a:gd name="T18" fmla="*/ 2147483647 w 390"/>
                  <a:gd name="T19" fmla="*/ 2147483647 h 391"/>
                  <a:gd name="T20" fmla="*/ 2147483647 w 390"/>
                  <a:gd name="T21" fmla="*/ 2147483647 h 391"/>
                  <a:gd name="T22" fmla="*/ 2147483647 w 390"/>
                  <a:gd name="T23" fmla="*/ 2147483647 h 391"/>
                  <a:gd name="T24" fmla="*/ 2147483647 w 390"/>
                  <a:gd name="T25" fmla="*/ 2147483647 h 391"/>
                  <a:gd name="T26" fmla="*/ 2147483647 w 390"/>
                  <a:gd name="T27" fmla="*/ 2147483647 h 391"/>
                  <a:gd name="T28" fmla="*/ 2147483647 w 390"/>
                  <a:gd name="T29" fmla="*/ 2147483647 h 391"/>
                  <a:gd name="T30" fmla="*/ 2147483647 w 390"/>
                  <a:gd name="T31" fmla="*/ 2147483647 h 391"/>
                  <a:gd name="T32" fmla="*/ 2147483647 w 390"/>
                  <a:gd name="T33" fmla="*/ 2147483647 h 391"/>
                  <a:gd name="T34" fmla="*/ 1961771306 w 390"/>
                  <a:gd name="T35" fmla="*/ 2147483647 h 391"/>
                  <a:gd name="T36" fmla="*/ 2147483647 w 390"/>
                  <a:gd name="T37" fmla="*/ 2147483647 h 391"/>
                  <a:gd name="T38" fmla="*/ 1401269124 w 390"/>
                  <a:gd name="T39" fmla="*/ 2147483647 h 391"/>
                  <a:gd name="T40" fmla="*/ 1307849815 w 390"/>
                  <a:gd name="T41" fmla="*/ 2147483647 h 391"/>
                  <a:gd name="T42" fmla="*/ 2147483647 w 390"/>
                  <a:gd name="T43" fmla="*/ 2147483647 h 391"/>
                  <a:gd name="T44" fmla="*/ 887466344 w 390"/>
                  <a:gd name="T45" fmla="*/ 2147483647 h 391"/>
                  <a:gd name="T46" fmla="*/ 2147483647 w 390"/>
                  <a:gd name="T47" fmla="*/ 2147483647 h 391"/>
                  <a:gd name="T48" fmla="*/ 420383471 w 390"/>
                  <a:gd name="T49" fmla="*/ 2147483647 h 391"/>
                  <a:gd name="T50" fmla="*/ 326964162 w 390"/>
                  <a:gd name="T51" fmla="*/ 2147483647 h 391"/>
                  <a:gd name="T52" fmla="*/ 2147483647 w 390"/>
                  <a:gd name="T53" fmla="*/ 2147483647 h 391"/>
                  <a:gd name="T54" fmla="*/ 280251091 w 390"/>
                  <a:gd name="T55" fmla="*/ 2147483647 h 391"/>
                  <a:gd name="T56" fmla="*/ 2147483647 w 390"/>
                  <a:gd name="T57" fmla="*/ 2147483647 h 391"/>
                  <a:gd name="T58" fmla="*/ 2147483647 w 390"/>
                  <a:gd name="T59" fmla="*/ 2147483647 h 391"/>
                  <a:gd name="T60" fmla="*/ 186838617 w 390"/>
                  <a:gd name="T61" fmla="*/ 2147483647 h 391"/>
                  <a:gd name="T62" fmla="*/ 2147483647 w 390"/>
                  <a:gd name="T63" fmla="*/ 2147483647 h 391"/>
                  <a:gd name="T64" fmla="*/ 2147483647 w 390"/>
                  <a:gd name="T65" fmla="*/ 2147483647 h 391"/>
                  <a:gd name="T66" fmla="*/ 233544854 w 390"/>
                  <a:gd name="T67" fmla="*/ 2147483647 h 391"/>
                  <a:gd name="T68" fmla="*/ 2147483647 w 390"/>
                  <a:gd name="T69" fmla="*/ 2147483647 h 391"/>
                  <a:gd name="T70" fmla="*/ 2147483647 w 390"/>
                  <a:gd name="T71" fmla="*/ 2147483647 h 391"/>
                  <a:gd name="T72" fmla="*/ 513795945 w 390"/>
                  <a:gd name="T73" fmla="*/ 2147483647 h 391"/>
                  <a:gd name="T74" fmla="*/ 2147483647 w 390"/>
                  <a:gd name="T75" fmla="*/ 2147483647 h 391"/>
                  <a:gd name="T76" fmla="*/ 747340799 w 390"/>
                  <a:gd name="T77" fmla="*/ 2147483647 h 391"/>
                  <a:gd name="T78" fmla="*/ 2147483647 w 390"/>
                  <a:gd name="T79" fmla="*/ 2147483647 h 391"/>
                  <a:gd name="T80" fmla="*/ 2147483647 w 390"/>
                  <a:gd name="T81" fmla="*/ 2147483647 h 391"/>
                  <a:gd name="T82" fmla="*/ 1541394669 w 390"/>
                  <a:gd name="T83" fmla="*/ 2147483647 h 391"/>
                  <a:gd name="T84" fmla="*/ 1681520215 w 390"/>
                  <a:gd name="T85" fmla="*/ 2147483647 h 391"/>
                  <a:gd name="T86" fmla="*/ 2147483647 w 390"/>
                  <a:gd name="T87" fmla="*/ 2147483647 h 391"/>
                  <a:gd name="T88" fmla="*/ 2147483647 w 390"/>
                  <a:gd name="T89" fmla="*/ 2147483647 h 391"/>
                  <a:gd name="T90" fmla="*/ 2147483647 w 390"/>
                  <a:gd name="T91" fmla="*/ 2147483647 h 391"/>
                  <a:gd name="T92" fmla="*/ 2147483647 w 390"/>
                  <a:gd name="T93" fmla="*/ 2147483647 h 391"/>
                  <a:gd name="T94" fmla="*/ 2147483647 w 390"/>
                  <a:gd name="T95" fmla="*/ 2147483647 h 391"/>
                  <a:gd name="T96" fmla="*/ 2147483647 w 390"/>
                  <a:gd name="T97" fmla="*/ 1982091940 h 391"/>
                  <a:gd name="T98" fmla="*/ 2147483647 w 390"/>
                  <a:gd name="T99" fmla="*/ 1793319643 h 391"/>
                  <a:gd name="T100" fmla="*/ 2147483647 w 390"/>
                  <a:gd name="T101" fmla="*/ 1604554216 h 391"/>
                  <a:gd name="T102" fmla="*/ 2147483647 w 390"/>
                  <a:gd name="T103" fmla="*/ 1085432118 h 391"/>
                  <a:gd name="T104" fmla="*/ 2147483647 w 390"/>
                  <a:gd name="T105" fmla="*/ 991049405 h 391"/>
                  <a:gd name="T106" fmla="*/ 2147483647 w 390"/>
                  <a:gd name="T107" fmla="*/ 849465030 h 391"/>
                  <a:gd name="T108" fmla="*/ 2147483647 w 390"/>
                  <a:gd name="T109" fmla="*/ 660699603 h 391"/>
                  <a:gd name="T110" fmla="*/ 2147483647 w 390"/>
                  <a:gd name="T111" fmla="*/ 471927307 h 391"/>
                  <a:gd name="T112" fmla="*/ 2147483647 w 390"/>
                  <a:gd name="T113" fmla="*/ 424732515 h 391"/>
                  <a:gd name="T114" fmla="*/ 2147483647 w 390"/>
                  <a:gd name="T115" fmla="*/ 377544593 h 391"/>
                  <a:gd name="T116" fmla="*/ 2147483647 w 390"/>
                  <a:gd name="T117" fmla="*/ 188772297 h 391"/>
                  <a:gd name="T118" fmla="*/ 2147483647 w 390"/>
                  <a:gd name="T119" fmla="*/ 47194792 h 391"/>
                  <a:gd name="T120" fmla="*/ 2147483647 w 390"/>
                  <a:gd name="T121" fmla="*/ 23596021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47" name="组合 13"/>
              <p:cNvGrpSpPr/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14348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2147483647 w 209"/>
                    <a:gd name="T1" fmla="*/ 2147483647 h 197"/>
                    <a:gd name="T2" fmla="*/ 2147483647 w 209"/>
                    <a:gd name="T3" fmla="*/ 2147483647 h 197"/>
                    <a:gd name="T4" fmla="*/ 979204531 w 209"/>
                    <a:gd name="T5" fmla="*/ 2147483647 h 197"/>
                    <a:gd name="T6" fmla="*/ 233146537 w 209"/>
                    <a:gd name="T7" fmla="*/ 2147483647 h 197"/>
                    <a:gd name="T8" fmla="*/ 2147483647 w 209"/>
                    <a:gd name="T9" fmla="*/ 0 h 197"/>
                    <a:gd name="T10" fmla="*/ 2147483647 w 209"/>
                    <a:gd name="T11" fmla="*/ 47140144 h 197"/>
                    <a:gd name="T12" fmla="*/ 2147483647 w 209"/>
                    <a:gd name="T13" fmla="*/ 2147483647 h 197"/>
                    <a:gd name="T14" fmla="*/ 2147483647 w 209"/>
                    <a:gd name="T15" fmla="*/ 2147483647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9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2147483647 w 180"/>
                    <a:gd name="T1" fmla="*/ 94392193 h 171"/>
                    <a:gd name="T2" fmla="*/ 2147483647 w 180"/>
                    <a:gd name="T3" fmla="*/ 0 h 171"/>
                    <a:gd name="T4" fmla="*/ 186870875 w 180"/>
                    <a:gd name="T5" fmla="*/ 2147483647 h 171"/>
                    <a:gd name="T6" fmla="*/ 840925771 w 180"/>
                    <a:gd name="T7" fmla="*/ 2147483647 h 171"/>
                    <a:gd name="T8" fmla="*/ 2147483647 w 180"/>
                    <a:gd name="T9" fmla="*/ 2147483647 h 171"/>
                    <a:gd name="T10" fmla="*/ 2147483647 w 180"/>
                    <a:gd name="T11" fmla="*/ 2147483647 h 171"/>
                    <a:gd name="T12" fmla="*/ 2147483647 w 180"/>
                    <a:gd name="T13" fmla="*/ 2147483647 h 171"/>
                    <a:gd name="T14" fmla="*/ 2147483647 w 180"/>
                    <a:gd name="T15" fmla="*/ 94392193 h 171"/>
                    <a:gd name="T16" fmla="*/ 2147483647 w 180"/>
                    <a:gd name="T17" fmla="*/ 2147483647 h 171"/>
                    <a:gd name="T18" fmla="*/ 2147483647 w 180"/>
                    <a:gd name="T19" fmla="*/ 2147483647 h 171"/>
                    <a:gd name="T20" fmla="*/ 2147483647 w 180"/>
                    <a:gd name="T21" fmla="*/ 2147483647 h 171"/>
                    <a:gd name="T22" fmla="*/ 981085762 w 180"/>
                    <a:gd name="T23" fmla="*/ 2147483647 h 171"/>
                    <a:gd name="T24" fmla="*/ 373748584 w 180"/>
                    <a:gd name="T25" fmla="*/ 2147483647 h 171"/>
                    <a:gd name="T26" fmla="*/ 2147483647 w 180"/>
                    <a:gd name="T27" fmla="*/ 188784386 h 171"/>
                    <a:gd name="T28" fmla="*/ 2147483647 w 180"/>
                    <a:gd name="T29" fmla="*/ 235973613 h 171"/>
                    <a:gd name="T30" fmla="*/ 2147483647 w 180"/>
                    <a:gd name="T31" fmla="*/ 2147483647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42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总览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132840"/>
            <a:ext cx="9040495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、项目目录规范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、G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、错误码规范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......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132840"/>
            <a:ext cx="9040495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编码规范：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tooltip="" action="ppaction://hlinkfile"/>
              </a:rPr>
              <a:t>阿里巴巴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tooltip="" action="ppaction://hlinkfile"/>
              </a:rPr>
              <a:t>Java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tooltip="" action="ppaction://hlinkfile"/>
              </a:rPr>
              <a:t>开发手册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1" tooltip="" action="ppaction://hlinkfile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1" tooltip="" action="ppaction://hlinkfile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包括：编程规约、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阿里巴巴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开发手册有配套的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 开发规约 IDE 插件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，支持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IntelliJ IDEA</a:t>
            </a:r>
            <a:endParaRPr lang="en-US" altLang="zh-CN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注：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 tooltip="" action="ppaction://hlinkfile"/>
              </a:rPr>
              <a:t>IDEA安装阿里代码规范插件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 tooltip="" action="ppaction://hlinkfile"/>
              </a:rPr>
              <a:t>Eclipse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 tooltip="" action="ppaction://hlinkfile"/>
              </a:rPr>
              <a:t>安装阿里代码规范插件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132840"/>
            <a:ext cx="1069022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接口规范：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/>
              </a:rPr>
              <a:t>RESTful API 最佳实践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660" y="2658110"/>
            <a:ext cx="3952875" cy="1676400"/>
          </a:xfrm>
          <a:prstGeom prst="rect">
            <a:avLst/>
          </a:prstGeom>
        </p:spPr>
      </p:pic>
      <p:sp>
        <p:nvSpPr>
          <p:cNvPr id="4" name="矩形 47"/>
          <p:cNvSpPr>
            <a:spLocks noChangeArrowheads="1"/>
          </p:cNvSpPr>
          <p:nvPr/>
        </p:nvSpPr>
        <p:spPr bwMode="auto">
          <a:xfrm>
            <a:off x="703580" y="5287010"/>
            <a:ext cx="521525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宾语就是 API 的 URL，是 HTTP 动词作用的对象。它应该是名词，不能是动词。比如，/articles这个 URL 就是正确的，而下面的 URL 不是名词，所以都是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60" y="5287010"/>
            <a:ext cx="2676525" cy="1038225"/>
          </a:xfrm>
          <a:prstGeom prst="rect">
            <a:avLst/>
          </a:prstGeom>
        </p:spPr>
      </p:pic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703580" y="2592705"/>
            <a:ext cx="509016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 的核心思想就是，客户端发出的数据操作指令都是"动词 + 宾语"的结构。比如，GET /articles这个命令，GET是动词，/articles是宾语。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动词通常就是五种 HTTP 方法，对应 CRUD 操作。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530" y="201930"/>
            <a:ext cx="6440170" cy="826770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907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接口规范</a:t>
            </a:r>
            <a:r>
              <a:rPr lang="en-US" alt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-多级 URL</a:t>
            </a:r>
            <a:endParaRPr lang="en-US" altLang="zh-CN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585" y="1297305"/>
            <a:ext cx="3277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1.5 避免多级 URL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9575" y="1830070"/>
            <a:ext cx="5229225" cy="34150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GET         /zoos：列出所有动物园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POST       /zoos：新建一个动物园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GET         /zoos/ID：获取某个指定动物园的信息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PUT         /zoos/ID：更新某个指定动物园的信息（提供该动物园的全部信息）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PATCH    /zoos/ID：更新某个指定动物园的信息（提供该动物园的部分信息）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DELETE  /zoos/ID：删除某个动物园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GET         /zoos/ID/animals：列出某个指定动物园的所有动物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DELETE  /zoos/ID/animals/ID：删除某个指定动物园的指定动物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165" y="1830070"/>
            <a:ext cx="6342380" cy="47999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/>
              <a:t>常见的情况是，资源需要多级分类，因此很容易写出多级的 URL，比如获取某个作者的某一类文章。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GET /authors/12/categories/2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这种 URL 不利于扩展，语义也不明确，往往要想一会，才能明白含义。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更好的做法是，除了第一级，其他级别都用查询字符串表达。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GET /authors/12?categories=2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下面是另一个例子，查询已发布的文章。你可能会设计成下面的 URL。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GET /articles/published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查询字符串的写法明显更好。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GET /articles?published=true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6610" y="1297305"/>
            <a:ext cx="3277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多级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URL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59575" y="5551170"/>
            <a:ext cx="5228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允许多级目录是为了</a:t>
            </a:r>
            <a:r>
              <a:rPr lang="en-US" altLang="zh-CN" sz="2400" b="1">
                <a:solidFill>
                  <a:srgbClr val="FF0000"/>
                </a:solidFill>
              </a:rPr>
              <a:t>Swagger</a:t>
            </a:r>
            <a:r>
              <a:rPr lang="zh-CN" altLang="en-US" sz="2400" b="1">
                <a:solidFill>
                  <a:srgbClr val="FF0000"/>
                </a:solidFill>
              </a:rPr>
              <a:t>的使用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165" y="1123315"/>
            <a:ext cx="69342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 b="1">
                <a:solidFill>
                  <a:srgbClr val="FF0000"/>
                </a:solidFill>
              </a:rPr>
              <a:t>×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61150" y="1253490"/>
            <a:ext cx="5054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 sz="4000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文档规范：</a:t>
            </a: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Swagger</a:t>
            </a:r>
            <a:endParaRPr lang="en-US" altLang="zh-CN" sz="28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" y="1154430"/>
            <a:ext cx="6186805" cy="5669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5" y="1154430"/>
            <a:ext cx="585787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文档规范：</a:t>
            </a: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Swagger</a:t>
            </a:r>
            <a:endParaRPr lang="en-US" altLang="zh-CN" sz="28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0560" y="4077970"/>
            <a:ext cx="5772150" cy="2428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319530"/>
            <a:ext cx="752475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165"/>
          <p:cNvGrpSpPr/>
          <p:nvPr/>
        </p:nvGrpSpPr>
        <p:grpSpPr bwMode="auto">
          <a:xfrm>
            <a:off x="847725" y="1373188"/>
            <a:ext cx="3784600" cy="3795712"/>
            <a:chOff x="0" y="0"/>
            <a:chExt cx="4304030" cy="4315137"/>
          </a:xfrm>
        </p:grpSpPr>
        <p:sp>
          <p:nvSpPr>
            <p:cNvPr id="3146" name="Oval 17"/>
            <p:cNvSpPr>
              <a:spLocks noChangeArrowheads="1"/>
            </p:cNvSpPr>
            <p:nvPr/>
          </p:nvSpPr>
          <p:spPr bwMode="auto">
            <a:xfrm>
              <a:off x="0" y="0"/>
              <a:ext cx="4304030" cy="4315137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7" name="Freeform 77"/>
            <p:cNvSpPr>
              <a:spLocks noChangeArrowheads="1"/>
            </p:cNvSpPr>
            <p:nvPr/>
          </p:nvSpPr>
          <p:spPr bwMode="auto">
            <a:xfrm>
              <a:off x="60986" y="74651"/>
              <a:ext cx="4182193" cy="418597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0" y="466"/>
                    <a:pt x="112" y="442"/>
                    <a:pt x="68" y="398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3" y="24"/>
                    <a:pt x="171" y="0"/>
                    <a:pt x="233" y="0"/>
                  </a:cubicBezTo>
                  <a:cubicBezTo>
                    <a:pt x="296" y="0"/>
                    <a:pt x="354" y="24"/>
                    <a:pt x="398" y="69"/>
                  </a:cubicBezTo>
                  <a:cubicBezTo>
                    <a:pt x="442" y="113"/>
                    <a:pt x="466" y="171"/>
                    <a:pt x="466" y="233"/>
                  </a:cubicBezTo>
                  <a:cubicBezTo>
                    <a:pt x="466" y="296"/>
                    <a:pt x="441" y="354"/>
                    <a:pt x="397" y="398"/>
                  </a:cubicBezTo>
                  <a:cubicBezTo>
                    <a:pt x="353" y="442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8"/>
            <p:cNvSpPr>
              <a:spLocks noChangeArrowheads="1"/>
            </p:cNvSpPr>
            <p:nvPr/>
          </p:nvSpPr>
          <p:spPr bwMode="auto">
            <a:xfrm>
              <a:off x="125212" y="138877"/>
              <a:ext cx="4057520" cy="4061299"/>
            </a:xfrm>
            <a:custGeom>
              <a:avLst/>
              <a:gdLst>
                <a:gd name="T0" fmla="*/ 2147483647 w 452"/>
                <a:gd name="T1" fmla="*/ 2147483647 h 452"/>
                <a:gd name="T2" fmla="*/ 2147483647 w 452"/>
                <a:gd name="T3" fmla="*/ 2147483647 h 452"/>
                <a:gd name="T4" fmla="*/ 0 w 452"/>
                <a:gd name="T5" fmla="*/ 2147483647 h 452"/>
                <a:gd name="T6" fmla="*/ 2147483647 w 452"/>
                <a:gd name="T7" fmla="*/ 0 h 452"/>
                <a:gd name="T8" fmla="*/ 2147483647 w 452"/>
                <a:gd name="T9" fmla="*/ 2147483647 h 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452"/>
                <a:gd name="T17" fmla="*/ 452 w 452"/>
                <a:gd name="T18" fmla="*/ 452 h 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452">
                  <a:moveTo>
                    <a:pt x="452" y="226"/>
                  </a:moveTo>
                  <a:cubicBezTo>
                    <a:pt x="452" y="351"/>
                    <a:pt x="350" y="452"/>
                    <a:pt x="226" y="452"/>
                  </a:cubicBezTo>
                  <a:cubicBezTo>
                    <a:pt x="101" y="452"/>
                    <a:pt x="0" y="350"/>
                    <a:pt x="0" y="226"/>
                  </a:cubicBezTo>
                  <a:cubicBezTo>
                    <a:pt x="0" y="101"/>
                    <a:pt x="102" y="0"/>
                    <a:pt x="226" y="0"/>
                  </a:cubicBezTo>
                  <a:cubicBezTo>
                    <a:pt x="351" y="0"/>
                    <a:pt x="452" y="102"/>
                    <a:pt x="452" y="22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80"/>
            <p:cNvSpPr>
              <a:spLocks noChangeArrowheads="1"/>
            </p:cNvSpPr>
            <p:nvPr/>
          </p:nvSpPr>
          <p:spPr bwMode="auto">
            <a:xfrm>
              <a:off x="151656" y="165321"/>
              <a:ext cx="4004628" cy="4008408"/>
            </a:xfrm>
            <a:custGeom>
              <a:avLst/>
              <a:gdLst>
                <a:gd name="T0" fmla="*/ 2147483647 w 446"/>
                <a:gd name="T1" fmla="*/ 2147483647 h 446"/>
                <a:gd name="T2" fmla="*/ 2147483647 w 446"/>
                <a:gd name="T3" fmla="*/ 2147483647 h 446"/>
                <a:gd name="T4" fmla="*/ 0 w 446"/>
                <a:gd name="T5" fmla="*/ 2147483647 h 446"/>
                <a:gd name="T6" fmla="*/ 2147483647 w 446"/>
                <a:gd name="T7" fmla="*/ 0 h 446"/>
                <a:gd name="T8" fmla="*/ 2147483647 w 446"/>
                <a:gd name="T9" fmla="*/ 0 h 446"/>
                <a:gd name="T10" fmla="*/ 2147483647 w 446"/>
                <a:gd name="T11" fmla="*/ 2147483647 h 446"/>
                <a:gd name="T12" fmla="*/ 2147483647 w 446"/>
                <a:gd name="T13" fmla="*/ 2147483647 h 446"/>
                <a:gd name="T14" fmla="*/ 2147483647 w 446"/>
                <a:gd name="T15" fmla="*/ 2147483647 h 4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6"/>
                <a:gd name="T25" fmla="*/ 0 h 446"/>
                <a:gd name="T26" fmla="*/ 446 w 446"/>
                <a:gd name="T27" fmla="*/ 446 h 4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6" h="446">
                  <a:moveTo>
                    <a:pt x="223" y="446"/>
                  </a:moveTo>
                  <a:cubicBezTo>
                    <a:pt x="163" y="446"/>
                    <a:pt x="107" y="423"/>
                    <a:pt x="65" y="380"/>
                  </a:cubicBezTo>
                  <a:cubicBezTo>
                    <a:pt x="23" y="338"/>
                    <a:pt x="0" y="282"/>
                    <a:pt x="0" y="223"/>
                  </a:cubicBezTo>
                  <a:cubicBezTo>
                    <a:pt x="0" y="100"/>
                    <a:pt x="100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83" y="0"/>
                    <a:pt x="339" y="24"/>
                    <a:pt x="381" y="66"/>
                  </a:cubicBezTo>
                  <a:cubicBezTo>
                    <a:pt x="423" y="108"/>
                    <a:pt x="446" y="164"/>
                    <a:pt x="446" y="223"/>
                  </a:cubicBezTo>
                  <a:cubicBezTo>
                    <a:pt x="446" y="346"/>
                    <a:pt x="346" y="446"/>
                    <a:pt x="223" y="446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81"/>
            <p:cNvSpPr>
              <a:spLocks noChangeArrowheads="1"/>
            </p:cNvSpPr>
            <p:nvPr/>
          </p:nvSpPr>
          <p:spPr bwMode="auto">
            <a:xfrm>
              <a:off x="178103" y="191768"/>
              <a:ext cx="3947960" cy="3955516"/>
            </a:xfrm>
            <a:custGeom>
              <a:avLst/>
              <a:gdLst>
                <a:gd name="T0" fmla="*/ 2147483647 w 440"/>
                <a:gd name="T1" fmla="*/ 2147483647 h 440"/>
                <a:gd name="T2" fmla="*/ 2147483647 w 440"/>
                <a:gd name="T3" fmla="*/ 2147483647 h 440"/>
                <a:gd name="T4" fmla="*/ 0 w 440"/>
                <a:gd name="T5" fmla="*/ 2147483647 h 440"/>
                <a:gd name="T6" fmla="*/ 2147483647 w 440"/>
                <a:gd name="T7" fmla="*/ 0 h 440"/>
                <a:gd name="T8" fmla="*/ 2147483647 w 440"/>
                <a:gd name="T9" fmla="*/ 0 h 440"/>
                <a:gd name="T10" fmla="*/ 2147483647 w 440"/>
                <a:gd name="T11" fmla="*/ 2147483647 h 440"/>
                <a:gd name="T12" fmla="*/ 2147483647 w 440"/>
                <a:gd name="T13" fmla="*/ 2147483647 h 440"/>
                <a:gd name="T14" fmla="*/ 2147483647 w 440"/>
                <a:gd name="T15" fmla="*/ 2147483647 h 4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0"/>
                <a:gd name="T25" fmla="*/ 0 h 440"/>
                <a:gd name="T26" fmla="*/ 440 w 440"/>
                <a:gd name="T27" fmla="*/ 440 h 4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0" h="440">
                  <a:moveTo>
                    <a:pt x="220" y="440"/>
                  </a:moveTo>
                  <a:cubicBezTo>
                    <a:pt x="161" y="440"/>
                    <a:pt x="106" y="417"/>
                    <a:pt x="64" y="375"/>
                  </a:cubicBezTo>
                  <a:cubicBezTo>
                    <a:pt x="23" y="334"/>
                    <a:pt x="0" y="278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79" y="0"/>
                    <a:pt x="334" y="23"/>
                    <a:pt x="376" y="65"/>
                  </a:cubicBezTo>
                  <a:cubicBezTo>
                    <a:pt x="417" y="106"/>
                    <a:pt x="440" y="162"/>
                    <a:pt x="440" y="220"/>
                  </a:cubicBezTo>
                  <a:cubicBezTo>
                    <a:pt x="440" y="341"/>
                    <a:pt x="341" y="440"/>
                    <a:pt x="220" y="44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2"/>
            <p:cNvSpPr>
              <a:spLocks noChangeArrowheads="1"/>
            </p:cNvSpPr>
            <p:nvPr/>
          </p:nvSpPr>
          <p:spPr bwMode="auto">
            <a:xfrm>
              <a:off x="321665" y="335330"/>
              <a:ext cx="3660836" cy="3664613"/>
            </a:xfrm>
            <a:custGeom>
              <a:avLst/>
              <a:gdLst>
                <a:gd name="T0" fmla="*/ 2147483647 w 408"/>
                <a:gd name="T1" fmla="*/ 2147483647 h 408"/>
                <a:gd name="T2" fmla="*/ 0 w 408"/>
                <a:gd name="T3" fmla="*/ 2147483647 h 408"/>
                <a:gd name="T4" fmla="*/ 2147483647 w 408"/>
                <a:gd name="T5" fmla="*/ 0 h 408"/>
                <a:gd name="T6" fmla="*/ 2147483647 w 408"/>
                <a:gd name="T7" fmla="*/ 2147483647 h 408"/>
                <a:gd name="T8" fmla="*/ 2147483647 w 408"/>
                <a:gd name="T9" fmla="*/ 2147483647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408"/>
                <a:gd name="T17" fmla="*/ 408 w 408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408">
                  <a:moveTo>
                    <a:pt x="204" y="408"/>
                  </a:moveTo>
                  <a:cubicBezTo>
                    <a:pt x="91" y="408"/>
                    <a:pt x="0" y="316"/>
                    <a:pt x="0" y="204"/>
                  </a:cubicBezTo>
                  <a:cubicBezTo>
                    <a:pt x="0" y="91"/>
                    <a:pt x="92" y="0"/>
                    <a:pt x="204" y="0"/>
                  </a:cubicBezTo>
                  <a:cubicBezTo>
                    <a:pt x="317" y="0"/>
                    <a:pt x="408" y="92"/>
                    <a:pt x="408" y="204"/>
                  </a:cubicBezTo>
                  <a:cubicBezTo>
                    <a:pt x="408" y="317"/>
                    <a:pt x="316" y="408"/>
                    <a:pt x="204" y="408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" name="Freeform 133"/>
          <p:cNvSpPr>
            <a:spLocks noChangeArrowheads="1"/>
          </p:cNvSpPr>
          <p:nvPr/>
        </p:nvSpPr>
        <p:spPr bwMode="auto">
          <a:xfrm>
            <a:off x="3201988" y="2468563"/>
            <a:ext cx="835025" cy="38100"/>
          </a:xfrm>
          <a:custGeom>
            <a:avLst/>
            <a:gdLst>
              <a:gd name="T0" fmla="*/ 2147483647 w 221"/>
              <a:gd name="T1" fmla="*/ 72580500 h 10"/>
              <a:gd name="T2" fmla="*/ 1598940631 w 221"/>
              <a:gd name="T3" fmla="*/ 116128800 h 10"/>
              <a:gd name="T4" fmla="*/ 0 w 221"/>
              <a:gd name="T5" fmla="*/ 145161000 h 10"/>
              <a:gd name="T6" fmla="*/ 0 w 221"/>
              <a:gd name="T7" fmla="*/ 72580500 h 10"/>
              <a:gd name="T8" fmla="*/ 0 w 221"/>
              <a:gd name="T9" fmla="*/ 0 h 10"/>
              <a:gd name="T10" fmla="*/ 1598940631 w 221"/>
              <a:gd name="T11" fmla="*/ 43548300 h 10"/>
              <a:gd name="T12" fmla="*/ 2147483647 w 221"/>
              <a:gd name="T13" fmla="*/ 7258050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0"/>
              <a:gd name="T23" fmla="*/ 221 w 221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0">
                <a:moveTo>
                  <a:pt x="221" y="5"/>
                </a:moveTo>
                <a:lnTo>
                  <a:pt x="112" y="8"/>
                </a:lnTo>
                <a:lnTo>
                  <a:pt x="0" y="10"/>
                </a:lnTo>
                <a:lnTo>
                  <a:pt x="0" y="5"/>
                </a:lnTo>
                <a:lnTo>
                  <a:pt x="0" y="0"/>
                </a:lnTo>
                <a:lnTo>
                  <a:pt x="112" y="3"/>
                </a:lnTo>
                <a:lnTo>
                  <a:pt x="221" y="5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134"/>
          <p:cNvSpPr>
            <a:spLocks noChangeArrowheads="1"/>
          </p:cNvSpPr>
          <p:nvPr/>
        </p:nvSpPr>
        <p:spPr bwMode="auto">
          <a:xfrm>
            <a:off x="1441450" y="2468563"/>
            <a:ext cx="827088" cy="38100"/>
          </a:xfrm>
          <a:custGeom>
            <a:avLst/>
            <a:gdLst>
              <a:gd name="T0" fmla="*/ 0 w 219"/>
              <a:gd name="T1" fmla="*/ 72580500 h 10"/>
              <a:gd name="T2" fmla="*/ 1568944393 w 219"/>
              <a:gd name="T3" fmla="*/ 116128800 h 10"/>
              <a:gd name="T4" fmla="*/ 2147483647 w 219"/>
              <a:gd name="T5" fmla="*/ 145161000 h 10"/>
              <a:gd name="T6" fmla="*/ 2147483647 w 219"/>
              <a:gd name="T7" fmla="*/ 72580500 h 10"/>
              <a:gd name="T8" fmla="*/ 2147483647 w 219"/>
              <a:gd name="T9" fmla="*/ 0 h 10"/>
              <a:gd name="T10" fmla="*/ 1568944393 w 219"/>
              <a:gd name="T11" fmla="*/ 43548300 h 10"/>
              <a:gd name="T12" fmla="*/ 0 w 219"/>
              <a:gd name="T13" fmla="*/ 7258050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10"/>
              <a:gd name="T23" fmla="*/ 219 w 219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10">
                <a:moveTo>
                  <a:pt x="0" y="5"/>
                </a:moveTo>
                <a:lnTo>
                  <a:pt x="110" y="8"/>
                </a:lnTo>
                <a:lnTo>
                  <a:pt x="219" y="10"/>
                </a:lnTo>
                <a:lnTo>
                  <a:pt x="219" y="5"/>
                </a:lnTo>
                <a:lnTo>
                  <a:pt x="219" y="0"/>
                </a:lnTo>
                <a:lnTo>
                  <a:pt x="110" y="3"/>
                </a:lnTo>
                <a:lnTo>
                  <a:pt x="0" y="5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135"/>
          <p:cNvSpPr>
            <a:spLocks noChangeArrowheads="1"/>
          </p:cNvSpPr>
          <p:nvPr/>
        </p:nvSpPr>
        <p:spPr bwMode="auto">
          <a:xfrm>
            <a:off x="2438400" y="2552700"/>
            <a:ext cx="600075" cy="44450"/>
          </a:xfrm>
          <a:custGeom>
            <a:avLst/>
            <a:gdLst>
              <a:gd name="T0" fmla="*/ 2147483647 w 67"/>
              <a:gd name="T1" fmla="*/ 158064200 h 5"/>
              <a:gd name="T2" fmla="*/ 2147483647 w 67"/>
              <a:gd name="T3" fmla="*/ 0 h 5"/>
              <a:gd name="T4" fmla="*/ 240647988 w 67"/>
              <a:gd name="T5" fmla="*/ 0 h 5"/>
              <a:gd name="T6" fmla="*/ 0 w 67"/>
              <a:gd name="T7" fmla="*/ 158064200 h 5"/>
              <a:gd name="T8" fmla="*/ 0 w 67"/>
              <a:gd name="T9" fmla="*/ 158064200 h 5"/>
              <a:gd name="T10" fmla="*/ 240647988 w 67"/>
              <a:gd name="T11" fmla="*/ 395160500 h 5"/>
              <a:gd name="T12" fmla="*/ 2147483647 w 67"/>
              <a:gd name="T13" fmla="*/ 395160500 h 5"/>
              <a:gd name="T14" fmla="*/ 2147483647 w 67"/>
              <a:gd name="T15" fmla="*/ 158064200 h 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"/>
              <a:gd name="T25" fmla="*/ 0 h 5"/>
              <a:gd name="T26" fmla="*/ 67 w 67"/>
              <a:gd name="T27" fmla="*/ 5 h 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" h="5">
                <a:moveTo>
                  <a:pt x="67" y="2"/>
                </a:moveTo>
                <a:cubicBezTo>
                  <a:pt x="67" y="1"/>
                  <a:pt x="65" y="0"/>
                  <a:pt x="6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5"/>
                  <a:pt x="67" y="4"/>
                  <a:pt x="67" y="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136"/>
          <p:cNvSpPr>
            <a:spLocks noEditPoints="1" noChangeArrowheads="1"/>
          </p:cNvSpPr>
          <p:nvPr/>
        </p:nvSpPr>
        <p:spPr bwMode="auto">
          <a:xfrm>
            <a:off x="2197100" y="1920875"/>
            <a:ext cx="1076325" cy="612775"/>
          </a:xfrm>
          <a:custGeom>
            <a:avLst/>
            <a:gdLst>
              <a:gd name="T0" fmla="*/ 2147483647 w 120"/>
              <a:gd name="T1" fmla="*/ 1786518478 h 68"/>
              <a:gd name="T2" fmla="*/ 2147483647 w 120"/>
              <a:gd name="T3" fmla="*/ 2147483647 h 68"/>
              <a:gd name="T4" fmla="*/ 2147483647 w 120"/>
              <a:gd name="T5" fmla="*/ 2147483647 h 68"/>
              <a:gd name="T6" fmla="*/ 2147483647 w 120"/>
              <a:gd name="T7" fmla="*/ 2147483647 h 68"/>
              <a:gd name="T8" fmla="*/ 2147483647 w 120"/>
              <a:gd name="T9" fmla="*/ 2147483647 h 68"/>
              <a:gd name="T10" fmla="*/ 2147483647 w 120"/>
              <a:gd name="T11" fmla="*/ 2147483647 h 68"/>
              <a:gd name="T12" fmla="*/ 2147483647 w 120"/>
              <a:gd name="T13" fmla="*/ 2147483647 h 68"/>
              <a:gd name="T14" fmla="*/ 2147483647 w 120"/>
              <a:gd name="T15" fmla="*/ 1218079552 h 68"/>
              <a:gd name="T16" fmla="*/ 2147483647 w 120"/>
              <a:gd name="T17" fmla="*/ 324824818 h 68"/>
              <a:gd name="T18" fmla="*/ 2147483647 w 120"/>
              <a:gd name="T19" fmla="*/ 974465444 h 68"/>
              <a:gd name="T20" fmla="*/ 2147483647 w 120"/>
              <a:gd name="T21" fmla="*/ 2147483647 h 68"/>
              <a:gd name="T22" fmla="*/ 2147483647 w 120"/>
              <a:gd name="T23" fmla="*/ 2147483647 h 68"/>
              <a:gd name="T24" fmla="*/ 2147483647 w 120"/>
              <a:gd name="T25" fmla="*/ 2147483647 h 68"/>
              <a:gd name="T26" fmla="*/ 2147483647 w 120"/>
              <a:gd name="T27" fmla="*/ 2147483647 h 68"/>
              <a:gd name="T28" fmla="*/ 2147483647 w 120"/>
              <a:gd name="T29" fmla="*/ 2147483647 h 68"/>
              <a:gd name="T30" fmla="*/ 2147483647 w 120"/>
              <a:gd name="T31" fmla="*/ 2147483647 h 68"/>
              <a:gd name="T32" fmla="*/ 2147483647 w 120"/>
              <a:gd name="T33" fmla="*/ 730851336 h 68"/>
              <a:gd name="T34" fmla="*/ 2147483647 w 120"/>
              <a:gd name="T35" fmla="*/ 0 h 68"/>
              <a:gd name="T36" fmla="*/ 2147483647 w 120"/>
              <a:gd name="T37" fmla="*/ 730851336 h 68"/>
              <a:gd name="T38" fmla="*/ 2147483647 w 120"/>
              <a:gd name="T39" fmla="*/ 2147483647 h 68"/>
              <a:gd name="T40" fmla="*/ 2147483647 w 120"/>
              <a:gd name="T41" fmla="*/ 2147483647 h 68"/>
              <a:gd name="T42" fmla="*/ 2147483647 w 120"/>
              <a:gd name="T43" fmla="*/ 2147483647 h 68"/>
              <a:gd name="T44" fmla="*/ 2147483647 w 120"/>
              <a:gd name="T45" fmla="*/ 2147483647 h 68"/>
              <a:gd name="T46" fmla="*/ 2147483647 w 120"/>
              <a:gd name="T47" fmla="*/ 2147483647 h 68"/>
              <a:gd name="T48" fmla="*/ 2147483647 w 120"/>
              <a:gd name="T49" fmla="*/ 2147483647 h 68"/>
              <a:gd name="T50" fmla="*/ 2147483647 w 120"/>
              <a:gd name="T51" fmla="*/ 974465444 h 68"/>
              <a:gd name="T52" fmla="*/ 2147483647 w 120"/>
              <a:gd name="T53" fmla="*/ 324824818 h 68"/>
              <a:gd name="T54" fmla="*/ 2091694128 w 120"/>
              <a:gd name="T55" fmla="*/ 1218079552 h 68"/>
              <a:gd name="T56" fmla="*/ 2147483647 w 120"/>
              <a:gd name="T57" fmla="*/ 2147483647 h 68"/>
              <a:gd name="T58" fmla="*/ 2147483647 w 120"/>
              <a:gd name="T59" fmla="*/ 2147483647 h 68"/>
              <a:gd name="T60" fmla="*/ 2147483647 w 120"/>
              <a:gd name="T61" fmla="*/ 2147483647 h 68"/>
              <a:gd name="T62" fmla="*/ 2147483647 w 120"/>
              <a:gd name="T63" fmla="*/ 2147483647 h 68"/>
              <a:gd name="T64" fmla="*/ 2147483647 w 120"/>
              <a:gd name="T65" fmla="*/ 2147483647 h 68"/>
              <a:gd name="T66" fmla="*/ 1608998243 w 120"/>
              <a:gd name="T67" fmla="*/ 2147483647 h 68"/>
              <a:gd name="T68" fmla="*/ 804499121 w 120"/>
              <a:gd name="T69" fmla="*/ 1786518478 h 68"/>
              <a:gd name="T70" fmla="*/ 0 w 120"/>
              <a:gd name="T71" fmla="*/ 1380491961 h 68"/>
              <a:gd name="T72" fmla="*/ 1367641331 w 120"/>
              <a:gd name="T73" fmla="*/ 2147483647 h 68"/>
              <a:gd name="T74" fmla="*/ 1769890891 w 120"/>
              <a:gd name="T75" fmla="*/ 2147483647 h 68"/>
              <a:gd name="T76" fmla="*/ 1689444567 w 120"/>
              <a:gd name="T77" fmla="*/ 2147483647 h 68"/>
              <a:gd name="T78" fmla="*/ 2147483647 w 120"/>
              <a:gd name="T79" fmla="*/ 2147483647 h 68"/>
              <a:gd name="T80" fmla="*/ 2147483647 w 120"/>
              <a:gd name="T81" fmla="*/ 2147483647 h 68"/>
              <a:gd name="T82" fmla="*/ 2147483647 w 120"/>
              <a:gd name="T83" fmla="*/ 2147483647 h 68"/>
              <a:gd name="T84" fmla="*/ 2147483647 w 120"/>
              <a:gd name="T85" fmla="*/ 2147483647 h 68"/>
              <a:gd name="T86" fmla="*/ 2147483647 w 120"/>
              <a:gd name="T87" fmla="*/ 2147483647 h 68"/>
              <a:gd name="T88" fmla="*/ 2147483647 w 120"/>
              <a:gd name="T89" fmla="*/ 1380491961 h 68"/>
              <a:gd name="T90" fmla="*/ 2147483647 w 120"/>
              <a:gd name="T91" fmla="*/ 2147483647 h 68"/>
              <a:gd name="T92" fmla="*/ 2147483647 w 120"/>
              <a:gd name="T93" fmla="*/ 2147483647 h 68"/>
              <a:gd name="T94" fmla="*/ 2147483647 w 120"/>
              <a:gd name="T95" fmla="*/ 2147483647 h 68"/>
              <a:gd name="T96" fmla="*/ 2147483647 w 120"/>
              <a:gd name="T97" fmla="*/ 2147483647 h 68"/>
              <a:gd name="T98" fmla="*/ 2147483647 w 120"/>
              <a:gd name="T99" fmla="*/ 2147483647 h 68"/>
              <a:gd name="T100" fmla="*/ 2147483647 w 120"/>
              <a:gd name="T101" fmla="*/ 2147483647 h 68"/>
              <a:gd name="T102" fmla="*/ 2147483647 w 120"/>
              <a:gd name="T103" fmla="*/ 2147483647 h 68"/>
              <a:gd name="T104" fmla="*/ 2147483647 w 120"/>
              <a:gd name="T105" fmla="*/ 2147483647 h 6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0"/>
              <a:gd name="T160" fmla="*/ 0 h 68"/>
              <a:gd name="T161" fmla="*/ 120 w 120"/>
              <a:gd name="T162" fmla="*/ 68 h 6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0" h="68">
                <a:moveTo>
                  <a:pt x="111" y="28"/>
                </a:moveTo>
                <a:cubicBezTo>
                  <a:pt x="110" y="22"/>
                  <a:pt x="110" y="22"/>
                  <a:pt x="110" y="22"/>
                </a:cubicBezTo>
                <a:cubicBezTo>
                  <a:pt x="102" y="40"/>
                  <a:pt x="102" y="40"/>
                  <a:pt x="102" y="40"/>
                </a:cubicBezTo>
                <a:cubicBezTo>
                  <a:pt x="102" y="38"/>
                  <a:pt x="100" y="38"/>
                  <a:pt x="100" y="41"/>
                </a:cubicBezTo>
                <a:cubicBezTo>
                  <a:pt x="98" y="38"/>
                  <a:pt x="93" y="40"/>
                  <a:pt x="95" y="44"/>
                </a:cubicBezTo>
                <a:cubicBezTo>
                  <a:pt x="92" y="43"/>
                  <a:pt x="91" y="45"/>
                  <a:pt x="94" y="46"/>
                </a:cubicBezTo>
                <a:cubicBezTo>
                  <a:pt x="90" y="47"/>
                  <a:pt x="90" y="52"/>
                  <a:pt x="94" y="52"/>
                </a:cubicBezTo>
                <a:cubicBezTo>
                  <a:pt x="92" y="53"/>
                  <a:pt x="92" y="54"/>
                  <a:pt x="92" y="55"/>
                </a:cubicBezTo>
                <a:cubicBezTo>
                  <a:pt x="91" y="56"/>
                  <a:pt x="89" y="56"/>
                  <a:pt x="87" y="57"/>
                </a:cubicBezTo>
                <a:cubicBezTo>
                  <a:pt x="85" y="55"/>
                  <a:pt x="84" y="53"/>
                  <a:pt x="84" y="50"/>
                </a:cubicBezTo>
                <a:cubicBezTo>
                  <a:pt x="85" y="50"/>
                  <a:pt x="85" y="49"/>
                  <a:pt x="85" y="48"/>
                </a:cubicBezTo>
                <a:cubicBezTo>
                  <a:pt x="88" y="50"/>
                  <a:pt x="91" y="47"/>
                  <a:pt x="89" y="44"/>
                </a:cubicBezTo>
                <a:cubicBezTo>
                  <a:pt x="92" y="44"/>
                  <a:pt x="93" y="42"/>
                  <a:pt x="90" y="41"/>
                </a:cubicBezTo>
                <a:cubicBezTo>
                  <a:pt x="93" y="40"/>
                  <a:pt x="92" y="35"/>
                  <a:pt x="88" y="36"/>
                </a:cubicBezTo>
                <a:cubicBezTo>
                  <a:pt x="90" y="33"/>
                  <a:pt x="89" y="32"/>
                  <a:pt x="87" y="33"/>
                </a:cubicBezTo>
                <a:cubicBezTo>
                  <a:pt x="94" y="15"/>
                  <a:pt x="94" y="15"/>
                  <a:pt x="94" y="15"/>
                </a:cubicBezTo>
                <a:cubicBezTo>
                  <a:pt x="89" y="18"/>
                  <a:pt x="89" y="18"/>
                  <a:pt x="89" y="18"/>
                </a:cubicBezTo>
                <a:cubicBezTo>
                  <a:pt x="91" y="4"/>
                  <a:pt x="91" y="4"/>
                  <a:pt x="91" y="4"/>
                </a:cubicBezTo>
                <a:cubicBezTo>
                  <a:pt x="86" y="18"/>
                  <a:pt x="86" y="18"/>
                  <a:pt x="86" y="18"/>
                </a:cubicBezTo>
                <a:cubicBezTo>
                  <a:pt x="83" y="12"/>
                  <a:pt x="83" y="12"/>
                  <a:pt x="83" y="12"/>
                </a:cubicBezTo>
                <a:cubicBezTo>
                  <a:pt x="80" y="31"/>
                  <a:pt x="80" y="31"/>
                  <a:pt x="80" y="31"/>
                </a:cubicBezTo>
                <a:cubicBezTo>
                  <a:pt x="79" y="29"/>
                  <a:pt x="78" y="30"/>
                  <a:pt x="78" y="33"/>
                </a:cubicBezTo>
                <a:cubicBezTo>
                  <a:pt x="75" y="30"/>
                  <a:pt x="72" y="34"/>
                  <a:pt x="74" y="37"/>
                </a:cubicBezTo>
                <a:cubicBezTo>
                  <a:pt x="71" y="36"/>
                  <a:pt x="70" y="38"/>
                  <a:pt x="74" y="39"/>
                </a:cubicBezTo>
                <a:cubicBezTo>
                  <a:pt x="70" y="41"/>
                  <a:pt x="71" y="46"/>
                  <a:pt x="75" y="45"/>
                </a:cubicBezTo>
                <a:cubicBezTo>
                  <a:pt x="74" y="46"/>
                  <a:pt x="74" y="48"/>
                  <a:pt x="75" y="48"/>
                </a:cubicBezTo>
                <a:cubicBezTo>
                  <a:pt x="73" y="49"/>
                  <a:pt x="72" y="50"/>
                  <a:pt x="70" y="51"/>
                </a:cubicBezTo>
                <a:cubicBezTo>
                  <a:pt x="68" y="50"/>
                  <a:pt x="66" y="48"/>
                  <a:pt x="65" y="46"/>
                </a:cubicBezTo>
                <a:cubicBezTo>
                  <a:pt x="66" y="46"/>
                  <a:pt x="66" y="45"/>
                  <a:pt x="65" y="43"/>
                </a:cubicBezTo>
                <a:cubicBezTo>
                  <a:pt x="69" y="45"/>
                  <a:pt x="71" y="41"/>
                  <a:pt x="68" y="38"/>
                </a:cubicBezTo>
                <a:cubicBezTo>
                  <a:pt x="71" y="38"/>
                  <a:pt x="71" y="36"/>
                  <a:pt x="68" y="36"/>
                </a:cubicBezTo>
                <a:cubicBezTo>
                  <a:pt x="71" y="33"/>
                  <a:pt x="69" y="29"/>
                  <a:pt x="65" y="31"/>
                </a:cubicBezTo>
                <a:cubicBezTo>
                  <a:pt x="67" y="28"/>
                  <a:pt x="65" y="27"/>
                  <a:pt x="64" y="29"/>
                </a:cubicBezTo>
                <a:cubicBezTo>
                  <a:pt x="66" y="9"/>
                  <a:pt x="66" y="9"/>
                  <a:pt x="66" y="9"/>
                </a:cubicBezTo>
                <a:cubicBezTo>
                  <a:pt x="62" y="14"/>
                  <a:pt x="62" y="14"/>
                  <a:pt x="62" y="14"/>
                </a:cubicBezTo>
                <a:cubicBezTo>
                  <a:pt x="60" y="0"/>
                  <a:pt x="60" y="0"/>
                  <a:pt x="60" y="0"/>
                </a:cubicBezTo>
                <a:cubicBezTo>
                  <a:pt x="59" y="14"/>
                  <a:pt x="59" y="14"/>
                  <a:pt x="59" y="14"/>
                </a:cubicBezTo>
                <a:cubicBezTo>
                  <a:pt x="54" y="9"/>
                  <a:pt x="54" y="9"/>
                  <a:pt x="54" y="9"/>
                </a:cubicBezTo>
                <a:cubicBezTo>
                  <a:pt x="57" y="29"/>
                  <a:pt x="57" y="29"/>
                  <a:pt x="57" y="29"/>
                </a:cubicBezTo>
                <a:cubicBezTo>
                  <a:pt x="55" y="27"/>
                  <a:pt x="54" y="28"/>
                  <a:pt x="55" y="31"/>
                </a:cubicBezTo>
                <a:cubicBezTo>
                  <a:pt x="51" y="29"/>
                  <a:pt x="49" y="33"/>
                  <a:pt x="52" y="36"/>
                </a:cubicBezTo>
                <a:cubicBezTo>
                  <a:pt x="49" y="36"/>
                  <a:pt x="49" y="38"/>
                  <a:pt x="52" y="38"/>
                </a:cubicBezTo>
                <a:cubicBezTo>
                  <a:pt x="49" y="41"/>
                  <a:pt x="51" y="45"/>
                  <a:pt x="55" y="43"/>
                </a:cubicBezTo>
                <a:cubicBezTo>
                  <a:pt x="54" y="45"/>
                  <a:pt x="55" y="46"/>
                  <a:pt x="55" y="46"/>
                </a:cubicBezTo>
                <a:cubicBezTo>
                  <a:pt x="54" y="48"/>
                  <a:pt x="53" y="50"/>
                  <a:pt x="51" y="51"/>
                </a:cubicBezTo>
                <a:cubicBezTo>
                  <a:pt x="49" y="50"/>
                  <a:pt x="47" y="49"/>
                  <a:pt x="46" y="48"/>
                </a:cubicBezTo>
                <a:cubicBezTo>
                  <a:pt x="47" y="48"/>
                  <a:pt x="47" y="46"/>
                  <a:pt x="45" y="45"/>
                </a:cubicBezTo>
                <a:cubicBezTo>
                  <a:pt x="49" y="46"/>
                  <a:pt x="51" y="41"/>
                  <a:pt x="47" y="39"/>
                </a:cubicBezTo>
                <a:cubicBezTo>
                  <a:pt x="50" y="38"/>
                  <a:pt x="49" y="36"/>
                  <a:pt x="46" y="37"/>
                </a:cubicBezTo>
                <a:cubicBezTo>
                  <a:pt x="49" y="34"/>
                  <a:pt x="45" y="30"/>
                  <a:pt x="42" y="33"/>
                </a:cubicBezTo>
                <a:cubicBezTo>
                  <a:pt x="43" y="30"/>
                  <a:pt x="41" y="29"/>
                  <a:pt x="40" y="31"/>
                </a:cubicBezTo>
                <a:cubicBezTo>
                  <a:pt x="37" y="12"/>
                  <a:pt x="37" y="12"/>
                  <a:pt x="37" y="12"/>
                </a:cubicBezTo>
                <a:cubicBezTo>
                  <a:pt x="34" y="18"/>
                  <a:pt x="34" y="18"/>
                  <a:pt x="34" y="18"/>
                </a:cubicBezTo>
                <a:cubicBezTo>
                  <a:pt x="29" y="4"/>
                  <a:pt x="29" y="4"/>
                  <a:pt x="29" y="4"/>
                </a:cubicBezTo>
                <a:cubicBezTo>
                  <a:pt x="31" y="18"/>
                  <a:pt x="31" y="18"/>
                  <a:pt x="31" y="18"/>
                </a:cubicBezTo>
                <a:cubicBezTo>
                  <a:pt x="26" y="15"/>
                  <a:pt x="26" y="15"/>
                  <a:pt x="26" y="15"/>
                </a:cubicBezTo>
                <a:cubicBezTo>
                  <a:pt x="33" y="33"/>
                  <a:pt x="33" y="33"/>
                  <a:pt x="33" y="33"/>
                </a:cubicBezTo>
                <a:cubicBezTo>
                  <a:pt x="31" y="32"/>
                  <a:pt x="30" y="33"/>
                  <a:pt x="32" y="36"/>
                </a:cubicBezTo>
                <a:cubicBezTo>
                  <a:pt x="28" y="35"/>
                  <a:pt x="27" y="40"/>
                  <a:pt x="31" y="41"/>
                </a:cubicBezTo>
                <a:cubicBezTo>
                  <a:pt x="28" y="42"/>
                  <a:pt x="28" y="44"/>
                  <a:pt x="32" y="44"/>
                </a:cubicBezTo>
                <a:cubicBezTo>
                  <a:pt x="29" y="47"/>
                  <a:pt x="32" y="50"/>
                  <a:pt x="36" y="48"/>
                </a:cubicBezTo>
                <a:cubicBezTo>
                  <a:pt x="35" y="49"/>
                  <a:pt x="36" y="50"/>
                  <a:pt x="36" y="50"/>
                </a:cubicBezTo>
                <a:cubicBezTo>
                  <a:pt x="36" y="53"/>
                  <a:pt x="35" y="55"/>
                  <a:pt x="33" y="57"/>
                </a:cubicBezTo>
                <a:cubicBezTo>
                  <a:pt x="31" y="56"/>
                  <a:pt x="29" y="56"/>
                  <a:pt x="28" y="55"/>
                </a:cubicBezTo>
                <a:cubicBezTo>
                  <a:pt x="29" y="54"/>
                  <a:pt x="28" y="53"/>
                  <a:pt x="27" y="52"/>
                </a:cubicBezTo>
                <a:cubicBezTo>
                  <a:pt x="31" y="52"/>
                  <a:pt x="31" y="47"/>
                  <a:pt x="27" y="46"/>
                </a:cubicBezTo>
                <a:cubicBezTo>
                  <a:pt x="29" y="45"/>
                  <a:pt x="28" y="43"/>
                  <a:pt x="25" y="44"/>
                </a:cubicBezTo>
                <a:cubicBezTo>
                  <a:pt x="27" y="40"/>
                  <a:pt x="23" y="38"/>
                  <a:pt x="20" y="41"/>
                </a:cubicBezTo>
                <a:cubicBezTo>
                  <a:pt x="20" y="38"/>
                  <a:pt x="19" y="38"/>
                  <a:pt x="18" y="40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8" y="46"/>
                </a:cubicBezTo>
                <a:cubicBezTo>
                  <a:pt x="19" y="46"/>
                  <a:pt x="21" y="46"/>
                  <a:pt x="22" y="48"/>
                </a:cubicBezTo>
                <a:cubicBezTo>
                  <a:pt x="23" y="50"/>
                  <a:pt x="23" y="52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64"/>
                  <a:pt x="27" y="64"/>
                  <a:pt x="27" y="65"/>
                </a:cubicBezTo>
                <a:cubicBezTo>
                  <a:pt x="27" y="67"/>
                  <a:pt x="28" y="68"/>
                  <a:pt x="30" y="68"/>
                </a:cubicBezTo>
                <a:cubicBezTo>
                  <a:pt x="91" y="68"/>
                  <a:pt x="91" y="68"/>
                  <a:pt x="91" y="68"/>
                </a:cubicBezTo>
                <a:cubicBezTo>
                  <a:pt x="92" y="68"/>
                  <a:pt x="94" y="67"/>
                  <a:pt x="94" y="65"/>
                </a:cubicBezTo>
                <a:cubicBezTo>
                  <a:pt x="94" y="64"/>
                  <a:pt x="93" y="64"/>
                  <a:pt x="93" y="63"/>
                </a:cubicBezTo>
                <a:cubicBezTo>
                  <a:pt x="99" y="53"/>
                  <a:pt x="99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8" y="52"/>
                  <a:pt x="98" y="50"/>
                  <a:pt x="99" y="48"/>
                </a:cubicBezTo>
                <a:cubicBezTo>
                  <a:pt x="100" y="46"/>
                  <a:pt x="101" y="46"/>
                  <a:pt x="103" y="46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0" y="17"/>
                  <a:pt x="120" y="17"/>
                  <a:pt x="120" y="17"/>
                </a:cubicBezTo>
                <a:lnTo>
                  <a:pt x="111" y="28"/>
                </a:lnTo>
                <a:close/>
                <a:moveTo>
                  <a:pt x="79" y="40"/>
                </a:moveTo>
                <a:cubicBezTo>
                  <a:pt x="79" y="38"/>
                  <a:pt x="81" y="37"/>
                  <a:pt x="82" y="37"/>
                </a:cubicBezTo>
                <a:cubicBezTo>
                  <a:pt x="84" y="37"/>
                  <a:pt x="85" y="39"/>
                  <a:pt x="84" y="41"/>
                </a:cubicBezTo>
                <a:cubicBezTo>
                  <a:pt x="84" y="43"/>
                  <a:pt x="82" y="44"/>
                  <a:pt x="81" y="44"/>
                </a:cubicBezTo>
                <a:cubicBezTo>
                  <a:pt x="79" y="44"/>
                  <a:pt x="78" y="42"/>
                  <a:pt x="79" y="40"/>
                </a:cubicBezTo>
                <a:close/>
                <a:moveTo>
                  <a:pt x="60" y="34"/>
                </a:moveTo>
                <a:cubicBezTo>
                  <a:pt x="62" y="34"/>
                  <a:pt x="63" y="35"/>
                  <a:pt x="63" y="37"/>
                </a:cubicBezTo>
                <a:cubicBezTo>
                  <a:pt x="63" y="39"/>
                  <a:pt x="62" y="41"/>
                  <a:pt x="60" y="41"/>
                </a:cubicBezTo>
                <a:cubicBezTo>
                  <a:pt x="59" y="41"/>
                  <a:pt x="57" y="39"/>
                  <a:pt x="57" y="37"/>
                </a:cubicBezTo>
                <a:cubicBezTo>
                  <a:pt x="57" y="35"/>
                  <a:pt x="59" y="34"/>
                  <a:pt x="60" y="34"/>
                </a:cubicBezTo>
                <a:close/>
                <a:moveTo>
                  <a:pt x="36" y="41"/>
                </a:moveTo>
                <a:cubicBezTo>
                  <a:pt x="36" y="39"/>
                  <a:pt x="36" y="37"/>
                  <a:pt x="38" y="37"/>
                </a:cubicBezTo>
                <a:cubicBezTo>
                  <a:pt x="40" y="37"/>
                  <a:pt x="41" y="38"/>
                  <a:pt x="42" y="40"/>
                </a:cubicBezTo>
                <a:cubicBezTo>
                  <a:pt x="42" y="42"/>
                  <a:pt x="41" y="44"/>
                  <a:pt x="40" y="44"/>
                </a:cubicBezTo>
                <a:cubicBezTo>
                  <a:pt x="38" y="44"/>
                  <a:pt x="37" y="43"/>
                  <a:pt x="36" y="4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137"/>
          <p:cNvSpPr>
            <a:spLocks noChangeArrowheads="1"/>
          </p:cNvSpPr>
          <p:nvPr/>
        </p:nvSpPr>
        <p:spPr bwMode="auto">
          <a:xfrm>
            <a:off x="3201988" y="4006850"/>
            <a:ext cx="827087" cy="26988"/>
          </a:xfrm>
          <a:custGeom>
            <a:avLst/>
            <a:gdLst>
              <a:gd name="T0" fmla="*/ 2147483647 w 219"/>
              <a:gd name="T1" fmla="*/ 74321097 h 7"/>
              <a:gd name="T2" fmla="*/ 1554678078 w 219"/>
              <a:gd name="T3" fmla="*/ 44591887 h 7"/>
              <a:gd name="T4" fmla="*/ 0 w 219"/>
              <a:gd name="T5" fmla="*/ 0 h 7"/>
              <a:gd name="T6" fmla="*/ 0 w 219"/>
              <a:gd name="T7" fmla="*/ 74321097 h 7"/>
              <a:gd name="T8" fmla="*/ 0 w 219"/>
              <a:gd name="T9" fmla="*/ 104050306 h 7"/>
              <a:gd name="T10" fmla="*/ 1554678078 w 219"/>
              <a:gd name="T11" fmla="*/ 104050306 h 7"/>
              <a:gd name="T12" fmla="*/ 2147483647 w 219"/>
              <a:gd name="T13" fmla="*/ 7432109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7"/>
              <a:gd name="T23" fmla="*/ 219 w 219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7">
                <a:moveTo>
                  <a:pt x="219" y="5"/>
                </a:moveTo>
                <a:lnTo>
                  <a:pt x="109" y="3"/>
                </a:lnTo>
                <a:lnTo>
                  <a:pt x="0" y="0"/>
                </a:lnTo>
                <a:lnTo>
                  <a:pt x="0" y="5"/>
                </a:lnTo>
                <a:lnTo>
                  <a:pt x="0" y="7"/>
                </a:lnTo>
                <a:lnTo>
                  <a:pt x="109" y="7"/>
                </a:lnTo>
                <a:lnTo>
                  <a:pt x="219" y="5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38"/>
          <p:cNvSpPr>
            <a:spLocks noChangeArrowheads="1"/>
          </p:cNvSpPr>
          <p:nvPr/>
        </p:nvSpPr>
        <p:spPr bwMode="auto">
          <a:xfrm>
            <a:off x="1433513" y="4006850"/>
            <a:ext cx="823912" cy="26988"/>
          </a:xfrm>
          <a:custGeom>
            <a:avLst/>
            <a:gdLst>
              <a:gd name="T0" fmla="*/ 0 w 218"/>
              <a:gd name="T1" fmla="*/ 74321097 h 7"/>
              <a:gd name="T2" fmla="*/ 1556951798 w 218"/>
              <a:gd name="T3" fmla="*/ 44591887 h 7"/>
              <a:gd name="T4" fmla="*/ 2147483647 w 218"/>
              <a:gd name="T5" fmla="*/ 0 h 7"/>
              <a:gd name="T6" fmla="*/ 2147483647 w 218"/>
              <a:gd name="T7" fmla="*/ 74321097 h 7"/>
              <a:gd name="T8" fmla="*/ 2147483647 w 218"/>
              <a:gd name="T9" fmla="*/ 104050306 h 7"/>
              <a:gd name="T10" fmla="*/ 1556951798 w 218"/>
              <a:gd name="T11" fmla="*/ 104050306 h 7"/>
              <a:gd name="T12" fmla="*/ 0 w 218"/>
              <a:gd name="T13" fmla="*/ 7432109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8"/>
              <a:gd name="T22" fmla="*/ 0 h 7"/>
              <a:gd name="T23" fmla="*/ 218 w 218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8" h="7">
                <a:moveTo>
                  <a:pt x="0" y="5"/>
                </a:moveTo>
                <a:lnTo>
                  <a:pt x="109" y="3"/>
                </a:lnTo>
                <a:lnTo>
                  <a:pt x="218" y="0"/>
                </a:lnTo>
                <a:lnTo>
                  <a:pt x="218" y="5"/>
                </a:lnTo>
                <a:lnTo>
                  <a:pt x="218" y="7"/>
                </a:lnTo>
                <a:lnTo>
                  <a:pt x="109" y="7"/>
                </a:lnTo>
                <a:lnTo>
                  <a:pt x="0" y="5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Oval 139"/>
          <p:cNvSpPr>
            <a:spLocks noChangeArrowheads="1"/>
          </p:cNvSpPr>
          <p:nvPr/>
        </p:nvSpPr>
        <p:spPr bwMode="auto">
          <a:xfrm>
            <a:off x="2301875" y="3935413"/>
            <a:ext cx="182563" cy="1809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82" name="Oval 140"/>
          <p:cNvSpPr>
            <a:spLocks noChangeArrowheads="1"/>
          </p:cNvSpPr>
          <p:nvPr/>
        </p:nvSpPr>
        <p:spPr bwMode="auto">
          <a:xfrm>
            <a:off x="2646363" y="3946525"/>
            <a:ext cx="169862" cy="177800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83" name="Oval 141"/>
          <p:cNvSpPr>
            <a:spLocks noChangeArrowheads="1"/>
          </p:cNvSpPr>
          <p:nvPr/>
        </p:nvSpPr>
        <p:spPr bwMode="auto">
          <a:xfrm>
            <a:off x="2978150" y="3935413"/>
            <a:ext cx="177800" cy="1809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84" name="Freeform 142"/>
          <p:cNvSpPr>
            <a:spLocks noChangeArrowheads="1"/>
          </p:cNvSpPr>
          <p:nvPr/>
        </p:nvSpPr>
        <p:spPr bwMode="auto">
          <a:xfrm>
            <a:off x="3201988" y="2468563"/>
            <a:ext cx="827087" cy="30162"/>
          </a:xfrm>
          <a:custGeom>
            <a:avLst/>
            <a:gdLst>
              <a:gd name="T0" fmla="*/ 2147483647 w 219"/>
              <a:gd name="T1" fmla="*/ 42645298 h 8"/>
              <a:gd name="T2" fmla="*/ 1554678078 w 219"/>
              <a:gd name="T3" fmla="*/ 71072983 h 8"/>
              <a:gd name="T4" fmla="*/ 0 w 219"/>
              <a:gd name="T5" fmla="*/ 113718281 h 8"/>
              <a:gd name="T6" fmla="*/ 0 w 219"/>
              <a:gd name="T7" fmla="*/ 42645298 h 8"/>
              <a:gd name="T8" fmla="*/ 0 w 219"/>
              <a:gd name="T9" fmla="*/ 0 h 8"/>
              <a:gd name="T10" fmla="*/ 1554678078 w 219"/>
              <a:gd name="T11" fmla="*/ 42645298 h 8"/>
              <a:gd name="T12" fmla="*/ 2147483647 w 219"/>
              <a:gd name="T13" fmla="*/ 42645298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8"/>
              <a:gd name="T23" fmla="*/ 219 w 219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8">
                <a:moveTo>
                  <a:pt x="219" y="3"/>
                </a:moveTo>
                <a:lnTo>
                  <a:pt x="109" y="5"/>
                </a:lnTo>
                <a:lnTo>
                  <a:pt x="0" y="8"/>
                </a:lnTo>
                <a:lnTo>
                  <a:pt x="0" y="3"/>
                </a:lnTo>
                <a:lnTo>
                  <a:pt x="0" y="0"/>
                </a:lnTo>
                <a:lnTo>
                  <a:pt x="109" y="3"/>
                </a:lnTo>
                <a:lnTo>
                  <a:pt x="219" y="3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43"/>
          <p:cNvSpPr>
            <a:spLocks noChangeArrowheads="1"/>
          </p:cNvSpPr>
          <p:nvPr/>
        </p:nvSpPr>
        <p:spPr bwMode="auto">
          <a:xfrm>
            <a:off x="1433513" y="2468563"/>
            <a:ext cx="823912" cy="30162"/>
          </a:xfrm>
          <a:custGeom>
            <a:avLst/>
            <a:gdLst>
              <a:gd name="T0" fmla="*/ 0 w 218"/>
              <a:gd name="T1" fmla="*/ 42645298 h 8"/>
              <a:gd name="T2" fmla="*/ 1556951798 w 218"/>
              <a:gd name="T3" fmla="*/ 71072983 h 8"/>
              <a:gd name="T4" fmla="*/ 2147483647 w 218"/>
              <a:gd name="T5" fmla="*/ 113718281 h 8"/>
              <a:gd name="T6" fmla="*/ 2147483647 w 218"/>
              <a:gd name="T7" fmla="*/ 42645298 h 8"/>
              <a:gd name="T8" fmla="*/ 2147483647 w 218"/>
              <a:gd name="T9" fmla="*/ 0 h 8"/>
              <a:gd name="T10" fmla="*/ 1556951798 w 218"/>
              <a:gd name="T11" fmla="*/ 42645298 h 8"/>
              <a:gd name="T12" fmla="*/ 0 w 218"/>
              <a:gd name="T13" fmla="*/ 42645298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8"/>
              <a:gd name="T22" fmla="*/ 0 h 8"/>
              <a:gd name="T23" fmla="*/ 218 w 21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8" h="8">
                <a:moveTo>
                  <a:pt x="0" y="3"/>
                </a:moveTo>
                <a:lnTo>
                  <a:pt x="109" y="5"/>
                </a:lnTo>
                <a:lnTo>
                  <a:pt x="218" y="8"/>
                </a:lnTo>
                <a:lnTo>
                  <a:pt x="218" y="3"/>
                </a:lnTo>
                <a:lnTo>
                  <a:pt x="218" y="0"/>
                </a:lnTo>
                <a:lnTo>
                  <a:pt x="109" y="3"/>
                </a:lnTo>
                <a:lnTo>
                  <a:pt x="0" y="3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44"/>
          <p:cNvSpPr>
            <a:spLocks noChangeArrowheads="1"/>
          </p:cNvSpPr>
          <p:nvPr/>
        </p:nvSpPr>
        <p:spPr bwMode="auto">
          <a:xfrm>
            <a:off x="2430463" y="2540000"/>
            <a:ext cx="601662" cy="57150"/>
          </a:xfrm>
          <a:custGeom>
            <a:avLst/>
            <a:gdLst>
              <a:gd name="T0" fmla="*/ 2147483647 w 67"/>
              <a:gd name="T1" fmla="*/ 272176875 h 6"/>
              <a:gd name="T2" fmla="*/ 2147483647 w 67"/>
              <a:gd name="T3" fmla="*/ 0 h 6"/>
              <a:gd name="T4" fmla="*/ 241922004 w 67"/>
              <a:gd name="T5" fmla="*/ 0 h 6"/>
              <a:gd name="T6" fmla="*/ 0 w 67"/>
              <a:gd name="T7" fmla="*/ 272176875 h 6"/>
              <a:gd name="T8" fmla="*/ 0 w 67"/>
              <a:gd name="T9" fmla="*/ 272176875 h 6"/>
              <a:gd name="T10" fmla="*/ 241922004 w 67"/>
              <a:gd name="T11" fmla="*/ 544353750 h 6"/>
              <a:gd name="T12" fmla="*/ 2147483647 w 67"/>
              <a:gd name="T13" fmla="*/ 544353750 h 6"/>
              <a:gd name="T14" fmla="*/ 2147483647 w 67"/>
              <a:gd name="T15" fmla="*/ 272176875 h 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"/>
              <a:gd name="T25" fmla="*/ 0 h 6"/>
              <a:gd name="T26" fmla="*/ 67 w 67"/>
              <a:gd name="T27" fmla="*/ 6 h 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" h="6">
                <a:moveTo>
                  <a:pt x="67" y="3"/>
                </a:moveTo>
                <a:cubicBezTo>
                  <a:pt x="67" y="1"/>
                  <a:pt x="66" y="0"/>
                  <a:pt x="6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6"/>
                  <a:pt x="3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6" y="6"/>
                  <a:pt x="67" y="5"/>
                  <a:pt x="67" y="3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45"/>
          <p:cNvSpPr>
            <a:spLocks noEditPoints="1" noChangeArrowheads="1"/>
          </p:cNvSpPr>
          <p:nvPr/>
        </p:nvSpPr>
        <p:spPr bwMode="auto">
          <a:xfrm>
            <a:off x="2197100" y="1914525"/>
            <a:ext cx="1068388" cy="619125"/>
          </a:xfrm>
          <a:custGeom>
            <a:avLst/>
            <a:gdLst>
              <a:gd name="T0" fmla="*/ 2147483647 w 119"/>
              <a:gd name="T1" fmla="*/ 1851766984 h 69"/>
              <a:gd name="T2" fmla="*/ 2147483647 w 119"/>
              <a:gd name="T3" fmla="*/ 2147483647 h 69"/>
              <a:gd name="T4" fmla="*/ 2147483647 w 119"/>
              <a:gd name="T5" fmla="*/ 2147483647 h 69"/>
              <a:gd name="T6" fmla="*/ 2147483647 w 119"/>
              <a:gd name="T7" fmla="*/ 2147483647 h 69"/>
              <a:gd name="T8" fmla="*/ 2147483647 w 119"/>
              <a:gd name="T9" fmla="*/ 2147483647 h 69"/>
              <a:gd name="T10" fmla="*/ 2147483647 w 119"/>
              <a:gd name="T11" fmla="*/ 2147483647 h 69"/>
              <a:gd name="T12" fmla="*/ 2147483647 w 119"/>
              <a:gd name="T13" fmla="*/ 2147483647 h 69"/>
              <a:gd name="T14" fmla="*/ 2147483647 w 119"/>
              <a:gd name="T15" fmla="*/ 1288183777 h 69"/>
              <a:gd name="T16" fmla="*/ 2147483647 w 119"/>
              <a:gd name="T17" fmla="*/ 402556870 h 69"/>
              <a:gd name="T18" fmla="*/ 2147483647 w 119"/>
              <a:gd name="T19" fmla="*/ 1046653245 h 69"/>
              <a:gd name="T20" fmla="*/ 2147483647 w 119"/>
              <a:gd name="T21" fmla="*/ 2147483647 h 69"/>
              <a:gd name="T22" fmla="*/ 2147483647 w 119"/>
              <a:gd name="T23" fmla="*/ 2147483647 h 69"/>
              <a:gd name="T24" fmla="*/ 2147483647 w 119"/>
              <a:gd name="T25" fmla="*/ 2147483647 h 69"/>
              <a:gd name="T26" fmla="*/ 2147483647 w 119"/>
              <a:gd name="T27" fmla="*/ 2147483647 h 69"/>
              <a:gd name="T28" fmla="*/ 2147483647 w 119"/>
              <a:gd name="T29" fmla="*/ 2147483647 h 69"/>
              <a:gd name="T30" fmla="*/ 2147483647 w 119"/>
              <a:gd name="T31" fmla="*/ 2147483647 h 69"/>
              <a:gd name="T32" fmla="*/ 2147483647 w 119"/>
              <a:gd name="T33" fmla="*/ 805113739 h 69"/>
              <a:gd name="T34" fmla="*/ 2147483647 w 119"/>
              <a:gd name="T35" fmla="*/ 0 h 69"/>
              <a:gd name="T36" fmla="*/ 2147483647 w 119"/>
              <a:gd name="T37" fmla="*/ 805113739 h 69"/>
              <a:gd name="T38" fmla="*/ 2147483647 w 119"/>
              <a:gd name="T39" fmla="*/ 2147483647 h 69"/>
              <a:gd name="T40" fmla="*/ 2147483647 w 119"/>
              <a:gd name="T41" fmla="*/ 2147483647 h 69"/>
              <a:gd name="T42" fmla="*/ 2147483647 w 119"/>
              <a:gd name="T43" fmla="*/ 2147483647 h 69"/>
              <a:gd name="T44" fmla="*/ 2147483647 w 119"/>
              <a:gd name="T45" fmla="*/ 2147483647 h 69"/>
              <a:gd name="T46" fmla="*/ 2147483647 w 119"/>
              <a:gd name="T47" fmla="*/ 2147483647 h 69"/>
              <a:gd name="T48" fmla="*/ 2147483647 w 119"/>
              <a:gd name="T49" fmla="*/ 2147483647 h 69"/>
              <a:gd name="T50" fmla="*/ 2147483647 w 119"/>
              <a:gd name="T51" fmla="*/ 1046653245 h 69"/>
              <a:gd name="T52" fmla="*/ 2147483647 w 119"/>
              <a:gd name="T53" fmla="*/ 402556870 h 69"/>
              <a:gd name="T54" fmla="*/ 2015132395 w 119"/>
              <a:gd name="T55" fmla="*/ 1288183777 h 69"/>
              <a:gd name="T56" fmla="*/ 2147483647 w 119"/>
              <a:gd name="T57" fmla="*/ 2147483647 h 69"/>
              <a:gd name="T58" fmla="*/ 2147483647 w 119"/>
              <a:gd name="T59" fmla="*/ 2147483647 h 69"/>
              <a:gd name="T60" fmla="*/ 2147483647 w 119"/>
              <a:gd name="T61" fmla="*/ 2147483647 h 69"/>
              <a:gd name="T62" fmla="*/ 2147483647 w 119"/>
              <a:gd name="T63" fmla="*/ 2147483647 h 69"/>
              <a:gd name="T64" fmla="*/ 2095737332 w 119"/>
              <a:gd name="T65" fmla="*/ 2147483647 h 69"/>
              <a:gd name="T66" fmla="*/ 1612107711 w 119"/>
              <a:gd name="T67" fmla="*/ 2147483647 h 69"/>
              <a:gd name="T68" fmla="*/ 806058345 w 119"/>
              <a:gd name="T69" fmla="*/ 1851766984 h 69"/>
              <a:gd name="T70" fmla="*/ 0 w 119"/>
              <a:gd name="T71" fmla="*/ 1368696946 h 69"/>
              <a:gd name="T72" fmla="*/ 1370292901 w 119"/>
              <a:gd name="T73" fmla="*/ 2147483647 h 69"/>
              <a:gd name="T74" fmla="*/ 1692712648 w 119"/>
              <a:gd name="T75" fmla="*/ 2147483647 h 69"/>
              <a:gd name="T76" fmla="*/ 1612107711 w 119"/>
              <a:gd name="T77" fmla="*/ 2147483647 h 69"/>
              <a:gd name="T78" fmla="*/ 2095737332 w 119"/>
              <a:gd name="T79" fmla="*/ 2147483647 h 69"/>
              <a:gd name="T80" fmla="*/ 2147483647 w 119"/>
              <a:gd name="T81" fmla="*/ 2147483647 h 69"/>
              <a:gd name="T82" fmla="*/ 2147483647 w 119"/>
              <a:gd name="T83" fmla="*/ 2147483647 h 69"/>
              <a:gd name="T84" fmla="*/ 2147483647 w 119"/>
              <a:gd name="T85" fmla="*/ 2147483647 h 69"/>
              <a:gd name="T86" fmla="*/ 2147483647 w 119"/>
              <a:gd name="T87" fmla="*/ 2147483647 h 69"/>
              <a:gd name="T88" fmla="*/ 2147483647 w 119"/>
              <a:gd name="T89" fmla="*/ 1449210114 h 69"/>
              <a:gd name="T90" fmla="*/ 2147483647 w 119"/>
              <a:gd name="T91" fmla="*/ 2147483647 h 69"/>
              <a:gd name="T92" fmla="*/ 2147483647 w 119"/>
              <a:gd name="T93" fmla="*/ 2147483647 h 69"/>
              <a:gd name="T94" fmla="*/ 2147483647 w 119"/>
              <a:gd name="T95" fmla="*/ 2147483647 h 69"/>
              <a:gd name="T96" fmla="*/ 2147483647 w 119"/>
              <a:gd name="T97" fmla="*/ 2147483647 h 69"/>
              <a:gd name="T98" fmla="*/ 2147483647 w 119"/>
              <a:gd name="T99" fmla="*/ 2147483647 h 69"/>
              <a:gd name="T100" fmla="*/ 2147483647 w 119"/>
              <a:gd name="T101" fmla="*/ 2147483647 h 69"/>
              <a:gd name="T102" fmla="*/ 2147483647 w 119"/>
              <a:gd name="T103" fmla="*/ 2147483647 h 69"/>
              <a:gd name="T104" fmla="*/ 2147483647 w 119"/>
              <a:gd name="T105" fmla="*/ 2147483647 h 6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9"/>
              <a:gd name="T160" fmla="*/ 0 h 69"/>
              <a:gd name="T161" fmla="*/ 119 w 119"/>
              <a:gd name="T162" fmla="*/ 69 h 69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9" h="69">
                <a:moveTo>
                  <a:pt x="111" y="29"/>
                </a:moveTo>
                <a:cubicBezTo>
                  <a:pt x="109" y="23"/>
                  <a:pt x="109" y="23"/>
                  <a:pt x="109" y="23"/>
                </a:cubicBezTo>
                <a:cubicBezTo>
                  <a:pt x="102" y="41"/>
                  <a:pt x="102" y="41"/>
                  <a:pt x="102" y="41"/>
                </a:cubicBezTo>
                <a:cubicBezTo>
                  <a:pt x="101" y="39"/>
                  <a:pt x="99" y="39"/>
                  <a:pt x="99" y="42"/>
                </a:cubicBezTo>
                <a:cubicBezTo>
                  <a:pt x="97" y="38"/>
                  <a:pt x="93" y="41"/>
                  <a:pt x="94" y="45"/>
                </a:cubicBezTo>
                <a:cubicBezTo>
                  <a:pt x="91" y="43"/>
                  <a:pt x="90" y="45"/>
                  <a:pt x="93" y="47"/>
                </a:cubicBezTo>
                <a:cubicBezTo>
                  <a:pt x="89" y="47"/>
                  <a:pt x="89" y="52"/>
                  <a:pt x="93" y="53"/>
                </a:cubicBezTo>
                <a:cubicBezTo>
                  <a:pt x="91" y="54"/>
                  <a:pt x="91" y="55"/>
                  <a:pt x="92" y="55"/>
                </a:cubicBezTo>
                <a:cubicBezTo>
                  <a:pt x="90" y="56"/>
                  <a:pt x="89" y="57"/>
                  <a:pt x="87" y="57"/>
                </a:cubicBezTo>
                <a:cubicBezTo>
                  <a:pt x="85" y="56"/>
                  <a:pt x="84" y="53"/>
                  <a:pt x="83" y="51"/>
                </a:cubicBezTo>
                <a:cubicBezTo>
                  <a:pt x="84" y="51"/>
                  <a:pt x="85" y="50"/>
                  <a:pt x="84" y="48"/>
                </a:cubicBezTo>
                <a:cubicBezTo>
                  <a:pt x="87" y="51"/>
                  <a:pt x="91" y="47"/>
                  <a:pt x="88" y="44"/>
                </a:cubicBezTo>
                <a:cubicBezTo>
                  <a:pt x="91" y="45"/>
                  <a:pt x="92" y="43"/>
                  <a:pt x="89" y="42"/>
                </a:cubicBezTo>
                <a:cubicBezTo>
                  <a:pt x="93" y="40"/>
                  <a:pt x="91" y="35"/>
                  <a:pt x="87" y="36"/>
                </a:cubicBezTo>
                <a:cubicBezTo>
                  <a:pt x="89" y="34"/>
                  <a:pt x="88" y="33"/>
                  <a:pt x="86" y="34"/>
                </a:cubicBezTo>
                <a:cubicBezTo>
                  <a:pt x="94" y="16"/>
                  <a:pt x="94" y="16"/>
                  <a:pt x="94" y="16"/>
                </a:cubicBezTo>
                <a:cubicBezTo>
                  <a:pt x="88" y="19"/>
                  <a:pt x="88" y="19"/>
                  <a:pt x="88" y="19"/>
                </a:cubicBezTo>
                <a:cubicBezTo>
                  <a:pt x="91" y="5"/>
                  <a:pt x="91" y="5"/>
                  <a:pt x="91" y="5"/>
                </a:cubicBezTo>
                <a:cubicBezTo>
                  <a:pt x="85" y="18"/>
                  <a:pt x="85" y="18"/>
                  <a:pt x="85" y="18"/>
                </a:cubicBezTo>
                <a:cubicBezTo>
                  <a:pt x="82" y="13"/>
                  <a:pt x="82" y="13"/>
                  <a:pt x="82" y="13"/>
                </a:cubicBezTo>
                <a:cubicBezTo>
                  <a:pt x="80" y="32"/>
                  <a:pt x="80" y="32"/>
                  <a:pt x="80" y="32"/>
                </a:cubicBezTo>
                <a:cubicBezTo>
                  <a:pt x="79" y="30"/>
                  <a:pt x="77" y="31"/>
                  <a:pt x="78" y="34"/>
                </a:cubicBezTo>
                <a:cubicBezTo>
                  <a:pt x="75" y="31"/>
                  <a:pt x="71" y="34"/>
                  <a:pt x="74" y="37"/>
                </a:cubicBezTo>
                <a:cubicBezTo>
                  <a:pt x="70" y="37"/>
                  <a:pt x="70" y="39"/>
                  <a:pt x="73" y="40"/>
                </a:cubicBezTo>
                <a:cubicBezTo>
                  <a:pt x="69" y="41"/>
                  <a:pt x="70" y="46"/>
                  <a:pt x="74" y="45"/>
                </a:cubicBezTo>
                <a:cubicBezTo>
                  <a:pt x="73" y="47"/>
                  <a:pt x="73" y="48"/>
                  <a:pt x="74" y="48"/>
                </a:cubicBezTo>
                <a:cubicBezTo>
                  <a:pt x="73" y="50"/>
                  <a:pt x="71" y="51"/>
                  <a:pt x="69" y="52"/>
                </a:cubicBezTo>
                <a:cubicBezTo>
                  <a:pt x="67" y="51"/>
                  <a:pt x="65" y="49"/>
                  <a:pt x="64" y="47"/>
                </a:cubicBezTo>
                <a:cubicBezTo>
                  <a:pt x="65" y="47"/>
                  <a:pt x="65" y="45"/>
                  <a:pt x="65" y="44"/>
                </a:cubicBezTo>
                <a:cubicBezTo>
                  <a:pt x="68" y="45"/>
                  <a:pt x="71" y="41"/>
                  <a:pt x="67" y="39"/>
                </a:cubicBezTo>
                <a:cubicBezTo>
                  <a:pt x="71" y="39"/>
                  <a:pt x="71" y="36"/>
                  <a:pt x="67" y="36"/>
                </a:cubicBezTo>
                <a:cubicBezTo>
                  <a:pt x="71" y="34"/>
                  <a:pt x="68" y="30"/>
                  <a:pt x="65" y="31"/>
                </a:cubicBezTo>
                <a:cubicBezTo>
                  <a:pt x="66" y="29"/>
                  <a:pt x="65" y="28"/>
                  <a:pt x="63" y="29"/>
                </a:cubicBezTo>
                <a:cubicBezTo>
                  <a:pt x="65" y="10"/>
                  <a:pt x="65" y="10"/>
                  <a:pt x="65" y="10"/>
                </a:cubicBezTo>
                <a:cubicBezTo>
                  <a:pt x="61" y="14"/>
                  <a:pt x="61" y="14"/>
                  <a:pt x="61" y="14"/>
                </a:cubicBezTo>
                <a:cubicBezTo>
                  <a:pt x="60" y="0"/>
                  <a:pt x="60" y="0"/>
                  <a:pt x="60" y="0"/>
                </a:cubicBezTo>
                <a:cubicBezTo>
                  <a:pt x="58" y="14"/>
                  <a:pt x="58" y="14"/>
                  <a:pt x="58" y="14"/>
                </a:cubicBezTo>
                <a:cubicBezTo>
                  <a:pt x="54" y="10"/>
                  <a:pt x="54" y="10"/>
                  <a:pt x="54" y="10"/>
                </a:cubicBezTo>
                <a:cubicBezTo>
                  <a:pt x="56" y="29"/>
                  <a:pt x="56" y="29"/>
                  <a:pt x="56" y="29"/>
                </a:cubicBezTo>
                <a:cubicBezTo>
                  <a:pt x="54" y="28"/>
                  <a:pt x="53" y="29"/>
                  <a:pt x="54" y="31"/>
                </a:cubicBezTo>
                <a:cubicBezTo>
                  <a:pt x="51" y="30"/>
                  <a:pt x="48" y="34"/>
                  <a:pt x="52" y="36"/>
                </a:cubicBezTo>
                <a:cubicBezTo>
                  <a:pt x="48" y="36"/>
                  <a:pt x="48" y="39"/>
                  <a:pt x="52" y="39"/>
                </a:cubicBezTo>
                <a:cubicBezTo>
                  <a:pt x="48" y="41"/>
                  <a:pt x="51" y="45"/>
                  <a:pt x="54" y="44"/>
                </a:cubicBezTo>
                <a:cubicBezTo>
                  <a:pt x="54" y="45"/>
                  <a:pt x="54" y="47"/>
                  <a:pt x="55" y="47"/>
                </a:cubicBezTo>
                <a:cubicBezTo>
                  <a:pt x="54" y="49"/>
                  <a:pt x="52" y="51"/>
                  <a:pt x="50" y="52"/>
                </a:cubicBezTo>
                <a:cubicBezTo>
                  <a:pt x="48" y="51"/>
                  <a:pt x="47" y="50"/>
                  <a:pt x="45" y="48"/>
                </a:cubicBezTo>
                <a:cubicBezTo>
                  <a:pt x="46" y="48"/>
                  <a:pt x="46" y="47"/>
                  <a:pt x="45" y="45"/>
                </a:cubicBezTo>
                <a:cubicBezTo>
                  <a:pt x="49" y="46"/>
                  <a:pt x="50" y="41"/>
                  <a:pt x="46" y="40"/>
                </a:cubicBezTo>
                <a:cubicBezTo>
                  <a:pt x="49" y="39"/>
                  <a:pt x="49" y="37"/>
                  <a:pt x="45" y="37"/>
                </a:cubicBezTo>
                <a:cubicBezTo>
                  <a:pt x="48" y="34"/>
                  <a:pt x="45" y="31"/>
                  <a:pt x="41" y="34"/>
                </a:cubicBezTo>
                <a:cubicBezTo>
                  <a:pt x="42" y="31"/>
                  <a:pt x="41" y="30"/>
                  <a:pt x="39" y="32"/>
                </a:cubicBezTo>
                <a:cubicBezTo>
                  <a:pt x="37" y="13"/>
                  <a:pt x="37" y="13"/>
                  <a:pt x="37" y="13"/>
                </a:cubicBezTo>
                <a:cubicBezTo>
                  <a:pt x="34" y="18"/>
                  <a:pt x="34" y="18"/>
                  <a:pt x="34" y="18"/>
                </a:cubicBezTo>
                <a:cubicBezTo>
                  <a:pt x="28" y="5"/>
                  <a:pt x="28" y="5"/>
                  <a:pt x="28" y="5"/>
                </a:cubicBezTo>
                <a:cubicBezTo>
                  <a:pt x="31" y="19"/>
                  <a:pt x="31" y="19"/>
                  <a:pt x="31" y="19"/>
                </a:cubicBezTo>
                <a:cubicBezTo>
                  <a:pt x="25" y="16"/>
                  <a:pt x="25" y="16"/>
                  <a:pt x="25" y="16"/>
                </a:cubicBezTo>
                <a:cubicBezTo>
                  <a:pt x="33" y="34"/>
                  <a:pt x="33" y="34"/>
                  <a:pt x="33" y="34"/>
                </a:cubicBezTo>
                <a:cubicBezTo>
                  <a:pt x="31" y="33"/>
                  <a:pt x="30" y="34"/>
                  <a:pt x="32" y="36"/>
                </a:cubicBezTo>
                <a:cubicBezTo>
                  <a:pt x="28" y="35"/>
                  <a:pt x="26" y="40"/>
                  <a:pt x="30" y="42"/>
                </a:cubicBezTo>
                <a:cubicBezTo>
                  <a:pt x="27" y="43"/>
                  <a:pt x="28" y="45"/>
                  <a:pt x="31" y="44"/>
                </a:cubicBezTo>
                <a:cubicBezTo>
                  <a:pt x="28" y="47"/>
                  <a:pt x="32" y="51"/>
                  <a:pt x="35" y="48"/>
                </a:cubicBezTo>
                <a:cubicBezTo>
                  <a:pt x="34" y="50"/>
                  <a:pt x="35" y="51"/>
                  <a:pt x="36" y="51"/>
                </a:cubicBezTo>
                <a:cubicBezTo>
                  <a:pt x="35" y="53"/>
                  <a:pt x="34" y="56"/>
                  <a:pt x="32" y="57"/>
                </a:cubicBezTo>
                <a:cubicBezTo>
                  <a:pt x="31" y="57"/>
                  <a:pt x="29" y="56"/>
                  <a:pt x="27" y="55"/>
                </a:cubicBezTo>
                <a:cubicBezTo>
                  <a:pt x="28" y="55"/>
                  <a:pt x="28" y="54"/>
                  <a:pt x="26" y="53"/>
                </a:cubicBezTo>
                <a:cubicBezTo>
                  <a:pt x="30" y="52"/>
                  <a:pt x="30" y="47"/>
                  <a:pt x="26" y="47"/>
                </a:cubicBezTo>
                <a:cubicBezTo>
                  <a:pt x="29" y="45"/>
                  <a:pt x="28" y="43"/>
                  <a:pt x="25" y="45"/>
                </a:cubicBezTo>
                <a:cubicBezTo>
                  <a:pt x="26" y="41"/>
                  <a:pt x="22" y="38"/>
                  <a:pt x="20" y="42"/>
                </a:cubicBezTo>
                <a:cubicBezTo>
                  <a:pt x="20" y="39"/>
                  <a:pt x="18" y="39"/>
                  <a:pt x="17" y="41"/>
                </a:cubicBezTo>
                <a:cubicBezTo>
                  <a:pt x="10" y="23"/>
                  <a:pt x="10" y="23"/>
                  <a:pt x="10" y="23"/>
                </a:cubicBezTo>
                <a:cubicBezTo>
                  <a:pt x="8" y="29"/>
                  <a:pt x="8" y="29"/>
                  <a:pt x="8" y="2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8" y="46"/>
                  <a:pt x="20" y="47"/>
                  <a:pt x="21" y="49"/>
                </a:cubicBezTo>
                <a:cubicBezTo>
                  <a:pt x="22" y="50"/>
                  <a:pt x="22" y="52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4"/>
                  <a:pt x="26" y="65"/>
                  <a:pt x="26" y="66"/>
                </a:cubicBezTo>
                <a:cubicBezTo>
                  <a:pt x="26" y="67"/>
                  <a:pt x="27" y="69"/>
                  <a:pt x="29" y="69"/>
                </a:cubicBezTo>
                <a:cubicBezTo>
                  <a:pt x="90" y="69"/>
                  <a:pt x="90" y="69"/>
                  <a:pt x="90" y="69"/>
                </a:cubicBezTo>
                <a:cubicBezTo>
                  <a:pt x="92" y="69"/>
                  <a:pt x="93" y="67"/>
                  <a:pt x="93" y="66"/>
                </a:cubicBezTo>
                <a:cubicBezTo>
                  <a:pt x="93" y="65"/>
                  <a:pt x="93" y="64"/>
                  <a:pt x="92" y="64"/>
                </a:cubicBezTo>
                <a:cubicBezTo>
                  <a:pt x="99" y="53"/>
                  <a:pt x="99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7" y="52"/>
                  <a:pt x="97" y="50"/>
                  <a:pt x="98" y="49"/>
                </a:cubicBezTo>
                <a:cubicBezTo>
                  <a:pt x="99" y="47"/>
                  <a:pt x="101" y="46"/>
                  <a:pt x="102" y="47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17"/>
                  <a:pt x="119" y="17"/>
                  <a:pt x="119" y="17"/>
                </a:cubicBezTo>
                <a:lnTo>
                  <a:pt x="111" y="29"/>
                </a:lnTo>
                <a:close/>
                <a:moveTo>
                  <a:pt x="78" y="40"/>
                </a:moveTo>
                <a:cubicBezTo>
                  <a:pt x="79" y="38"/>
                  <a:pt x="80" y="37"/>
                  <a:pt x="82" y="38"/>
                </a:cubicBezTo>
                <a:cubicBezTo>
                  <a:pt x="83" y="38"/>
                  <a:pt x="84" y="40"/>
                  <a:pt x="84" y="42"/>
                </a:cubicBezTo>
                <a:cubicBezTo>
                  <a:pt x="83" y="44"/>
                  <a:pt x="81" y="45"/>
                  <a:pt x="80" y="45"/>
                </a:cubicBezTo>
                <a:cubicBezTo>
                  <a:pt x="78" y="44"/>
                  <a:pt x="77" y="42"/>
                  <a:pt x="78" y="40"/>
                </a:cubicBezTo>
                <a:close/>
                <a:moveTo>
                  <a:pt x="60" y="34"/>
                </a:moveTo>
                <a:cubicBezTo>
                  <a:pt x="61" y="34"/>
                  <a:pt x="62" y="36"/>
                  <a:pt x="62" y="38"/>
                </a:cubicBezTo>
                <a:cubicBezTo>
                  <a:pt x="62" y="40"/>
                  <a:pt x="61" y="41"/>
                  <a:pt x="60" y="41"/>
                </a:cubicBezTo>
                <a:cubicBezTo>
                  <a:pt x="58" y="41"/>
                  <a:pt x="57" y="40"/>
                  <a:pt x="57" y="38"/>
                </a:cubicBezTo>
                <a:cubicBezTo>
                  <a:pt x="57" y="36"/>
                  <a:pt x="58" y="34"/>
                  <a:pt x="60" y="34"/>
                </a:cubicBezTo>
                <a:close/>
                <a:moveTo>
                  <a:pt x="35" y="42"/>
                </a:moveTo>
                <a:cubicBezTo>
                  <a:pt x="35" y="40"/>
                  <a:pt x="36" y="38"/>
                  <a:pt x="37" y="38"/>
                </a:cubicBezTo>
                <a:cubicBezTo>
                  <a:pt x="39" y="37"/>
                  <a:pt x="41" y="38"/>
                  <a:pt x="41" y="40"/>
                </a:cubicBezTo>
                <a:cubicBezTo>
                  <a:pt x="42" y="42"/>
                  <a:pt x="41" y="44"/>
                  <a:pt x="39" y="45"/>
                </a:cubicBezTo>
                <a:cubicBezTo>
                  <a:pt x="38" y="45"/>
                  <a:pt x="36" y="44"/>
                  <a:pt x="35" y="42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文本框 149"/>
          <p:cNvSpPr>
            <a:spLocks noChangeArrowheads="1"/>
          </p:cNvSpPr>
          <p:nvPr/>
        </p:nvSpPr>
        <p:spPr bwMode="auto">
          <a:xfrm>
            <a:off x="1698625" y="2647950"/>
            <a:ext cx="2030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72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9" name="矩形 2164"/>
          <p:cNvSpPr>
            <a:spLocks noChangeArrowheads="1"/>
          </p:cNvSpPr>
          <p:nvPr/>
        </p:nvSpPr>
        <p:spPr bwMode="auto">
          <a:xfrm>
            <a:off x="1698625" y="4108450"/>
            <a:ext cx="2073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00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90" name="组合 2173"/>
          <p:cNvGrpSpPr/>
          <p:nvPr/>
        </p:nvGrpSpPr>
        <p:grpSpPr bwMode="auto">
          <a:xfrm>
            <a:off x="5710238" y="887413"/>
            <a:ext cx="5791200" cy="827087"/>
            <a:chOff x="0" y="0"/>
            <a:chExt cx="6508750" cy="1311275"/>
          </a:xfrm>
        </p:grpSpPr>
        <p:sp>
          <p:nvSpPr>
            <p:cNvPr id="314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1" name="矩形 2174"/>
          <p:cNvSpPr>
            <a:spLocks noChangeArrowheads="1"/>
          </p:cNvSpPr>
          <p:nvPr/>
        </p:nvSpPr>
        <p:spPr bwMode="auto">
          <a:xfrm>
            <a:off x="7019925" y="1031875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92" name="组合 136"/>
          <p:cNvGrpSpPr/>
          <p:nvPr/>
        </p:nvGrpSpPr>
        <p:grpSpPr bwMode="auto">
          <a:xfrm>
            <a:off x="5846763" y="711200"/>
            <a:ext cx="1122362" cy="1128713"/>
            <a:chOff x="0" y="0"/>
            <a:chExt cx="3184525" cy="3200400"/>
          </a:xfrm>
        </p:grpSpPr>
        <p:sp>
          <p:nvSpPr>
            <p:cNvPr id="313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40" name="组合 190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314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93" name="文本框 196"/>
          <p:cNvSpPr>
            <a:spLocks noChangeArrowheads="1"/>
          </p:cNvSpPr>
          <p:nvPr/>
        </p:nvSpPr>
        <p:spPr bwMode="auto">
          <a:xfrm>
            <a:off x="6078538" y="755650"/>
            <a:ext cx="658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94" name="组合 197"/>
          <p:cNvGrpSpPr/>
          <p:nvPr/>
        </p:nvGrpSpPr>
        <p:grpSpPr bwMode="auto">
          <a:xfrm>
            <a:off x="5710238" y="2225675"/>
            <a:ext cx="5791200" cy="827088"/>
            <a:chOff x="0" y="0"/>
            <a:chExt cx="6508750" cy="1311275"/>
          </a:xfrm>
        </p:grpSpPr>
        <p:sp>
          <p:nvSpPr>
            <p:cNvPr id="313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5" name="矩形 201"/>
          <p:cNvSpPr>
            <a:spLocks noChangeArrowheads="1"/>
          </p:cNvSpPr>
          <p:nvPr/>
        </p:nvSpPr>
        <p:spPr bwMode="auto">
          <a:xfrm>
            <a:off x="7019925" y="2370138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96" name="组合 202"/>
          <p:cNvGrpSpPr/>
          <p:nvPr/>
        </p:nvGrpSpPr>
        <p:grpSpPr bwMode="auto">
          <a:xfrm>
            <a:off x="5846763" y="2049463"/>
            <a:ext cx="1122362" cy="1128712"/>
            <a:chOff x="0" y="0"/>
            <a:chExt cx="3184525" cy="3200400"/>
          </a:xfrm>
        </p:grpSpPr>
        <p:sp>
          <p:nvSpPr>
            <p:cNvPr id="312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30" name="组合 207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313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97" name="文本框 210"/>
          <p:cNvSpPr>
            <a:spLocks noChangeArrowheads="1"/>
          </p:cNvSpPr>
          <p:nvPr/>
        </p:nvSpPr>
        <p:spPr bwMode="auto">
          <a:xfrm>
            <a:off x="6078538" y="2093913"/>
            <a:ext cx="65881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98" name="组合 211"/>
          <p:cNvGrpSpPr/>
          <p:nvPr/>
        </p:nvGrpSpPr>
        <p:grpSpPr bwMode="auto">
          <a:xfrm>
            <a:off x="5710238" y="3582988"/>
            <a:ext cx="5791200" cy="828675"/>
            <a:chOff x="0" y="0"/>
            <a:chExt cx="6508750" cy="1311275"/>
          </a:xfrm>
        </p:grpSpPr>
        <p:sp>
          <p:nvSpPr>
            <p:cNvPr id="312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矩形 215"/>
          <p:cNvSpPr>
            <a:spLocks noChangeArrowheads="1"/>
          </p:cNvSpPr>
          <p:nvPr/>
        </p:nvSpPr>
        <p:spPr bwMode="auto">
          <a:xfrm>
            <a:off x="7019925" y="3727450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00" name="组合 216"/>
          <p:cNvGrpSpPr/>
          <p:nvPr/>
        </p:nvGrpSpPr>
        <p:grpSpPr bwMode="auto">
          <a:xfrm>
            <a:off x="5846763" y="3408363"/>
            <a:ext cx="1122362" cy="1127125"/>
            <a:chOff x="0" y="0"/>
            <a:chExt cx="3184525" cy="3200400"/>
          </a:xfrm>
        </p:grpSpPr>
        <p:sp>
          <p:nvSpPr>
            <p:cNvPr id="311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20" name="组合 221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312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01" name="文本框 224"/>
          <p:cNvSpPr>
            <a:spLocks noChangeArrowheads="1"/>
          </p:cNvSpPr>
          <p:nvPr/>
        </p:nvSpPr>
        <p:spPr bwMode="auto">
          <a:xfrm>
            <a:off x="6078538" y="3451225"/>
            <a:ext cx="658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02" name="组合 225"/>
          <p:cNvGrpSpPr/>
          <p:nvPr/>
        </p:nvGrpSpPr>
        <p:grpSpPr bwMode="auto">
          <a:xfrm>
            <a:off x="5710238" y="4987925"/>
            <a:ext cx="5791200" cy="828675"/>
            <a:chOff x="0" y="0"/>
            <a:chExt cx="6508750" cy="1311275"/>
          </a:xfrm>
        </p:grpSpPr>
        <p:sp>
          <p:nvSpPr>
            <p:cNvPr id="311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3" name="矩形 229"/>
          <p:cNvSpPr>
            <a:spLocks noChangeArrowheads="1"/>
          </p:cNvSpPr>
          <p:nvPr/>
        </p:nvSpPr>
        <p:spPr bwMode="auto">
          <a:xfrm>
            <a:off x="7019925" y="5132388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待集成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04" name="组合 230"/>
          <p:cNvGrpSpPr/>
          <p:nvPr/>
        </p:nvGrpSpPr>
        <p:grpSpPr bwMode="auto">
          <a:xfrm>
            <a:off x="5846763" y="4813300"/>
            <a:ext cx="1122362" cy="1127125"/>
            <a:chOff x="0" y="0"/>
            <a:chExt cx="3184525" cy="3200400"/>
          </a:xfrm>
        </p:grpSpPr>
        <p:sp>
          <p:nvSpPr>
            <p:cNvPr id="310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10" name="组合 235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311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05" name="文本框 238"/>
          <p:cNvSpPr>
            <a:spLocks noChangeArrowheads="1"/>
          </p:cNvSpPr>
          <p:nvPr/>
        </p:nvSpPr>
        <p:spPr bwMode="auto">
          <a:xfrm>
            <a:off x="6078538" y="4856163"/>
            <a:ext cx="658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文档规范：</a:t>
            </a: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Swagger</a:t>
            </a:r>
            <a:endParaRPr lang="en-US" altLang="zh-CN" sz="28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7550" y="1405255"/>
            <a:ext cx="111772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&lt;groupId&gt;</a:t>
            </a:r>
            <a:r>
              <a:rPr lang="zh-CN" altLang="en-US" b="1">
                <a:solidFill>
                  <a:srgbClr val="FF0000"/>
                </a:solidFill>
              </a:rPr>
              <a:t>com.mc</a:t>
            </a:r>
            <a:r>
              <a:rPr lang="zh-CN" altLang="en-US"/>
              <a:t>&lt;/groupId&gt;</a:t>
            </a:r>
            <a:endParaRPr lang="zh-CN" altLang="en-US"/>
          </a:p>
          <a:p>
            <a:r>
              <a:rPr lang="zh-CN" altLang="en-US"/>
              <a:t>    &lt;artifactId&gt;</a:t>
            </a:r>
            <a:r>
              <a:rPr lang="zh-CN" altLang="en-US" b="1">
                <a:solidFill>
                  <a:srgbClr val="FF0000"/>
                </a:solidFill>
              </a:rPr>
              <a:t>mc-swagger2-spring-boot-starter</a:t>
            </a:r>
            <a:r>
              <a:rPr lang="zh-CN" altLang="en-US"/>
              <a:t>&lt;/artifactId&gt;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>
                <a:sym typeface="+mn-ea"/>
                <a:hlinkClick r:id="rId1" tooltip="" action="ppaction://hlinkfile"/>
              </a:rPr>
              <a:t>Maven 中 dependencyManagement 标签使用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项目目录规范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574040" y="1132840"/>
            <a:ext cx="6334125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通用目录结构</a:t>
            </a:r>
            <a:r>
              <a:rPr lang="zh-CN" altLang="en-US" sz="16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（不一定包括所有如有需要添加时可以沟通后添加）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|-java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|--|-com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|--|--|-mc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业务名称（唯一）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|--|--|--|--|-config         --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|--|--|--|--|-controller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|--|--|--|--|-mapper       -- MyBatis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数据库操作类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|--|--|--|--|-model 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实体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|--|--|--|--|-service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接口定义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|--|--|--|--|--|-impl 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接口实现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|--|--|--|--|-utils     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工具类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|--|--|--|--|-properties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属性配置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annotation  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注解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constants    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常量定义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|-resources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|--|-mapper           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对应上面的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mapper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|--|-static               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静态资源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2214880"/>
            <a:ext cx="2533650" cy="3467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0" y="2819400"/>
            <a:ext cx="313372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530" y="201930"/>
            <a:ext cx="4625340" cy="826770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24809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574040" y="1132840"/>
            <a:ext cx="633412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1" tooltip="" action="ppaction://hlinkfile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tooltip="" action="ppaction://hlinkfile"/>
              </a:rPr>
              <a:t>超详细的 Git 实战教程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1" tooltip="" action="ppaction://hlinkfile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 tooltip="" action="ppaction://hlinkfile"/>
              </a:rPr>
              <a:t>大牛总结的 Git 使用技巧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2" tooltip="" action="ppaction://hlinkfile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 tooltip="" action="ppaction://hlinkfile"/>
              </a:rPr>
              <a:t>微服务架构下代码管理规范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3" tooltip="" action="ppaction://hlinkfile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530" y="201930"/>
            <a:ext cx="4625340" cy="826770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24809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错误码规范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574040" y="1132840"/>
            <a:ext cx="633412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待定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......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"/>
          <p:cNvGrpSpPr/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1947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59" name="矩形 7"/>
          <p:cNvSpPr>
            <a:spLocks noChangeArrowheads="1"/>
          </p:cNvSpPr>
          <p:nvPr/>
        </p:nvSpPr>
        <p:spPr bwMode="auto">
          <a:xfrm>
            <a:off x="5178425" y="3025775"/>
            <a:ext cx="617029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待集成</a:t>
            </a:r>
            <a:endParaRPr lang="zh-CN" altLang="en-US" sz="44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60" name="组合 17"/>
          <p:cNvGrpSpPr/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19461" name="组合 8"/>
            <p:cNvGrpSpPr/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19463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2147483647 w 466"/>
                  <a:gd name="T1" fmla="*/ 2147483647 h 466"/>
                  <a:gd name="T2" fmla="*/ 2147483647 w 466"/>
                  <a:gd name="T3" fmla="*/ 2147483647 h 466"/>
                  <a:gd name="T4" fmla="*/ 0 w 466"/>
                  <a:gd name="T5" fmla="*/ 2147483647 h 466"/>
                  <a:gd name="T6" fmla="*/ 2147483647 w 466"/>
                  <a:gd name="T7" fmla="*/ 2147483647 h 466"/>
                  <a:gd name="T8" fmla="*/ 2147483647 w 466"/>
                  <a:gd name="T9" fmla="*/ 0 h 466"/>
                  <a:gd name="T10" fmla="*/ 2147483647 w 466"/>
                  <a:gd name="T11" fmla="*/ 2147483647 h 466"/>
                  <a:gd name="T12" fmla="*/ 2147483647 w 466"/>
                  <a:gd name="T13" fmla="*/ 2147483647 h 466"/>
                  <a:gd name="T14" fmla="*/ 2147483647 w 466"/>
                  <a:gd name="T15" fmla="*/ 2147483647 h 466"/>
                  <a:gd name="T16" fmla="*/ 2147483647 w 466"/>
                  <a:gd name="T17" fmla="*/ 2147483647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4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9465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9466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2147483647 w 390"/>
                  <a:gd name="T1" fmla="*/ 2147483647 h 391"/>
                  <a:gd name="T2" fmla="*/ 2147483647 w 390"/>
                  <a:gd name="T3" fmla="*/ 2147483647 h 391"/>
                  <a:gd name="T4" fmla="*/ 2147483647 w 390"/>
                  <a:gd name="T5" fmla="*/ 2147483647 h 391"/>
                  <a:gd name="T6" fmla="*/ 2147483647 w 390"/>
                  <a:gd name="T7" fmla="*/ 2147483647 h 391"/>
                  <a:gd name="T8" fmla="*/ 2147483647 w 390"/>
                  <a:gd name="T9" fmla="*/ 2147483647 h 391"/>
                  <a:gd name="T10" fmla="*/ 2147483647 w 390"/>
                  <a:gd name="T11" fmla="*/ 2147483647 h 391"/>
                  <a:gd name="T12" fmla="*/ 2147483647 w 390"/>
                  <a:gd name="T13" fmla="*/ 2147483647 h 391"/>
                  <a:gd name="T14" fmla="*/ 2147483647 w 390"/>
                  <a:gd name="T15" fmla="*/ 2147483647 h 391"/>
                  <a:gd name="T16" fmla="*/ 2147483647 w 390"/>
                  <a:gd name="T17" fmla="*/ 2147483647 h 391"/>
                  <a:gd name="T18" fmla="*/ 2147483647 w 390"/>
                  <a:gd name="T19" fmla="*/ 2147483647 h 391"/>
                  <a:gd name="T20" fmla="*/ 2147483647 w 390"/>
                  <a:gd name="T21" fmla="*/ 2147483647 h 391"/>
                  <a:gd name="T22" fmla="*/ 2147483647 w 390"/>
                  <a:gd name="T23" fmla="*/ 2147483647 h 391"/>
                  <a:gd name="T24" fmla="*/ 2147483647 w 390"/>
                  <a:gd name="T25" fmla="*/ 2147483647 h 391"/>
                  <a:gd name="T26" fmla="*/ 2147483647 w 390"/>
                  <a:gd name="T27" fmla="*/ 2147483647 h 391"/>
                  <a:gd name="T28" fmla="*/ 2147483647 w 390"/>
                  <a:gd name="T29" fmla="*/ 2147483647 h 391"/>
                  <a:gd name="T30" fmla="*/ 2147483647 w 390"/>
                  <a:gd name="T31" fmla="*/ 2147483647 h 391"/>
                  <a:gd name="T32" fmla="*/ 2147483647 w 390"/>
                  <a:gd name="T33" fmla="*/ 2147483647 h 391"/>
                  <a:gd name="T34" fmla="*/ 1961771306 w 390"/>
                  <a:gd name="T35" fmla="*/ 2147483647 h 391"/>
                  <a:gd name="T36" fmla="*/ 2147483647 w 390"/>
                  <a:gd name="T37" fmla="*/ 2147483647 h 391"/>
                  <a:gd name="T38" fmla="*/ 1401269124 w 390"/>
                  <a:gd name="T39" fmla="*/ 2147483647 h 391"/>
                  <a:gd name="T40" fmla="*/ 1307849815 w 390"/>
                  <a:gd name="T41" fmla="*/ 2147483647 h 391"/>
                  <a:gd name="T42" fmla="*/ 2147483647 w 390"/>
                  <a:gd name="T43" fmla="*/ 2147483647 h 391"/>
                  <a:gd name="T44" fmla="*/ 887466344 w 390"/>
                  <a:gd name="T45" fmla="*/ 2147483647 h 391"/>
                  <a:gd name="T46" fmla="*/ 2147483647 w 390"/>
                  <a:gd name="T47" fmla="*/ 2147483647 h 391"/>
                  <a:gd name="T48" fmla="*/ 420383471 w 390"/>
                  <a:gd name="T49" fmla="*/ 2147483647 h 391"/>
                  <a:gd name="T50" fmla="*/ 326964162 w 390"/>
                  <a:gd name="T51" fmla="*/ 2147483647 h 391"/>
                  <a:gd name="T52" fmla="*/ 2147483647 w 390"/>
                  <a:gd name="T53" fmla="*/ 2147483647 h 391"/>
                  <a:gd name="T54" fmla="*/ 280251091 w 390"/>
                  <a:gd name="T55" fmla="*/ 2147483647 h 391"/>
                  <a:gd name="T56" fmla="*/ 2147483647 w 390"/>
                  <a:gd name="T57" fmla="*/ 2147483647 h 391"/>
                  <a:gd name="T58" fmla="*/ 2147483647 w 390"/>
                  <a:gd name="T59" fmla="*/ 2147483647 h 391"/>
                  <a:gd name="T60" fmla="*/ 186838617 w 390"/>
                  <a:gd name="T61" fmla="*/ 2147483647 h 391"/>
                  <a:gd name="T62" fmla="*/ 2147483647 w 390"/>
                  <a:gd name="T63" fmla="*/ 2147483647 h 391"/>
                  <a:gd name="T64" fmla="*/ 2147483647 w 390"/>
                  <a:gd name="T65" fmla="*/ 2147483647 h 391"/>
                  <a:gd name="T66" fmla="*/ 233544854 w 390"/>
                  <a:gd name="T67" fmla="*/ 2147483647 h 391"/>
                  <a:gd name="T68" fmla="*/ 2147483647 w 390"/>
                  <a:gd name="T69" fmla="*/ 2147483647 h 391"/>
                  <a:gd name="T70" fmla="*/ 2147483647 w 390"/>
                  <a:gd name="T71" fmla="*/ 2147483647 h 391"/>
                  <a:gd name="T72" fmla="*/ 513795945 w 390"/>
                  <a:gd name="T73" fmla="*/ 2147483647 h 391"/>
                  <a:gd name="T74" fmla="*/ 2147483647 w 390"/>
                  <a:gd name="T75" fmla="*/ 2147483647 h 391"/>
                  <a:gd name="T76" fmla="*/ 747340799 w 390"/>
                  <a:gd name="T77" fmla="*/ 2147483647 h 391"/>
                  <a:gd name="T78" fmla="*/ 2147483647 w 390"/>
                  <a:gd name="T79" fmla="*/ 2147483647 h 391"/>
                  <a:gd name="T80" fmla="*/ 2147483647 w 390"/>
                  <a:gd name="T81" fmla="*/ 2147483647 h 391"/>
                  <a:gd name="T82" fmla="*/ 1541394669 w 390"/>
                  <a:gd name="T83" fmla="*/ 2147483647 h 391"/>
                  <a:gd name="T84" fmla="*/ 1681520215 w 390"/>
                  <a:gd name="T85" fmla="*/ 2147483647 h 391"/>
                  <a:gd name="T86" fmla="*/ 2147483647 w 390"/>
                  <a:gd name="T87" fmla="*/ 2147483647 h 391"/>
                  <a:gd name="T88" fmla="*/ 2147483647 w 390"/>
                  <a:gd name="T89" fmla="*/ 2147483647 h 391"/>
                  <a:gd name="T90" fmla="*/ 2147483647 w 390"/>
                  <a:gd name="T91" fmla="*/ 2147483647 h 391"/>
                  <a:gd name="T92" fmla="*/ 2147483647 w 390"/>
                  <a:gd name="T93" fmla="*/ 2147483647 h 391"/>
                  <a:gd name="T94" fmla="*/ 2147483647 w 390"/>
                  <a:gd name="T95" fmla="*/ 2147483647 h 391"/>
                  <a:gd name="T96" fmla="*/ 2147483647 w 390"/>
                  <a:gd name="T97" fmla="*/ 1982091940 h 391"/>
                  <a:gd name="T98" fmla="*/ 2147483647 w 390"/>
                  <a:gd name="T99" fmla="*/ 1793319643 h 391"/>
                  <a:gd name="T100" fmla="*/ 2147483647 w 390"/>
                  <a:gd name="T101" fmla="*/ 1604554216 h 391"/>
                  <a:gd name="T102" fmla="*/ 2147483647 w 390"/>
                  <a:gd name="T103" fmla="*/ 1085432118 h 391"/>
                  <a:gd name="T104" fmla="*/ 2147483647 w 390"/>
                  <a:gd name="T105" fmla="*/ 991049405 h 391"/>
                  <a:gd name="T106" fmla="*/ 2147483647 w 390"/>
                  <a:gd name="T107" fmla="*/ 849465030 h 391"/>
                  <a:gd name="T108" fmla="*/ 2147483647 w 390"/>
                  <a:gd name="T109" fmla="*/ 660699603 h 391"/>
                  <a:gd name="T110" fmla="*/ 2147483647 w 390"/>
                  <a:gd name="T111" fmla="*/ 471927307 h 391"/>
                  <a:gd name="T112" fmla="*/ 2147483647 w 390"/>
                  <a:gd name="T113" fmla="*/ 424732515 h 391"/>
                  <a:gd name="T114" fmla="*/ 2147483647 w 390"/>
                  <a:gd name="T115" fmla="*/ 377544593 h 391"/>
                  <a:gd name="T116" fmla="*/ 2147483647 w 390"/>
                  <a:gd name="T117" fmla="*/ 188772297 h 391"/>
                  <a:gd name="T118" fmla="*/ 2147483647 w 390"/>
                  <a:gd name="T119" fmla="*/ 47194792 h 391"/>
                  <a:gd name="T120" fmla="*/ 2147483647 w 390"/>
                  <a:gd name="T121" fmla="*/ 23596021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67" name="组合 13"/>
              <p:cNvGrpSpPr/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19468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2147483647 w 209"/>
                    <a:gd name="T1" fmla="*/ 2147483647 h 197"/>
                    <a:gd name="T2" fmla="*/ 2147483647 w 209"/>
                    <a:gd name="T3" fmla="*/ 2147483647 h 197"/>
                    <a:gd name="T4" fmla="*/ 979204531 w 209"/>
                    <a:gd name="T5" fmla="*/ 2147483647 h 197"/>
                    <a:gd name="T6" fmla="*/ 233146537 w 209"/>
                    <a:gd name="T7" fmla="*/ 2147483647 h 197"/>
                    <a:gd name="T8" fmla="*/ 2147483647 w 209"/>
                    <a:gd name="T9" fmla="*/ 0 h 197"/>
                    <a:gd name="T10" fmla="*/ 2147483647 w 209"/>
                    <a:gd name="T11" fmla="*/ 47140144 h 197"/>
                    <a:gd name="T12" fmla="*/ 2147483647 w 209"/>
                    <a:gd name="T13" fmla="*/ 2147483647 h 197"/>
                    <a:gd name="T14" fmla="*/ 2147483647 w 209"/>
                    <a:gd name="T15" fmla="*/ 2147483647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69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2147483647 w 180"/>
                    <a:gd name="T1" fmla="*/ 94392193 h 171"/>
                    <a:gd name="T2" fmla="*/ 2147483647 w 180"/>
                    <a:gd name="T3" fmla="*/ 0 h 171"/>
                    <a:gd name="T4" fmla="*/ 186870875 w 180"/>
                    <a:gd name="T5" fmla="*/ 2147483647 h 171"/>
                    <a:gd name="T6" fmla="*/ 840925771 w 180"/>
                    <a:gd name="T7" fmla="*/ 2147483647 h 171"/>
                    <a:gd name="T8" fmla="*/ 2147483647 w 180"/>
                    <a:gd name="T9" fmla="*/ 2147483647 h 171"/>
                    <a:gd name="T10" fmla="*/ 2147483647 w 180"/>
                    <a:gd name="T11" fmla="*/ 2147483647 h 171"/>
                    <a:gd name="T12" fmla="*/ 2147483647 w 180"/>
                    <a:gd name="T13" fmla="*/ 2147483647 h 171"/>
                    <a:gd name="T14" fmla="*/ 2147483647 w 180"/>
                    <a:gd name="T15" fmla="*/ 94392193 h 171"/>
                    <a:gd name="T16" fmla="*/ 2147483647 w 180"/>
                    <a:gd name="T17" fmla="*/ 2147483647 h 171"/>
                    <a:gd name="T18" fmla="*/ 2147483647 w 180"/>
                    <a:gd name="T19" fmla="*/ 2147483647 h 171"/>
                    <a:gd name="T20" fmla="*/ 2147483647 w 180"/>
                    <a:gd name="T21" fmla="*/ 2147483647 h 171"/>
                    <a:gd name="T22" fmla="*/ 981085762 w 180"/>
                    <a:gd name="T23" fmla="*/ 2147483647 h 171"/>
                    <a:gd name="T24" fmla="*/ 373748584 w 180"/>
                    <a:gd name="T25" fmla="*/ 2147483647 h 171"/>
                    <a:gd name="T26" fmla="*/ 2147483647 w 180"/>
                    <a:gd name="T27" fmla="*/ 188784386 h 171"/>
                    <a:gd name="T28" fmla="*/ 2147483647 w 180"/>
                    <a:gd name="T29" fmla="*/ 235973613 h 171"/>
                    <a:gd name="T30" fmla="*/ 2147483647 w 180"/>
                    <a:gd name="T31" fmla="*/ 2147483647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62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530" y="201930"/>
            <a:ext cx="4625340" cy="826770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24809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待集成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27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en-US" altLang="zh-CN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574040" y="1132840"/>
            <a:ext cx="633412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、Spring Cloud Feign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Cloud Hystrix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Cloud Bus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Cloud 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Task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、Spring Cloud 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Stream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......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"/>
          <p:cNvGrpSpPr/>
          <p:nvPr/>
        </p:nvGrpSpPr>
        <p:grpSpPr bwMode="auto">
          <a:xfrm>
            <a:off x="4730750" y="958850"/>
            <a:ext cx="2730500" cy="2744788"/>
            <a:chOff x="0" y="0"/>
            <a:chExt cx="3184525" cy="3200400"/>
          </a:xfrm>
        </p:grpSpPr>
        <p:sp>
          <p:nvSpPr>
            <p:cNvPr id="24581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3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4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5" name="组合 66"/>
            <p:cNvGrpSpPr/>
            <p:nvPr/>
          </p:nvGrpSpPr>
          <p:grpSpPr bwMode="auto">
            <a:xfrm>
              <a:off x="349567" y="357371"/>
              <a:ext cx="2492058" cy="2481080"/>
              <a:chOff x="0" y="0"/>
              <a:chExt cx="1441450" cy="1435100"/>
            </a:xfrm>
          </p:grpSpPr>
          <p:sp>
            <p:nvSpPr>
              <p:cNvPr id="24586" name="Freeform 58"/>
              <p:cNvSpPr>
                <a:spLocks noChangeArrowheads="1"/>
              </p:cNvSpPr>
              <p:nvPr/>
            </p:nvSpPr>
            <p:spPr bwMode="auto">
              <a:xfrm>
                <a:off x="14287" y="41275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7" name="Freeform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400" cy="1435100"/>
              </a:xfrm>
              <a:custGeom>
                <a:avLst/>
                <a:gdLst>
                  <a:gd name="T0" fmla="*/ 2147483647 w 208"/>
                  <a:gd name="T1" fmla="*/ 2147483647 h 209"/>
                  <a:gd name="T2" fmla="*/ 2147483647 w 208"/>
                  <a:gd name="T3" fmla="*/ 2147483647 h 209"/>
                  <a:gd name="T4" fmla="*/ 420879954 w 208"/>
                  <a:gd name="T5" fmla="*/ 2147483647 h 209"/>
                  <a:gd name="T6" fmla="*/ 2147483647 w 208"/>
                  <a:gd name="T7" fmla="*/ 471488715 h 209"/>
                  <a:gd name="T8" fmla="*/ 2147483647 w 208"/>
                  <a:gd name="T9" fmla="*/ 2147483647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209"/>
                  <a:gd name="T17" fmla="*/ 208 w 208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209">
                    <a:moveTo>
                      <a:pt x="199" y="122"/>
                    </a:moveTo>
                    <a:cubicBezTo>
                      <a:pt x="189" y="174"/>
                      <a:pt x="139" y="209"/>
                      <a:pt x="87" y="199"/>
                    </a:cubicBezTo>
                    <a:cubicBezTo>
                      <a:pt x="34" y="190"/>
                      <a:pt x="0" y="139"/>
                      <a:pt x="9" y="87"/>
                    </a:cubicBezTo>
                    <a:cubicBezTo>
                      <a:pt x="19" y="35"/>
                      <a:pt x="69" y="0"/>
                      <a:pt x="121" y="10"/>
                    </a:cubicBezTo>
                    <a:cubicBezTo>
                      <a:pt x="174" y="19"/>
                      <a:pt x="208" y="70"/>
                      <a:pt x="199" y="122"/>
                    </a:cubicBezTo>
                    <a:close/>
                  </a:path>
                </a:pathLst>
              </a:custGeom>
              <a:solidFill>
                <a:srgbClr val="305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8" name="Freeform 60"/>
              <p:cNvSpPr>
                <a:spLocks noChangeArrowheads="1"/>
              </p:cNvSpPr>
              <p:nvPr/>
            </p:nvSpPr>
            <p:spPr bwMode="auto">
              <a:xfrm>
                <a:off x="163512" y="171450"/>
                <a:ext cx="1093788" cy="1092200"/>
              </a:xfrm>
              <a:custGeom>
                <a:avLst/>
                <a:gdLst>
                  <a:gd name="T0" fmla="*/ 2147483647 w 160"/>
                  <a:gd name="T1" fmla="*/ 0 h 159"/>
                  <a:gd name="T2" fmla="*/ 0 w 160"/>
                  <a:gd name="T3" fmla="*/ 2147483647 h 159"/>
                  <a:gd name="T4" fmla="*/ 186935205 w 160"/>
                  <a:gd name="T5" fmla="*/ 2147483647 h 159"/>
                  <a:gd name="T6" fmla="*/ 1822599453 w 160"/>
                  <a:gd name="T7" fmla="*/ 2147483647 h 159"/>
                  <a:gd name="T8" fmla="*/ 1822599453 w 160"/>
                  <a:gd name="T9" fmla="*/ 2147483647 h 159"/>
                  <a:gd name="T10" fmla="*/ 2056266751 w 160"/>
                  <a:gd name="T11" fmla="*/ 2147483647 h 159"/>
                  <a:gd name="T12" fmla="*/ 2147483647 w 160"/>
                  <a:gd name="T13" fmla="*/ 2147483647 h 159"/>
                  <a:gd name="T14" fmla="*/ 2147483647 w 160"/>
                  <a:gd name="T15" fmla="*/ 1509942458 h 159"/>
                  <a:gd name="T16" fmla="*/ 2147483647 w 160"/>
                  <a:gd name="T17" fmla="*/ 990900167 h 159"/>
                  <a:gd name="T18" fmla="*/ 2147483647 w 160"/>
                  <a:gd name="T19" fmla="*/ 660602401 h 159"/>
                  <a:gd name="T20" fmla="*/ 2147483647 w 160"/>
                  <a:gd name="T21" fmla="*/ 802155643 h 159"/>
                  <a:gd name="T22" fmla="*/ 2147483647 w 160"/>
                  <a:gd name="T23" fmla="*/ 2147483647 h 159"/>
                  <a:gd name="T24" fmla="*/ 2147483647 w 160"/>
                  <a:gd name="T25" fmla="*/ 2147483647 h 159"/>
                  <a:gd name="T26" fmla="*/ 2147483647 w 160"/>
                  <a:gd name="T27" fmla="*/ 2147483647 h 159"/>
                  <a:gd name="T28" fmla="*/ 2147483647 w 160"/>
                  <a:gd name="T29" fmla="*/ 2147483647 h 159"/>
                  <a:gd name="T30" fmla="*/ 2147483647 w 160"/>
                  <a:gd name="T31" fmla="*/ 2147483647 h 159"/>
                  <a:gd name="T32" fmla="*/ 2147483647 w 160"/>
                  <a:gd name="T33" fmla="*/ 2147483647 h 159"/>
                  <a:gd name="T34" fmla="*/ 2147483647 w 160"/>
                  <a:gd name="T35" fmla="*/ 2147483647 h 159"/>
                  <a:gd name="T36" fmla="*/ 2147483647 w 160"/>
                  <a:gd name="T37" fmla="*/ 2147483647 h 159"/>
                  <a:gd name="T38" fmla="*/ 2147483647 w 160"/>
                  <a:gd name="T39" fmla="*/ 2147483647 h 159"/>
                  <a:gd name="T40" fmla="*/ 2147483647 w 160"/>
                  <a:gd name="T41" fmla="*/ 2147483647 h 159"/>
                  <a:gd name="T42" fmla="*/ 2147483647 w 160"/>
                  <a:gd name="T43" fmla="*/ 2147483647 h 159"/>
                  <a:gd name="T44" fmla="*/ 2147483647 w 160"/>
                  <a:gd name="T45" fmla="*/ 2147483647 h 159"/>
                  <a:gd name="T46" fmla="*/ 2147483647 w 160"/>
                  <a:gd name="T47" fmla="*/ 2147483647 h 159"/>
                  <a:gd name="T48" fmla="*/ 2147483647 w 160"/>
                  <a:gd name="T49" fmla="*/ 2147483647 h 159"/>
                  <a:gd name="T50" fmla="*/ 2147483647 w 160"/>
                  <a:gd name="T51" fmla="*/ 2147483647 h 159"/>
                  <a:gd name="T52" fmla="*/ 2147483647 w 160"/>
                  <a:gd name="T53" fmla="*/ 2147483647 h 159"/>
                  <a:gd name="T54" fmla="*/ 2147483647 w 160"/>
                  <a:gd name="T55" fmla="*/ 2147483647 h 159"/>
                  <a:gd name="T56" fmla="*/ 2102998843 w 160"/>
                  <a:gd name="T57" fmla="*/ 2147483647 h 159"/>
                  <a:gd name="T58" fmla="*/ 2147483647 w 160"/>
                  <a:gd name="T59" fmla="*/ 2147483647 h 159"/>
                  <a:gd name="T60" fmla="*/ 2147483647 w 160"/>
                  <a:gd name="T61" fmla="*/ 2147483647 h 159"/>
                  <a:gd name="T62" fmla="*/ 2147483647 w 160"/>
                  <a:gd name="T63" fmla="*/ 0 h 15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0"/>
                  <a:gd name="T97" fmla="*/ 0 h 159"/>
                  <a:gd name="T98" fmla="*/ 160 w 160"/>
                  <a:gd name="T99" fmla="*/ 159 h 15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0" h="159">
                    <a:moveTo>
                      <a:pt x="80" y="0"/>
                    </a:moveTo>
                    <a:cubicBezTo>
                      <a:pt x="36" y="0"/>
                      <a:pt x="0" y="35"/>
                      <a:pt x="0" y="79"/>
                    </a:cubicBezTo>
                    <a:cubicBezTo>
                      <a:pt x="0" y="88"/>
                      <a:pt x="2" y="96"/>
                      <a:pt x="4" y="104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4"/>
                      <a:pt x="39" y="94"/>
                      <a:pt x="39" y="94"/>
                    </a:cubicBezTo>
                    <a:cubicBezTo>
                      <a:pt x="41" y="93"/>
                      <a:pt x="43" y="92"/>
                      <a:pt x="44" y="91"/>
                    </a:cubicBezTo>
                    <a:cubicBezTo>
                      <a:pt x="57" y="84"/>
                      <a:pt x="61" y="73"/>
                      <a:pt x="67" y="61"/>
                    </a:cubicBezTo>
                    <a:cubicBezTo>
                      <a:pt x="72" y="51"/>
                      <a:pt x="81" y="42"/>
                      <a:pt x="85" y="32"/>
                    </a:cubicBezTo>
                    <a:cubicBezTo>
                      <a:pt x="86" y="28"/>
                      <a:pt x="87" y="25"/>
                      <a:pt x="87" y="21"/>
                    </a:cubicBezTo>
                    <a:cubicBezTo>
                      <a:pt x="87" y="19"/>
                      <a:pt x="86" y="16"/>
                      <a:pt x="88" y="14"/>
                    </a:cubicBezTo>
                    <a:cubicBezTo>
                      <a:pt x="91" y="10"/>
                      <a:pt x="95" y="14"/>
                      <a:pt x="98" y="17"/>
                    </a:cubicBezTo>
                    <a:cubicBezTo>
                      <a:pt x="105" y="28"/>
                      <a:pt x="98" y="40"/>
                      <a:pt x="94" y="51"/>
                    </a:cubicBezTo>
                    <a:cubicBezTo>
                      <a:pt x="92" y="56"/>
                      <a:pt x="89" y="59"/>
                      <a:pt x="96" y="61"/>
                    </a:cubicBezTo>
                    <a:cubicBezTo>
                      <a:pt x="96" y="61"/>
                      <a:pt x="104" y="63"/>
                      <a:pt x="104" y="63"/>
                    </a:cubicBezTo>
                    <a:cubicBezTo>
                      <a:pt x="109" y="64"/>
                      <a:pt x="113" y="62"/>
                      <a:pt x="117" y="64"/>
                    </a:cubicBezTo>
                    <a:cubicBezTo>
                      <a:pt x="120" y="66"/>
                      <a:pt x="124" y="68"/>
                      <a:pt x="125" y="71"/>
                    </a:cubicBezTo>
                    <a:cubicBezTo>
                      <a:pt x="126" y="74"/>
                      <a:pt x="125" y="77"/>
                      <a:pt x="125" y="79"/>
                    </a:cubicBezTo>
                    <a:cubicBezTo>
                      <a:pt x="125" y="84"/>
                      <a:pt x="128" y="86"/>
                      <a:pt x="128" y="91"/>
                    </a:cubicBezTo>
                    <a:cubicBezTo>
                      <a:pt x="127" y="94"/>
                      <a:pt x="125" y="95"/>
                      <a:pt x="125" y="98"/>
                    </a:cubicBezTo>
                    <a:cubicBezTo>
                      <a:pt x="125" y="101"/>
                      <a:pt x="126" y="104"/>
                      <a:pt x="126" y="107"/>
                    </a:cubicBezTo>
                    <a:cubicBezTo>
                      <a:pt x="125" y="109"/>
                      <a:pt x="124" y="110"/>
                      <a:pt x="123" y="111"/>
                    </a:cubicBezTo>
                    <a:cubicBezTo>
                      <a:pt x="121" y="112"/>
                      <a:pt x="121" y="113"/>
                      <a:pt x="121" y="115"/>
                    </a:cubicBezTo>
                    <a:cubicBezTo>
                      <a:pt x="120" y="123"/>
                      <a:pt x="111" y="126"/>
                      <a:pt x="104" y="126"/>
                    </a:cubicBezTo>
                    <a:cubicBezTo>
                      <a:pt x="93" y="127"/>
                      <a:pt x="84" y="127"/>
                      <a:pt x="73" y="128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3" y="128"/>
                      <a:pt x="73" y="128"/>
                      <a:pt x="72" y="128"/>
                    </a:cubicBezTo>
                    <a:cubicBezTo>
                      <a:pt x="66" y="131"/>
                      <a:pt x="61" y="135"/>
                      <a:pt x="55" y="139"/>
                    </a:cubicBezTo>
                    <a:cubicBezTo>
                      <a:pt x="57" y="146"/>
                      <a:pt x="57" y="146"/>
                      <a:pt x="57" y="146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56" y="156"/>
                      <a:pt x="68" y="159"/>
                      <a:pt x="80" y="159"/>
                    </a:cubicBezTo>
                    <a:cubicBezTo>
                      <a:pt x="124" y="159"/>
                      <a:pt x="160" y="124"/>
                      <a:pt x="160" y="79"/>
                    </a:cubicBezTo>
                    <a:cubicBezTo>
                      <a:pt x="160" y="35"/>
                      <a:pt x="124" y="0"/>
                      <a:pt x="80" y="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9" name="Freeform 61"/>
              <p:cNvSpPr>
                <a:spLocks noEditPoints="1" noChangeArrowheads="1"/>
              </p:cNvSpPr>
              <p:nvPr/>
            </p:nvSpPr>
            <p:spPr bwMode="auto">
              <a:xfrm>
                <a:off x="109537" y="130175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79" name="文本框 24"/>
          <p:cNvSpPr>
            <a:spLocks noChangeArrowheads="1"/>
          </p:cNvSpPr>
          <p:nvPr/>
        </p:nvSpPr>
        <p:spPr bwMode="auto">
          <a:xfrm>
            <a:off x="5160010" y="392271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66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3"/>
          <p:cNvGrpSpPr/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411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5178425" y="3025775"/>
            <a:ext cx="5801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endParaRPr lang="zh-CN" altLang="en-US" sz="44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0" name="组合 17"/>
          <p:cNvGrpSpPr/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4101" name="组合 8"/>
            <p:cNvGrpSpPr/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4103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2147483647 w 466"/>
                  <a:gd name="T1" fmla="*/ 2147483647 h 466"/>
                  <a:gd name="T2" fmla="*/ 2147483647 w 466"/>
                  <a:gd name="T3" fmla="*/ 2147483647 h 466"/>
                  <a:gd name="T4" fmla="*/ 0 w 466"/>
                  <a:gd name="T5" fmla="*/ 2147483647 h 466"/>
                  <a:gd name="T6" fmla="*/ 2147483647 w 466"/>
                  <a:gd name="T7" fmla="*/ 2147483647 h 466"/>
                  <a:gd name="T8" fmla="*/ 2147483647 w 466"/>
                  <a:gd name="T9" fmla="*/ 0 h 466"/>
                  <a:gd name="T10" fmla="*/ 2147483647 w 466"/>
                  <a:gd name="T11" fmla="*/ 2147483647 h 466"/>
                  <a:gd name="T12" fmla="*/ 2147483647 w 466"/>
                  <a:gd name="T13" fmla="*/ 2147483647 h 466"/>
                  <a:gd name="T14" fmla="*/ 2147483647 w 466"/>
                  <a:gd name="T15" fmla="*/ 2147483647 h 466"/>
                  <a:gd name="T16" fmla="*/ 2147483647 w 466"/>
                  <a:gd name="T17" fmla="*/ 2147483647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05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06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2147483647 w 390"/>
                  <a:gd name="T1" fmla="*/ 2147483647 h 391"/>
                  <a:gd name="T2" fmla="*/ 2147483647 w 390"/>
                  <a:gd name="T3" fmla="*/ 2147483647 h 391"/>
                  <a:gd name="T4" fmla="*/ 2147483647 w 390"/>
                  <a:gd name="T5" fmla="*/ 2147483647 h 391"/>
                  <a:gd name="T6" fmla="*/ 2147483647 w 390"/>
                  <a:gd name="T7" fmla="*/ 2147483647 h 391"/>
                  <a:gd name="T8" fmla="*/ 2147483647 w 390"/>
                  <a:gd name="T9" fmla="*/ 2147483647 h 391"/>
                  <a:gd name="T10" fmla="*/ 2147483647 w 390"/>
                  <a:gd name="T11" fmla="*/ 2147483647 h 391"/>
                  <a:gd name="T12" fmla="*/ 2147483647 w 390"/>
                  <a:gd name="T13" fmla="*/ 2147483647 h 391"/>
                  <a:gd name="T14" fmla="*/ 2147483647 w 390"/>
                  <a:gd name="T15" fmla="*/ 2147483647 h 391"/>
                  <a:gd name="T16" fmla="*/ 2147483647 w 390"/>
                  <a:gd name="T17" fmla="*/ 2147483647 h 391"/>
                  <a:gd name="T18" fmla="*/ 2147483647 w 390"/>
                  <a:gd name="T19" fmla="*/ 2147483647 h 391"/>
                  <a:gd name="T20" fmla="*/ 2147483647 w 390"/>
                  <a:gd name="T21" fmla="*/ 2147483647 h 391"/>
                  <a:gd name="T22" fmla="*/ 2147483647 w 390"/>
                  <a:gd name="T23" fmla="*/ 2147483647 h 391"/>
                  <a:gd name="T24" fmla="*/ 2147483647 w 390"/>
                  <a:gd name="T25" fmla="*/ 2147483647 h 391"/>
                  <a:gd name="T26" fmla="*/ 2147483647 w 390"/>
                  <a:gd name="T27" fmla="*/ 2147483647 h 391"/>
                  <a:gd name="T28" fmla="*/ 2147483647 w 390"/>
                  <a:gd name="T29" fmla="*/ 2147483647 h 391"/>
                  <a:gd name="T30" fmla="*/ 2147483647 w 390"/>
                  <a:gd name="T31" fmla="*/ 2147483647 h 391"/>
                  <a:gd name="T32" fmla="*/ 2147483647 w 390"/>
                  <a:gd name="T33" fmla="*/ 2147483647 h 391"/>
                  <a:gd name="T34" fmla="*/ 1961771306 w 390"/>
                  <a:gd name="T35" fmla="*/ 2147483647 h 391"/>
                  <a:gd name="T36" fmla="*/ 2147483647 w 390"/>
                  <a:gd name="T37" fmla="*/ 2147483647 h 391"/>
                  <a:gd name="T38" fmla="*/ 1401269124 w 390"/>
                  <a:gd name="T39" fmla="*/ 2147483647 h 391"/>
                  <a:gd name="T40" fmla="*/ 1307849815 w 390"/>
                  <a:gd name="T41" fmla="*/ 2147483647 h 391"/>
                  <a:gd name="T42" fmla="*/ 2147483647 w 390"/>
                  <a:gd name="T43" fmla="*/ 2147483647 h 391"/>
                  <a:gd name="T44" fmla="*/ 887466344 w 390"/>
                  <a:gd name="T45" fmla="*/ 2147483647 h 391"/>
                  <a:gd name="T46" fmla="*/ 2147483647 w 390"/>
                  <a:gd name="T47" fmla="*/ 2147483647 h 391"/>
                  <a:gd name="T48" fmla="*/ 420383471 w 390"/>
                  <a:gd name="T49" fmla="*/ 2147483647 h 391"/>
                  <a:gd name="T50" fmla="*/ 326964162 w 390"/>
                  <a:gd name="T51" fmla="*/ 2147483647 h 391"/>
                  <a:gd name="T52" fmla="*/ 2147483647 w 390"/>
                  <a:gd name="T53" fmla="*/ 2147483647 h 391"/>
                  <a:gd name="T54" fmla="*/ 280251091 w 390"/>
                  <a:gd name="T55" fmla="*/ 2147483647 h 391"/>
                  <a:gd name="T56" fmla="*/ 2147483647 w 390"/>
                  <a:gd name="T57" fmla="*/ 2147483647 h 391"/>
                  <a:gd name="T58" fmla="*/ 2147483647 w 390"/>
                  <a:gd name="T59" fmla="*/ 2147483647 h 391"/>
                  <a:gd name="T60" fmla="*/ 186838617 w 390"/>
                  <a:gd name="T61" fmla="*/ 2147483647 h 391"/>
                  <a:gd name="T62" fmla="*/ 2147483647 w 390"/>
                  <a:gd name="T63" fmla="*/ 2147483647 h 391"/>
                  <a:gd name="T64" fmla="*/ 2147483647 w 390"/>
                  <a:gd name="T65" fmla="*/ 2147483647 h 391"/>
                  <a:gd name="T66" fmla="*/ 233544854 w 390"/>
                  <a:gd name="T67" fmla="*/ 2147483647 h 391"/>
                  <a:gd name="T68" fmla="*/ 2147483647 w 390"/>
                  <a:gd name="T69" fmla="*/ 2147483647 h 391"/>
                  <a:gd name="T70" fmla="*/ 2147483647 w 390"/>
                  <a:gd name="T71" fmla="*/ 2147483647 h 391"/>
                  <a:gd name="T72" fmla="*/ 513795945 w 390"/>
                  <a:gd name="T73" fmla="*/ 2147483647 h 391"/>
                  <a:gd name="T74" fmla="*/ 2147483647 w 390"/>
                  <a:gd name="T75" fmla="*/ 2147483647 h 391"/>
                  <a:gd name="T76" fmla="*/ 747340799 w 390"/>
                  <a:gd name="T77" fmla="*/ 2147483647 h 391"/>
                  <a:gd name="T78" fmla="*/ 2147483647 w 390"/>
                  <a:gd name="T79" fmla="*/ 2147483647 h 391"/>
                  <a:gd name="T80" fmla="*/ 2147483647 w 390"/>
                  <a:gd name="T81" fmla="*/ 2147483647 h 391"/>
                  <a:gd name="T82" fmla="*/ 1541394669 w 390"/>
                  <a:gd name="T83" fmla="*/ 2147483647 h 391"/>
                  <a:gd name="T84" fmla="*/ 1681520215 w 390"/>
                  <a:gd name="T85" fmla="*/ 2147483647 h 391"/>
                  <a:gd name="T86" fmla="*/ 2147483647 w 390"/>
                  <a:gd name="T87" fmla="*/ 2147483647 h 391"/>
                  <a:gd name="T88" fmla="*/ 2147483647 w 390"/>
                  <a:gd name="T89" fmla="*/ 2147483647 h 391"/>
                  <a:gd name="T90" fmla="*/ 2147483647 w 390"/>
                  <a:gd name="T91" fmla="*/ 2147483647 h 391"/>
                  <a:gd name="T92" fmla="*/ 2147483647 w 390"/>
                  <a:gd name="T93" fmla="*/ 2147483647 h 391"/>
                  <a:gd name="T94" fmla="*/ 2147483647 w 390"/>
                  <a:gd name="T95" fmla="*/ 2147483647 h 391"/>
                  <a:gd name="T96" fmla="*/ 2147483647 w 390"/>
                  <a:gd name="T97" fmla="*/ 1982091940 h 391"/>
                  <a:gd name="T98" fmla="*/ 2147483647 w 390"/>
                  <a:gd name="T99" fmla="*/ 1793319643 h 391"/>
                  <a:gd name="T100" fmla="*/ 2147483647 w 390"/>
                  <a:gd name="T101" fmla="*/ 1604554216 h 391"/>
                  <a:gd name="T102" fmla="*/ 2147483647 w 390"/>
                  <a:gd name="T103" fmla="*/ 1085432118 h 391"/>
                  <a:gd name="T104" fmla="*/ 2147483647 w 390"/>
                  <a:gd name="T105" fmla="*/ 991049405 h 391"/>
                  <a:gd name="T106" fmla="*/ 2147483647 w 390"/>
                  <a:gd name="T107" fmla="*/ 849465030 h 391"/>
                  <a:gd name="T108" fmla="*/ 2147483647 w 390"/>
                  <a:gd name="T109" fmla="*/ 660699603 h 391"/>
                  <a:gd name="T110" fmla="*/ 2147483647 w 390"/>
                  <a:gd name="T111" fmla="*/ 471927307 h 391"/>
                  <a:gd name="T112" fmla="*/ 2147483647 w 390"/>
                  <a:gd name="T113" fmla="*/ 424732515 h 391"/>
                  <a:gd name="T114" fmla="*/ 2147483647 w 390"/>
                  <a:gd name="T115" fmla="*/ 377544593 h 391"/>
                  <a:gd name="T116" fmla="*/ 2147483647 w 390"/>
                  <a:gd name="T117" fmla="*/ 188772297 h 391"/>
                  <a:gd name="T118" fmla="*/ 2147483647 w 390"/>
                  <a:gd name="T119" fmla="*/ 47194792 h 391"/>
                  <a:gd name="T120" fmla="*/ 2147483647 w 390"/>
                  <a:gd name="T121" fmla="*/ 23596021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07" name="组合 13"/>
              <p:cNvGrpSpPr/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4108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2147483647 w 209"/>
                    <a:gd name="T1" fmla="*/ 2147483647 h 197"/>
                    <a:gd name="T2" fmla="*/ 2147483647 w 209"/>
                    <a:gd name="T3" fmla="*/ 2147483647 h 197"/>
                    <a:gd name="T4" fmla="*/ 979204531 w 209"/>
                    <a:gd name="T5" fmla="*/ 2147483647 h 197"/>
                    <a:gd name="T6" fmla="*/ 233146537 w 209"/>
                    <a:gd name="T7" fmla="*/ 2147483647 h 197"/>
                    <a:gd name="T8" fmla="*/ 2147483647 w 209"/>
                    <a:gd name="T9" fmla="*/ 0 h 197"/>
                    <a:gd name="T10" fmla="*/ 2147483647 w 209"/>
                    <a:gd name="T11" fmla="*/ 47140144 h 197"/>
                    <a:gd name="T12" fmla="*/ 2147483647 w 209"/>
                    <a:gd name="T13" fmla="*/ 2147483647 h 197"/>
                    <a:gd name="T14" fmla="*/ 2147483647 w 209"/>
                    <a:gd name="T15" fmla="*/ 2147483647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9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2147483647 w 180"/>
                    <a:gd name="T1" fmla="*/ 94392193 h 171"/>
                    <a:gd name="T2" fmla="*/ 2147483647 w 180"/>
                    <a:gd name="T3" fmla="*/ 0 h 171"/>
                    <a:gd name="T4" fmla="*/ 186870875 w 180"/>
                    <a:gd name="T5" fmla="*/ 2147483647 h 171"/>
                    <a:gd name="T6" fmla="*/ 840925771 w 180"/>
                    <a:gd name="T7" fmla="*/ 2147483647 h 171"/>
                    <a:gd name="T8" fmla="*/ 2147483647 w 180"/>
                    <a:gd name="T9" fmla="*/ 2147483647 h 171"/>
                    <a:gd name="T10" fmla="*/ 2147483647 w 180"/>
                    <a:gd name="T11" fmla="*/ 2147483647 h 171"/>
                    <a:gd name="T12" fmla="*/ 2147483647 w 180"/>
                    <a:gd name="T13" fmla="*/ 2147483647 h 171"/>
                    <a:gd name="T14" fmla="*/ 2147483647 w 180"/>
                    <a:gd name="T15" fmla="*/ 94392193 h 171"/>
                    <a:gd name="T16" fmla="*/ 2147483647 w 180"/>
                    <a:gd name="T17" fmla="*/ 2147483647 h 171"/>
                    <a:gd name="T18" fmla="*/ 2147483647 w 180"/>
                    <a:gd name="T19" fmla="*/ 2147483647 h 171"/>
                    <a:gd name="T20" fmla="*/ 2147483647 w 180"/>
                    <a:gd name="T21" fmla="*/ 2147483647 h 171"/>
                    <a:gd name="T22" fmla="*/ 981085762 w 180"/>
                    <a:gd name="T23" fmla="*/ 2147483647 h 171"/>
                    <a:gd name="T24" fmla="*/ 373748584 w 180"/>
                    <a:gd name="T25" fmla="*/ 2147483647 h 171"/>
                    <a:gd name="T26" fmla="*/ 2147483647 w 180"/>
                    <a:gd name="T27" fmla="*/ 188784386 h 171"/>
                    <a:gd name="T28" fmla="*/ 2147483647 w 180"/>
                    <a:gd name="T29" fmla="*/ 235973613 h 171"/>
                    <a:gd name="T30" fmla="*/ 2147483647 w 180"/>
                    <a:gd name="T31" fmla="*/ 2147483647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2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823720"/>
            <a:ext cx="9040495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1、效率低：开发都在同一个项目改代码，相互等待，冲突不断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2、维护难：代码功能耦合在一起，新人不知道何从下手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4、稳定性差：一个微小的问题，都可能导致整个应用挂掉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5、扩展性不够：无法满足高并发下的业务需求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3" name="组合 24"/>
          <p:cNvGrpSpPr/>
          <p:nvPr/>
        </p:nvGrpSpPr>
        <p:grpSpPr bwMode="auto">
          <a:xfrm>
            <a:off x="49530" y="201930"/>
            <a:ext cx="3459480" cy="826770"/>
            <a:chOff x="0" y="0"/>
            <a:chExt cx="6508750" cy="1311275"/>
          </a:xfrm>
        </p:grpSpPr>
        <p:sp>
          <p:nvSpPr>
            <p:cNvPr id="515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组合 34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514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43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6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358900" y="346075"/>
            <a:ext cx="3977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目前现状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823720"/>
            <a:ext cx="904049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1、提高敏捷性：及时响应业务需求，促进企业发展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2、提升用户体验：提升用户体验，减少用户流失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3、降低成本：降低增加产品、客户或业务方案的成本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3" name="组合 24"/>
          <p:cNvGrpSpPr/>
          <p:nvPr/>
        </p:nvGrpSpPr>
        <p:grpSpPr bwMode="auto">
          <a:xfrm>
            <a:off x="49530" y="201930"/>
            <a:ext cx="9289415" cy="826770"/>
            <a:chOff x="0" y="0"/>
            <a:chExt cx="6508750" cy="1311275"/>
          </a:xfrm>
        </p:grpSpPr>
        <p:sp>
          <p:nvSpPr>
            <p:cNvPr id="515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组合 34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514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43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6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358900" y="346075"/>
            <a:ext cx="74326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常见的系统架构遵循的三个标准和业务驱动力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309370"/>
            <a:ext cx="24384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有效的拆分应用，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实现敏捷开发和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3" name="组合 24"/>
          <p:cNvGrpSpPr/>
          <p:nvPr/>
        </p:nvGrpSpPr>
        <p:grpSpPr bwMode="auto">
          <a:xfrm>
            <a:off x="49530" y="201930"/>
            <a:ext cx="6407150" cy="826770"/>
            <a:chOff x="0" y="0"/>
            <a:chExt cx="6508750" cy="1311275"/>
          </a:xfrm>
        </p:grpSpPr>
        <p:sp>
          <p:nvSpPr>
            <p:cNvPr id="515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组合 34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514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43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6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358900" y="346075"/>
            <a:ext cx="46583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基于微服务架构的设计目的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6545" y="1084580"/>
            <a:ext cx="6353175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433195"/>
            <a:ext cx="463169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官方的定义：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1、一些独立的服务共同组成系统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2、单独部署，跑在自己的进程中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3、每个服务为独立的业务开发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4、分布式管理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5、非常强调隔离性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3" name="组合 24"/>
          <p:cNvGrpSpPr/>
          <p:nvPr/>
        </p:nvGrpSpPr>
        <p:grpSpPr bwMode="auto">
          <a:xfrm>
            <a:off x="49530" y="201930"/>
            <a:ext cx="4879340" cy="826770"/>
            <a:chOff x="0" y="0"/>
            <a:chExt cx="6508750" cy="1311275"/>
          </a:xfrm>
        </p:grpSpPr>
        <p:sp>
          <p:nvSpPr>
            <p:cNvPr id="515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组合 34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514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43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6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358900" y="346075"/>
            <a:ext cx="3136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微服务的具体特征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47"/>
          <p:cNvSpPr>
            <a:spLocks noChangeArrowheads="1"/>
          </p:cNvSpPr>
          <p:nvPr/>
        </p:nvSpPr>
        <p:spPr bwMode="auto">
          <a:xfrm>
            <a:off x="5697855" y="1433195"/>
            <a:ext cx="4974590" cy="511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大概的标准：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1、分布式服务组成的系统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2、按照业务而不是技术来划分组织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3、做有生命的产品而不是项目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4、强服务个体和弱通信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5、自动化运维（ DevOps ）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6、高度容错性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7、快速演化和迭代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433195"/>
            <a:ext cx="10165715" cy="7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tooltip="" action="ppaction://hlinkfile"/>
              </a:rPr>
              <a:t>https://gitee.com/zlt2000/microservices-platform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3" name="组合 24"/>
          <p:cNvGrpSpPr/>
          <p:nvPr/>
        </p:nvGrpSpPr>
        <p:grpSpPr bwMode="auto">
          <a:xfrm>
            <a:off x="49530" y="201930"/>
            <a:ext cx="4879340" cy="826770"/>
            <a:chOff x="0" y="0"/>
            <a:chExt cx="6508750" cy="1311275"/>
          </a:xfrm>
        </p:grpSpPr>
        <p:sp>
          <p:nvSpPr>
            <p:cNvPr id="515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组合 34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514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43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6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358900" y="346075"/>
            <a:ext cx="3136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来源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/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923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5178425" y="3025775"/>
            <a:ext cx="602869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endParaRPr lang="zh-CN" altLang="en-US" sz="44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20" name="组合 17"/>
          <p:cNvGrpSpPr/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9221" name="组合 8"/>
            <p:cNvGrpSpPr/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9223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2147483647 w 466"/>
                  <a:gd name="T1" fmla="*/ 2147483647 h 466"/>
                  <a:gd name="T2" fmla="*/ 2147483647 w 466"/>
                  <a:gd name="T3" fmla="*/ 2147483647 h 466"/>
                  <a:gd name="T4" fmla="*/ 0 w 466"/>
                  <a:gd name="T5" fmla="*/ 2147483647 h 466"/>
                  <a:gd name="T6" fmla="*/ 2147483647 w 466"/>
                  <a:gd name="T7" fmla="*/ 2147483647 h 466"/>
                  <a:gd name="T8" fmla="*/ 2147483647 w 466"/>
                  <a:gd name="T9" fmla="*/ 0 h 466"/>
                  <a:gd name="T10" fmla="*/ 2147483647 w 466"/>
                  <a:gd name="T11" fmla="*/ 2147483647 h 466"/>
                  <a:gd name="T12" fmla="*/ 2147483647 w 466"/>
                  <a:gd name="T13" fmla="*/ 2147483647 h 466"/>
                  <a:gd name="T14" fmla="*/ 2147483647 w 466"/>
                  <a:gd name="T15" fmla="*/ 2147483647 h 466"/>
                  <a:gd name="T16" fmla="*/ 2147483647 w 466"/>
                  <a:gd name="T17" fmla="*/ 2147483647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9225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9226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2147483647 w 390"/>
                  <a:gd name="T1" fmla="*/ 2147483647 h 391"/>
                  <a:gd name="T2" fmla="*/ 2147483647 w 390"/>
                  <a:gd name="T3" fmla="*/ 2147483647 h 391"/>
                  <a:gd name="T4" fmla="*/ 2147483647 w 390"/>
                  <a:gd name="T5" fmla="*/ 2147483647 h 391"/>
                  <a:gd name="T6" fmla="*/ 2147483647 w 390"/>
                  <a:gd name="T7" fmla="*/ 2147483647 h 391"/>
                  <a:gd name="T8" fmla="*/ 2147483647 w 390"/>
                  <a:gd name="T9" fmla="*/ 2147483647 h 391"/>
                  <a:gd name="T10" fmla="*/ 2147483647 w 390"/>
                  <a:gd name="T11" fmla="*/ 2147483647 h 391"/>
                  <a:gd name="T12" fmla="*/ 2147483647 w 390"/>
                  <a:gd name="T13" fmla="*/ 2147483647 h 391"/>
                  <a:gd name="T14" fmla="*/ 2147483647 w 390"/>
                  <a:gd name="T15" fmla="*/ 2147483647 h 391"/>
                  <a:gd name="T16" fmla="*/ 2147483647 w 390"/>
                  <a:gd name="T17" fmla="*/ 2147483647 h 391"/>
                  <a:gd name="T18" fmla="*/ 2147483647 w 390"/>
                  <a:gd name="T19" fmla="*/ 2147483647 h 391"/>
                  <a:gd name="T20" fmla="*/ 2147483647 w 390"/>
                  <a:gd name="T21" fmla="*/ 2147483647 h 391"/>
                  <a:gd name="T22" fmla="*/ 2147483647 w 390"/>
                  <a:gd name="T23" fmla="*/ 2147483647 h 391"/>
                  <a:gd name="T24" fmla="*/ 2147483647 w 390"/>
                  <a:gd name="T25" fmla="*/ 2147483647 h 391"/>
                  <a:gd name="T26" fmla="*/ 2147483647 w 390"/>
                  <a:gd name="T27" fmla="*/ 2147483647 h 391"/>
                  <a:gd name="T28" fmla="*/ 2147483647 w 390"/>
                  <a:gd name="T29" fmla="*/ 2147483647 h 391"/>
                  <a:gd name="T30" fmla="*/ 2147483647 w 390"/>
                  <a:gd name="T31" fmla="*/ 2147483647 h 391"/>
                  <a:gd name="T32" fmla="*/ 2147483647 w 390"/>
                  <a:gd name="T33" fmla="*/ 2147483647 h 391"/>
                  <a:gd name="T34" fmla="*/ 1961771306 w 390"/>
                  <a:gd name="T35" fmla="*/ 2147483647 h 391"/>
                  <a:gd name="T36" fmla="*/ 2147483647 w 390"/>
                  <a:gd name="T37" fmla="*/ 2147483647 h 391"/>
                  <a:gd name="T38" fmla="*/ 1401269124 w 390"/>
                  <a:gd name="T39" fmla="*/ 2147483647 h 391"/>
                  <a:gd name="T40" fmla="*/ 1307849815 w 390"/>
                  <a:gd name="T41" fmla="*/ 2147483647 h 391"/>
                  <a:gd name="T42" fmla="*/ 2147483647 w 390"/>
                  <a:gd name="T43" fmla="*/ 2147483647 h 391"/>
                  <a:gd name="T44" fmla="*/ 887466344 w 390"/>
                  <a:gd name="T45" fmla="*/ 2147483647 h 391"/>
                  <a:gd name="T46" fmla="*/ 2147483647 w 390"/>
                  <a:gd name="T47" fmla="*/ 2147483647 h 391"/>
                  <a:gd name="T48" fmla="*/ 420383471 w 390"/>
                  <a:gd name="T49" fmla="*/ 2147483647 h 391"/>
                  <a:gd name="T50" fmla="*/ 326964162 w 390"/>
                  <a:gd name="T51" fmla="*/ 2147483647 h 391"/>
                  <a:gd name="T52" fmla="*/ 2147483647 w 390"/>
                  <a:gd name="T53" fmla="*/ 2147483647 h 391"/>
                  <a:gd name="T54" fmla="*/ 280251091 w 390"/>
                  <a:gd name="T55" fmla="*/ 2147483647 h 391"/>
                  <a:gd name="T56" fmla="*/ 2147483647 w 390"/>
                  <a:gd name="T57" fmla="*/ 2147483647 h 391"/>
                  <a:gd name="T58" fmla="*/ 2147483647 w 390"/>
                  <a:gd name="T59" fmla="*/ 2147483647 h 391"/>
                  <a:gd name="T60" fmla="*/ 186838617 w 390"/>
                  <a:gd name="T61" fmla="*/ 2147483647 h 391"/>
                  <a:gd name="T62" fmla="*/ 2147483647 w 390"/>
                  <a:gd name="T63" fmla="*/ 2147483647 h 391"/>
                  <a:gd name="T64" fmla="*/ 2147483647 w 390"/>
                  <a:gd name="T65" fmla="*/ 2147483647 h 391"/>
                  <a:gd name="T66" fmla="*/ 233544854 w 390"/>
                  <a:gd name="T67" fmla="*/ 2147483647 h 391"/>
                  <a:gd name="T68" fmla="*/ 2147483647 w 390"/>
                  <a:gd name="T69" fmla="*/ 2147483647 h 391"/>
                  <a:gd name="T70" fmla="*/ 2147483647 w 390"/>
                  <a:gd name="T71" fmla="*/ 2147483647 h 391"/>
                  <a:gd name="T72" fmla="*/ 513795945 w 390"/>
                  <a:gd name="T73" fmla="*/ 2147483647 h 391"/>
                  <a:gd name="T74" fmla="*/ 2147483647 w 390"/>
                  <a:gd name="T75" fmla="*/ 2147483647 h 391"/>
                  <a:gd name="T76" fmla="*/ 747340799 w 390"/>
                  <a:gd name="T77" fmla="*/ 2147483647 h 391"/>
                  <a:gd name="T78" fmla="*/ 2147483647 w 390"/>
                  <a:gd name="T79" fmla="*/ 2147483647 h 391"/>
                  <a:gd name="T80" fmla="*/ 2147483647 w 390"/>
                  <a:gd name="T81" fmla="*/ 2147483647 h 391"/>
                  <a:gd name="T82" fmla="*/ 1541394669 w 390"/>
                  <a:gd name="T83" fmla="*/ 2147483647 h 391"/>
                  <a:gd name="T84" fmla="*/ 1681520215 w 390"/>
                  <a:gd name="T85" fmla="*/ 2147483647 h 391"/>
                  <a:gd name="T86" fmla="*/ 2147483647 w 390"/>
                  <a:gd name="T87" fmla="*/ 2147483647 h 391"/>
                  <a:gd name="T88" fmla="*/ 2147483647 w 390"/>
                  <a:gd name="T89" fmla="*/ 2147483647 h 391"/>
                  <a:gd name="T90" fmla="*/ 2147483647 w 390"/>
                  <a:gd name="T91" fmla="*/ 2147483647 h 391"/>
                  <a:gd name="T92" fmla="*/ 2147483647 w 390"/>
                  <a:gd name="T93" fmla="*/ 2147483647 h 391"/>
                  <a:gd name="T94" fmla="*/ 2147483647 w 390"/>
                  <a:gd name="T95" fmla="*/ 2147483647 h 391"/>
                  <a:gd name="T96" fmla="*/ 2147483647 w 390"/>
                  <a:gd name="T97" fmla="*/ 1982091940 h 391"/>
                  <a:gd name="T98" fmla="*/ 2147483647 w 390"/>
                  <a:gd name="T99" fmla="*/ 1793319643 h 391"/>
                  <a:gd name="T100" fmla="*/ 2147483647 w 390"/>
                  <a:gd name="T101" fmla="*/ 1604554216 h 391"/>
                  <a:gd name="T102" fmla="*/ 2147483647 w 390"/>
                  <a:gd name="T103" fmla="*/ 1085432118 h 391"/>
                  <a:gd name="T104" fmla="*/ 2147483647 w 390"/>
                  <a:gd name="T105" fmla="*/ 991049405 h 391"/>
                  <a:gd name="T106" fmla="*/ 2147483647 w 390"/>
                  <a:gd name="T107" fmla="*/ 849465030 h 391"/>
                  <a:gd name="T108" fmla="*/ 2147483647 w 390"/>
                  <a:gd name="T109" fmla="*/ 660699603 h 391"/>
                  <a:gd name="T110" fmla="*/ 2147483647 w 390"/>
                  <a:gd name="T111" fmla="*/ 471927307 h 391"/>
                  <a:gd name="T112" fmla="*/ 2147483647 w 390"/>
                  <a:gd name="T113" fmla="*/ 424732515 h 391"/>
                  <a:gd name="T114" fmla="*/ 2147483647 w 390"/>
                  <a:gd name="T115" fmla="*/ 377544593 h 391"/>
                  <a:gd name="T116" fmla="*/ 2147483647 w 390"/>
                  <a:gd name="T117" fmla="*/ 188772297 h 391"/>
                  <a:gd name="T118" fmla="*/ 2147483647 w 390"/>
                  <a:gd name="T119" fmla="*/ 47194792 h 391"/>
                  <a:gd name="T120" fmla="*/ 2147483647 w 390"/>
                  <a:gd name="T121" fmla="*/ 23596021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27" name="组合 13"/>
              <p:cNvGrpSpPr/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9228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2147483647 w 209"/>
                    <a:gd name="T1" fmla="*/ 2147483647 h 197"/>
                    <a:gd name="T2" fmla="*/ 2147483647 w 209"/>
                    <a:gd name="T3" fmla="*/ 2147483647 h 197"/>
                    <a:gd name="T4" fmla="*/ 979204531 w 209"/>
                    <a:gd name="T5" fmla="*/ 2147483647 h 197"/>
                    <a:gd name="T6" fmla="*/ 233146537 w 209"/>
                    <a:gd name="T7" fmla="*/ 2147483647 h 197"/>
                    <a:gd name="T8" fmla="*/ 2147483647 w 209"/>
                    <a:gd name="T9" fmla="*/ 0 h 197"/>
                    <a:gd name="T10" fmla="*/ 2147483647 w 209"/>
                    <a:gd name="T11" fmla="*/ 47140144 h 197"/>
                    <a:gd name="T12" fmla="*/ 2147483647 w 209"/>
                    <a:gd name="T13" fmla="*/ 2147483647 h 197"/>
                    <a:gd name="T14" fmla="*/ 2147483647 w 209"/>
                    <a:gd name="T15" fmla="*/ 2147483647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9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2147483647 w 180"/>
                    <a:gd name="T1" fmla="*/ 94392193 h 171"/>
                    <a:gd name="T2" fmla="*/ 2147483647 w 180"/>
                    <a:gd name="T3" fmla="*/ 0 h 171"/>
                    <a:gd name="T4" fmla="*/ 186870875 w 180"/>
                    <a:gd name="T5" fmla="*/ 2147483647 h 171"/>
                    <a:gd name="T6" fmla="*/ 840925771 w 180"/>
                    <a:gd name="T7" fmla="*/ 2147483647 h 171"/>
                    <a:gd name="T8" fmla="*/ 2147483647 w 180"/>
                    <a:gd name="T9" fmla="*/ 2147483647 h 171"/>
                    <a:gd name="T10" fmla="*/ 2147483647 w 180"/>
                    <a:gd name="T11" fmla="*/ 2147483647 h 171"/>
                    <a:gd name="T12" fmla="*/ 2147483647 w 180"/>
                    <a:gd name="T13" fmla="*/ 2147483647 h 171"/>
                    <a:gd name="T14" fmla="*/ 2147483647 w 180"/>
                    <a:gd name="T15" fmla="*/ 94392193 h 171"/>
                    <a:gd name="T16" fmla="*/ 2147483647 w 180"/>
                    <a:gd name="T17" fmla="*/ 2147483647 h 171"/>
                    <a:gd name="T18" fmla="*/ 2147483647 w 180"/>
                    <a:gd name="T19" fmla="*/ 2147483647 h 171"/>
                    <a:gd name="T20" fmla="*/ 2147483647 w 180"/>
                    <a:gd name="T21" fmla="*/ 2147483647 h 171"/>
                    <a:gd name="T22" fmla="*/ 981085762 w 180"/>
                    <a:gd name="T23" fmla="*/ 2147483647 h 171"/>
                    <a:gd name="T24" fmla="*/ 373748584 w 180"/>
                    <a:gd name="T25" fmla="*/ 2147483647 h 171"/>
                    <a:gd name="T26" fmla="*/ 2147483647 w 180"/>
                    <a:gd name="T27" fmla="*/ 188784386 h 171"/>
                    <a:gd name="T28" fmla="*/ 2147483647 w 180"/>
                    <a:gd name="T29" fmla="*/ 235973613 h 171"/>
                    <a:gd name="T30" fmla="*/ 2147483647 w 180"/>
                    <a:gd name="T31" fmla="*/ 2147483647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22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2547</Words>
  <Application>WPS 演示</Application>
  <PresentationFormat>宽屏</PresentationFormat>
  <Paragraphs>286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Impact</vt:lpstr>
      <vt:lpstr>黑体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
淘宝店：https://dxpu.taobao.com/</dc:description>
  <dc:subject>大侠素材铺</dc:subject>
  <cp:lastModifiedBy>李凯</cp:lastModifiedBy>
  <cp:revision>67</cp:revision>
  <dcterms:created xsi:type="dcterms:W3CDTF">2015-07-19T07:21:00Z</dcterms:created>
  <dcterms:modified xsi:type="dcterms:W3CDTF">2019-12-24T10:01:50Z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