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NC Batch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-96% SLAs met, 50+ major reruns conducted, 250+ reruns prevented,
-3600+ incidents and 3500+ support requests handled with majority being from Analytics MRG &amp; EM Analytics
-Setup of monitoring &amp; support for 10+ new apps like Micro Strategy jobs, ACE checkpoint jobs, Portfolio Account Master
-1400+ artifacts submitted for night cycle enhancements and monitoring tools and utilities
-Identified and updated 50+ scripts using non-secure DB access methods and revoked unwanted 40+ elevated privileges for TechOps service accounts from 3000+ processes
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Application Infrastructure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Chef/CICD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FES Core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FES QA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Delta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-Delivered 81 impact studies of which highest were from FES (56)
-New features in Delta Impact Study Form in CRONUS: Automated email communication from UI for impact study pipeline, summary and status updates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Analytics - MRG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CRONUS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Big Data / Pantheon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CA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CSA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-Fixed models errors and created generic SQL Loader to use for core models and backtest
-Elixir Code Restructuring and fixed report formatting with emails including AltStrategy report
-Setup two new tables in Oracle to store the PIMCO Competitor fund mapping 
-Moved CDI Pickle files to S3 storage, Cashflow Projection Study promoted to Prod
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PASS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-Migrated risk_neutral_model_estimator on ANA servers
-Set up comparison report b/w OAD and spread dur values w.r.t today and previous numbers on Danish bonds data
-Released new risk number `srm_proteus_tsy_equivalent_carry` for Proteus through our new night cycle model op_fe-calc_tsy_carry_model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Services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-On-boarded 70+ services for 20+ different teams
-Started AMPS support and replicated 1000+ knowledge objects as part of Splunk Migration to cloud
-Increased Support for Windows Apps on key operational tasks related to windows services/application which included Restarting IIS App pools, debugging using event viewer and building custom scripts using PowerShell
-Support for non-core applications including Batch reports, Rev3, SDM was transitioned over to service ops
-DR Suite was setup for Core-Services + other dependent applications to run on daily basis [5 AM - 5 PM, weekdays]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SAS2Python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PARC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-Optimized classification of KYNEX model resulting in reduction of time from 294 secs  7 secs
-Setup missing GRM invocations, E and U cycle models for corresponding PARC models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EMR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-Automated Equity Index Scorecard in PIMCO Live
-Liquidity Metrics process to populate liquidity, volumes and adjusted vol on daily and monthly basis
-Setup new Firm Fundamentals and statements processes (annual/semiannual/quarterly tables, procs and jobs)
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Machine Learning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QDD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Analytics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FES Miscellaneous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Portfolio Analytics (Proteus)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Proteus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FES Portfolio Analytics (Proteus)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Proteus Dev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Quality Assurance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Manual Testing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Quality Assurance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Python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Quality Assurance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UI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Quality Assurance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 Validation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IT Change 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IT Change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Data Engineering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Detox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-Project completed successfully on time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Data Engineering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ETL Application Development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-Over 65 JIRA support requests handled for multiple business groups
-Migrating Citi swaption/cap floor email data acquisition process to Citi Velocity API framework
-New data acquisition process downloading float compensation report from Freddie Mac website, which is used by mortgage analytics for UMBS securities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Data Engineering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 Quality (ETL/EDW)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-ETL Data Quality for Metadata initiated with coverage of more than 50 validations on ETL Metadata tables
-EDWDQ project is complete and now in KLO phase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Data Engineering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ETL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-Successful Go-Live for Phase1 Tier 1 for Sybase-Oracle Migrations and complete involvement in all phases of projects with ~130 JIRA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SharePoint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-Created New Site: Take our Kids to Work 2019 using Nintex Forms, Workflows and Site Workflows
-Started New project to Convert old InfoPath forms and workflow to Nintex forms and Workflows
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Vikram Bhardwaj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SharePoint Administrator &amp; Support Engineer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Nintex Workflow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-Helped Client to update same column in List on Condition using Workflow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Lync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-Enabled Lync Accounts
-Modified SIP Address Requests
-Resolved Lync issues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Nintex Form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-COF 3 Request web form - COF3 Meeting Request project Email template modification.
-Created Nintex form for client to fetch current selected user Department,location, Employee ID
-Added Dropdownlist option in Form as per Requirement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Take our kids to Work Day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-Nintex Form Creation For Munich Users
-Resolved 404 Issue for London Users 
-Made changes in Site Workflow
-Shared Munich and London Data to Client for next process
-Made changes in Form images Redirect Urls and Modified Forms as per Requirements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AML(Anti Money Laundering)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-Created 18 Pie charts as per Client Requirement
-Made changes in Nintex Form
-Created Site Workflow to Map AML List data with PAM
-Created\Modification jqgrid to show all data and gave filter options 
-Link Pie Charts with real time data and added loader in NIntex form and Jqgrid to avoid confusion for Client</a:t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SharePoint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-Resolved External blob Error in SSRS Reports 
-SSRS Reports\Subscription Support
-Helped Client for Email Template issue
-Removed Rio Option from Travel Portal
-Created SSRS Subscription in different time for failed case on thursday for client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-Reduction of alerts noise from 15k every week to 4k every week
-Automation of Beta refreshes and IMS releases
-Implementation of Pager Duty for DBA team and Golden Gate in Production environment 
-POC for Cloud VM builds and Red Gate monitoring tool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Abhinav Gupta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Senior Oracle DBA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Designated Checks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-Hourly and daily fix and enhancements </a:t>
                      </a:r>
                    </a:p>
                  </a:txBody>
                  <a:tcPr/>
                </a:tc>
              </a:tr>
              <a:tr h="15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Application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-Application Support and RITM requests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Gulshan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Senior Oracle DBA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Automation of Beta refreshes and IMS releases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-Handled all IMS releases
-Updation of refresh Scripts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Build new alpha databases &amp; Test DR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-Build lower environment and test DR as per requirement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New Build/Upgrade/Migration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-Created / Configure new servers / upgrade DB / Migrate D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Replication using Golden gate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GG replication for S2O and other teams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Kailash Chand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Oracle and SQL Server DBA Manager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-Helping team in migration work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-Reviewing all alerts needed for 24X7 support
-Reviwing tkt work done by dbas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DB Ops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-Completing this Weekly Reoccuring task.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CM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-Reoccuring weekly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Mukesh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OEM Handling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 OEM and all its stuff
-OEM Upgraded to 13.2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Monthly Refreshes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-Handling  IMS releases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Nakul Gupta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OEM Handling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 OEM and all its stuff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Monthly Refreshes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-Handling  IMS releases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7548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Narendra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3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Tools and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Sanjay Gaur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Vikas Kalra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7548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Rajpal Bhardwaj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3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-Supported db migration on exadata servers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Simran Chawla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FES Developer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GG 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setting up the environment on exadata machine in order to execute python gg automated utilities.
-Converted modules from perl to python which helps in monitoring Golden gate tasks.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Sarvottam Kaundinya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FES Developer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GG 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-Migrated Golden gate management and monitoring scripts from Perl to Python.
-Proposed automation plan for Sybase to Oracle and Oracle to Oracle replication using Linux hosts.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SQL Server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-Automated Silent SQL Server Installation by PowerShell script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Santosh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VM builds and Red Gate monitoring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-Build New SQL Cloud Server and Implement all security configurations, prepost SQL Configurations
-Involved in creating new script for Automated deplument of SQL server in IMS servers
-Involved in creating new script for Automated deplument of SQL server in IMS servers
-Involved in creating new script for Automated deplument of SQL server in IMS servers
-Involved in creating new script for Automated deplument of SQL server in IMS servers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Monitoring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-Monitoring enchancement of SQL Server for all enviornments
-Enhancement in Automation of SQL Clone
-Enhancement in Automation of SQL Clone
-Enhancement in Automation of SQL Clone
-Enhancement in Automation of SQL Clone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Silent SQL Server Installation by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-Automation for SQL Server installation on Cloud Server
-Normal BAU
-Normal BAU
-Normal BAU
-Normal BAU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Vishal Rajput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VM builds Setup &amp; configuration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-Installation of New application and setup replication and POC for Reg Gate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Monitoring &amp; Alerting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-Enhancement of DBA monitor job, create new Stored procecure and GG alerts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Troubleshooting issues for SQL Server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Team Management &amp;  Interview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  <a:tr h="15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POC for new application &amp;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Nageshwara Rao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VM builds and Red Gate monitoring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-Build New SQL Cloud Server and Implement all security configurations, prepost SQL Configurations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Monitoring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-Monitoring enchancement of SQL Server for all enviornments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Silent SQL Server Installation by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-Automation for SQL Server installation on Cloud Server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Unix / Linux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-Created new dashboard for Delta team in Grafana
-Commands and roles creation in Centrify to login as service accounts
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Harish Vasana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-Migration of DBA ora files  
-Home folder quota management
-Troubleshooting &amp; regular day today support to the users
-Major role in SNOW tickets maintenance
-Interaction with IMS &amp; Cloud teams on regular basis to get the tasks done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Harshal Varshney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-Created Unix shell scripts for automation
-Worked on Symphony application upgrade and maintainance
-Communicate with IMS Team for Unix issues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Vivek Tanwar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changes like memory increase on cloud
-Worked on all application reboot over weekend
-Worked on Production service migration change and helped bring back important services.
-Provided valuable accepted Data analysis on user aceessing on TRS22
-Provided Technical procedure for migrating FS from Samba/NFS to Netapp storage on Solaris OS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POC dockers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POC dockers.
-Provided custom script for docker NFS image sharing where even IMS said no.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vcenter related changes like Disk and Ram increase.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completed Openshift POC 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POC Openshift
-Provided and completed Open shift POC and demonstrated on AWS cloud
-Appreciation from John strange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Yatendra Vashishtha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CENTRIFY 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CHEF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FTP/SFTP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GRAFANA IMPLEMENTATION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UNIX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Autosys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-DR Autosys Migration completed and migrated several DBA scripts/queries from cron to Autosys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Ajay Mandal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Autosys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-Successfully upgraded and migrated Prod &amp; DR Autosys Environment. Worked with DB team and successfully migrated cron jobs to Autosys Jobs, to run DBA Scripts.
-Successfully delivered the solutions for the queries from Applivcation users.
-Successfully Installed and configured New Delta6 Environment and appied FT path on new setup
-As part of upgrade worked with team on installation and setup of new Dev environment.
-Have tested an alternative method for migration with team as per the suggestion for vendor.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Pooja Sharma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Autosys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-Machine cleanup to free/reduce Autosys licenses
-Successfull Job migration of user jobs on launch server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Harish Vasana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-Troubleshooting of all kinds of issues
-Fixing the issues thereby keeping the users satisfactory
-Technical know how of various ongoing projects &amp; any other upcoming projects...
-Major role in SNOW tickets maintenance
-Interaction with IMS &amp; Cloud teams on regular basis to get the tasks done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MQ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-Upgraded and migrated to MQ Version 9.0.4.0 new AMPS servers
-Set up CHEF recipes for MQ, ORACLE Client, AWS CLI
-MQ health check script currently running on Production has helped in reducing the failures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Rahul Reddy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MQ Administrator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AMPS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AMPS Prod upgrade 
-worked on new Amps servers setup as per client requirment
-Worked on AMPS DR LV hosts  documentation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MQ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-Trobleshooting on MQ issues with on time delivery
-Created MQ objects as per user requirment.
-Woekd with IBM on PMR's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Linux/Solaris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with IMS unix Team/appication Teams on Linux/Solaris patching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MQ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-Sucessfully upgraded MQ V7.5 to MQ v9.0.4.0 on Dev/Beta/Prod.
-We implemnted Fix packs on MQ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Sumir Arora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MQ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AMPS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CHEF RECIPIES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MQ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MQ APPLIANCE POC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MQ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AWS SYMPHONY ALERT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Windows Administration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-Completed Project for PUMA and Blotter IIS application to new Beta, Production &amp; DR Environments
-System web application configuration Project completed for Singapore Servers
-SolarWinds server changes for improvement in various parameters in SW application with Vendor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Gurvinder Pal Singh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-Working on Cloud Chef Management server for Failed and Missing nodes in Cloud tenants.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Active Directory / Exchange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-Active Directory 2008R2 Creation in Sandbox Environment for SailPoint Team
-Active Directory 2016 Creation in Sandbox Environment for SailPoint Team
-Exchange server 2010 Creation in Sandbox Environment for SailPoint Team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ADFS / SSO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-ADFS /SSO Requests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UCS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-Done Firmware Upgradation for NewJersey Cloud DataCentner to version 4.04e
-Done Firmware Upgradation for Irvine Sandbox Cluster Cloud DataCentner to version 4.04e
-Done Firmware Upgradation for Irvine Production Cluster Cloud DataCentner to version 4.04e
-Done Firmware Upgradation for Irvine HPCC Cluster Cloud DataCentner to version 4.04e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-Created VMs in Cloud for Cyberark Team
-Daily task related to servers Management
-IIS Management
-SSL certificate creation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-Done Upgrade for  vNic drivers in NewJersey Cluster  Cloud DataCentner
-Done Upgrade for vNic drivers in Irvine Sandbox Cluster Cloud DataCentner
-Done Upgrade for vNic drivers in Irvin HPCC Cluster Cloud DataCentner
-Created VMs with OVA in LV &amp; Irvine DCs for ProofPoint Team
-Created VMs with OVA in LV DCs for Unix team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NetApp Storage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-VM recorvery from PureStorage Snapshots
-Configuration of ESXi Datastore in NetApp Stroage cluster.
-Monitoring NetApp and pure-storage for health and user requests.</a:t>
                      </a:r>
                    </a:p>
                  </a:txBody>
                  <a:tcPr/>
                </a:tc>
              </a:tr>
              <a:tr h="1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portal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-App Profile Migrations from 4.8 to Cloud tenant 4.10
-User access management for prod VMs in CC 4.10
-Created New App Profile on User Requests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Jatinder Singh Madaan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-Manage nodes under CHEF-AUTO goveranance tool. Worked with CHEF Team to get the AppD and Splunk recipe added into CHEF
-Work on Failed and missing nodes in CHEF portal and fix them
-Installed AppD and Splunk on 57 new PUMA Cloud VMs, Oracle, windows application and services on cloud servers for smooth migration
-Install/Configure applications on Cloud VMs through CHEF and snapshots of cloud VMs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Tasks/Management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-Creation of App profile creation in CC 4.10
-Migration of App profile from CC 4.8 to 4.10
-Proactively worked on CC 4.8 to 4.10 migration project
-Proactively handled the shut down of Cloudcenter 4.8 and followed up with users to migrate to new Cloudcenter before shutdown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Puma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PUMA migration and provided the support. It has been completed successfully and received appreciation for migrating the project smoothly.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-Started working on New SSL cert creation request
-Followed up with SNOW Team to get the new catalog item created for new SSL cert requests and got appreciation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Systemweb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-Lead the Project and drove it to closer. It has been completed successfully and received appreciation from Project Manager.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-Troubleshoot the issues with VM thorugh vCenter
-Extract reports from vCenter and vROP as requested by Jim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ADFS Requests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-Started working on ADFS/SSO Requests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Paras Gulati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CHEF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-Taking care of CHEF portal for cloud virtual nodes
-Remediate the nodes which are missing or failed in status 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Migration Activity PUMA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on PUMA Project to migrate from Legacy to cloud
-Configured new environment and terminated old servers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Projects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-Providing support to System web project
-Working on Metricstream projects
-Helped in configuring ILS, Touch Airstone projects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-App Profile Migrations from 4.8 to Cloud tenant 4.10
-DNS/Cname creation task for cloud nodes
-Taking care of alert on VMware host, virtual machine and address those
-Daily basis SNOW regarding IIS configuration, windows services installation and other task
-Upgrading resources on cloud nodes, providing support in case of VM is not accessible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-Working on day to day cloud activity through VCenter
-Creation of S3 storage bucket for cloud environment
-Creation of VM using OVA file provided by user or vendors
-Restoration of VM through Vcenter which are deleted
-Taking sanpshot and restoring as per requirement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ADFS SSO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-Creating External and Internal ADFS SSO rules
-Addition of security group in existing ADFS rule
-Helping user in creating metadata.xml file required for SSO 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-Troubleshooting of application down issue
-Installation of windows services and helping in deployment
-SSL certificate creation task
-Installation of Oracle, Autosys, AppD softwares as per request
-Working on SNOW tickets assigned on daily basis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5029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Prakhar Porwal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-Log cleanup script development in powershell and run via chef. Powershell script to configure scheduled task for log cleanup.
-Oracle installation, services installation and configuration on new cloud nodes.
-IIS applicaiton installation, configuration troubleshooting day to day issues reported by users.
-Systemweb project support for troubleshooting and configuration changes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Log Cleanup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-Day to day task to provide end user support	
-Troubleshooting missing and failed nodes.	
-SSL certificate creation
-SSL certificate creation, installaltion on machines, SSL installation on F5, SSL profile creation
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Puma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-Log cleanup script development in powershell and run via chef
-Powershell script to configure scheduled task for log cleanup.	
-App profile migration	
-App profile and service creation and migration	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-Worked for migration from legacy to cloud environment.
-Oracle installation, services installation and configuration on new cloud nodes.	
-Troubleshooting issues on Cloud center VMs	
-Proactively monitoring Service NOW and work on requests/issues accordingly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Systemweb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-Tasks includes application installation, configuration and troubleshooting
-IIS applicaiton installation, configuration troubleshooting day to day issues reported by users.
-Installation and configuraion on application and services on cloud VMs through chef.	
-Working on SSO requests	</a:t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-Systemweb project support for troubleshooting and configuration changes
-Support for systemweb DB nodes
-Working on different types of request and tickets raised in SNOW via users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TCA Reporting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TCA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ETL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-1400+ incidents and  1200+ support requests handled with majority from Mortgage Analytics, Rates Analytics and TechOps
-Deprecation of 500+ obsolete jobs and reduced ~2000 emails in last year
-Migration to PiNT and PagerDuty: 800/1500 ETL jobs and 300/500 EDW jobs on boarded along with alerts on SLAs
-Migration of sftp.pimco.com to st.pimco.com: ~70% complete
-Removing holiday related failures in ETL space  ~30% completed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CF S2O Migration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CF S2O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Sybase Decommission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Sybase Decommission Analysis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OpsDev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Technical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TechOperations PMO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Application Infrastructure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Cube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>
                <a:latin typeface="Times New Roman"/>
              </a:rPr>
              <a:t>Application Infrastructure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8686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Tech Group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>PiNT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7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