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7" Type="http://schemas.openxmlformats.org/officeDocument/2006/relationships/notesMaster" Target="notesMasters/notes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2018-02-18T20:31:55Z</dcterms:created>
  <dcterms:modified xsi:type="dcterms:W3CDTF">2018-02-18T20:31:55Z</dcterms:modified>
</cp:coreProperties>
</file>