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u="sng"/>
              <a:t>some </a:t>
            </a:r>
            <a:r>
              <a:rPr i="1" u="sng"/>
              <a:t>underlined</a:t>
            </a:r>
            <a:r>
              <a:rPr u="sng"/>
              <a:t> </a:t>
            </a:r>
            <a:r>
              <a:rPr b="1" u="sng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2019-02-27T14:30:04Z</dcterms:created>
  <dcterms:modified xsi:type="dcterms:W3CDTF">2019-02-27T14:30:04Z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