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/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4343400"/>
        </p:xfrm>
        <a:graphic>
          <a:graphicData uri="http://schemas.openxmlformats.org/drawingml/2006/table">
            <a:tbl>
              <a:tblPr firstRow="1" bandRow="1"/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2018-02-27T14:32:58Z</dcterms:created>
  <dcterms:modified xsi:type="dcterms:W3CDTF">2018-02-27T14:32:58Z</dcterms:modified>
</cp:coreProperties>
</file>