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2" d="100"/>
          <a:sy n="82" d="100"/>
        </p:scale>
        <p:origin x="-240" y="5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B.HARITHA - </a:t>
            </a:r>
            <a:r>
              <a:rPr lang="en-US" sz="2000" b="1" dirty="0" err="1" smtClean="0">
                <a:solidFill>
                  <a:schemeClr val="accent1">
                    <a:lumMod val="75000"/>
                  </a:schemeClr>
                </a:solidFill>
                <a:latin typeface="Arial"/>
                <a:cs typeface="Arial"/>
              </a:rPr>
              <a:t>Priyadarshini</a:t>
            </a:r>
            <a:r>
              <a:rPr lang="en-US" sz="2000" b="1" dirty="0" smtClean="0">
                <a:solidFill>
                  <a:schemeClr val="accent1">
                    <a:lumMod val="75000"/>
                  </a:schemeClr>
                </a:solidFill>
                <a:latin typeface="Arial"/>
                <a:cs typeface="Arial"/>
              </a:rPr>
              <a:t> Engineering College - CSE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685364" y="1374955"/>
            <a:ext cx="11029615" cy="3671988"/>
          </a:xfrm>
        </p:spPr>
        <p:txBody>
          <a:bodyPr/>
          <a:lstStyle/>
          <a:p>
            <a:r>
              <a:rPr lang="en-US" sz="2000" dirty="0"/>
              <a:t>Privilege escalation mitigations (Running </a:t>
            </a:r>
            <a:r>
              <a:rPr lang="en-US" sz="2000" dirty="0" err="1"/>
              <a:t>keylogger</a:t>
            </a:r>
            <a:r>
              <a:rPr lang="en-US" sz="2000" dirty="0"/>
              <a:t> in non-admin mode to avoid privilege exploitation)</a:t>
            </a:r>
          </a:p>
          <a:p>
            <a:r>
              <a:rPr lang="en-US" sz="2000" dirty="0"/>
              <a:t>Using UTF-8 Unicode characters instead of ASCII (UTF-8 will provide a higher scope for character detection)</a:t>
            </a:r>
          </a:p>
          <a:p>
            <a:r>
              <a:rPr lang="en-US" sz="2000" dirty="0"/>
              <a:t>Optimizing heuristic operation of </a:t>
            </a:r>
            <a:r>
              <a:rPr lang="en-US" sz="2000" dirty="0" err="1"/>
              <a:t>keylogger</a:t>
            </a:r>
            <a:r>
              <a:rPr lang="en-US" sz="2000" dirty="0"/>
              <a:t> (Optimizing RAM usage so that the </a:t>
            </a:r>
            <a:r>
              <a:rPr lang="en-US" sz="2000" dirty="0" err="1"/>
              <a:t>keylogger</a:t>
            </a:r>
            <a:r>
              <a:rPr lang="en-US" sz="2000" dirty="0"/>
              <a:t> uses low RAM and becomes difficult to get noticed</a:t>
            </a:r>
          </a:p>
          <a:p>
            <a:pPr marL="0" indent="0">
              <a:buNone/>
            </a:pPr>
            <a:endParaRPr lang="en-US" sz="2000" b="1"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581192" y="1632029"/>
            <a:ext cx="11029615" cy="2152893"/>
          </a:xfrm>
        </p:spPr>
        <p:txBody>
          <a:bodyPr>
            <a:normAutofit/>
          </a:bodyPr>
          <a:lstStyle/>
          <a:p>
            <a:pPr marL="305435" indent="-305435"/>
            <a:r>
              <a:rPr lang="en-US" sz="2400" dirty="0"/>
              <a:t> https://</a:t>
            </a:r>
            <a:r>
              <a:rPr lang="en-US" sz="2400" dirty="0" smtClean="0"/>
              <a:t>www.linkedin.com/pulse/6-confirmed-signs-key-logger-infections-prevention-computer-arun-kl. https</a:t>
            </a:r>
            <a:r>
              <a:rPr lang="en-US" sz="2400" dirty="0"/>
              <a:t>://</a:t>
            </a:r>
            <a:r>
              <a:rPr lang="en-US" sz="2400" dirty="0" smtClean="0"/>
              <a:t>icssindia.in/blogs/what-is-keylogger/ </a:t>
            </a:r>
            <a:r>
              <a:rPr lang="en-US" sz="2400" dirty="0"/>
              <a:t>https://</a:t>
            </a:r>
            <a:r>
              <a:rPr lang="en-US" sz="2400" dirty="0" smtClean="0"/>
              <a:t>enterprise.comodo.com/computer-keylogger-software.php </a:t>
            </a:r>
            <a:r>
              <a:rPr lang="en-US" sz="2400" dirty="0"/>
              <a:t>https://www.geeksforgeeks.org/hardware-keylogger/</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591299" y="1388962"/>
            <a:ext cx="11029615" cy="2176041"/>
          </a:xfrm>
        </p:spPr>
        <p:txBody>
          <a:bodyPr/>
          <a:lstStyle/>
          <a:p>
            <a:pPr marL="0" indent="0">
              <a:buNone/>
            </a:pPr>
            <a:r>
              <a:rPr lang="en-US" sz="2800" dirty="0"/>
              <a:t> </a:t>
            </a:r>
            <a:r>
              <a:rPr lang="en-US" sz="2800" dirty="0" smtClean="0"/>
              <a:t>                      </a:t>
            </a:r>
            <a:r>
              <a:rPr lang="en-US" sz="2000" dirty="0" smtClean="0"/>
              <a:t>The </a:t>
            </a:r>
            <a:r>
              <a:rPr lang="en-US" sz="2000" dirty="0"/>
              <a:t>problem statement is that the </a:t>
            </a:r>
            <a:r>
              <a:rPr lang="en-US" sz="2000" dirty="0" err="1"/>
              <a:t>keyloggers</a:t>
            </a:r>
            <a:r>
              <a:rPr lang="en-US" sz="2000" dirty="0"/>
              <a:t> can be detected using antiviruses. Installation of hardware </a:t>
            </a:r>
            <a:r>
              <a:rPr lang="en-US" sz="2000" dirty="0" err="1"/>
              <a:t>keyloggers</a:t>
            </a:r>
            <a:r>
              <a:rPr lang="en-US" sz="2000" dirty="0"/>
              <a:t> is difficult without the knowledge of the owner of the system. The solution to the above existing problem is that we can build a software </a:t>
            </a:r>
            <a:r>
              <a:rPr lang="en-US" sz="2000" dirty="0" err="1"/>
              <a:t>keyloggers</a:t>
            </a:r>
            <a:r>
              <a:rPr lang="en-US" sz="2000" dirty="0"/>
              <a:t> instead of hardware </a:t>
            </a:r>
            <a:r>
              <a:rPr lang="en-US" sz="2000" dirty="0" err="1"/>
              <a:t>keyloggers</a:t>
            </a:r>
            <a:r>
              <a:rPr lang="en-US" dirty="0"/>
              <a:t>.</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97711" y="891251"/>
            <a:ext cx="11613266" cy="5335929"/>
          </a:xfrm>
        </p:spPr>
        <p:txBody>
          <a:bodyPr vert="horz" lIns="91440" tIns="45720" rIns="91440" bIns="45720" rtlCol="0" anchor="ctr">
            <a:noAutofit/>
          </a:bodyPr>
          <a:lstStyle/>
          <a:p>
            <a:pPr latinLnBrk="1"/>
            <a:r>
              <a:rPr lang="en-US" sz="2400" dirty="0"/>
              <a:t>Our proposed system includes-</a:t>
            </a:r>
          </a:p>
          <a:p>
            <a:r>
              <a:rPr lang="en-US" dirty="0"/>
              <a:t>Building a user-friendly interface which will allow the user to choose between deploying a </a:t>
            </a:r>
            <a:r>
              <a:rPr lang="en-US" dirty="0" err="1"/>
              <a:t>keylogger</a:t>
            </a:r>
            <a:r>
              <a:rPr lang="en-US" dirty="0"/>
              <a:t> and detecting a </a:t>
            </a:r>
            <a:r>
              <a:rPr lang="en-US" dirty="0" err="1"/>
              <a:t>keylogger</a:t>
            </a:r>
            <a:r>
              <a:rPr lang="en-US" dirty="0"/>
              <a:t> in the system of their choice.</a:t>
            </a:r>
          </a:p>
          <a:p>
            <a:r>
              <a:rPr lang="en-US" dirty="0"/>
              <a:t>Our frontend involves the interface and our backend involves a Python program which will log all the keystrokes and make decisions based on </a:t>
            </a:r>
            <a:r>
              <a:rPr lang="en-US" dirty="0" err="1"/>
              <a:t>keylogger</a:t>
            </a:r>
            <a:r>
              <a:rPr lang="en-US" dirty="0"/>
              <a:t> deployment algorithm.</a:t>
            </a:r>
          </a:p>
          <a:p>
            <a:r>
              <a:rPr lang="en-US" dirty="0"/>
              <a:t>If the user wishes to detect a </a:t>
            </a:r>
            <a:r>
              <a:rPr lang="en-US" dirty="0" err="1"/>
              <a:t>keylogger</a:t>
            </a:r>
            <a:r>
              <a:rPr lang="en-US" dirty="0"/>
              <a:t>, the backend program will use the </a:t>
            </a:r>
            <a:r>
              <a:rPr lang="en-US" dirty="0" err="1"/>
              <a:t>keylogger</a:t>
            </a:r>
            <a:r>
              <a:rPr lang="en-US" dirty="0"/>
              <a:t> detection algorithm.</a:t>
            </a:r>
          </a:p>
          <a:p>
            <a:pPr marL="0" indent="0">
              <a:buNone/>
            </a:pPr>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465445" y="1400537"/>
            <a:ext cx="11029615" cy="3541854"/>
          </a:xfrm>
        </p:spPr>
        <p:txBody>
          <a:bodyPr>
            <a:normAutofit/>
          </a:bodyPr>
          <a:lstStyle/>
          <a:p>
            <a:pPr marL="0" indent="0">
              <a:buNone/>
            </a:pPr>
            <a:r>
              <a:rPr lang="en-US" sz="2000" dirty="0" smtClean="0"/>
              <a:t>              </a:t>
            </a:r>
            <a:r>
              <a:rPr lang="en-US" sz="1800" dirty="0" smtClean="0"/>
              <a:t>The System </a:t>
            </a:r>
            <a:r>
              <a:rPr lang="en-US" sz="1800" dirty="0"/>
              <a:t>of </a:t>
            </a:r>
            <a:r>
              <a:rPr lang="en-US" sz="1800" dirty="0" err="1"/>
              <a:t>Keylogger</a:t>
            </a:r>
            <a:r>
              <a:rPr lang="en-US" sz="1800" dirty="0"/>
              <a:t> is to sniff out the keystrokes without affecting the working of computer systems. </a:t>
            </a:r>
            <a:r>
              <a:rPr lang="en-US" sz="1800" dirty="0" err="1"/>
              <a:t>Keylogger</a:t>
            </a:r>
            <a:r>
              <a:rPr lang="en-US" sz="1800" dirty="0"/>
              <a:t> consists of hardware tools or software tools or the combination of both in order to capture the data or information which get stored in the log system. The two major flavors of </a:t>
            </a:r>
            <a:r>
              <a:rPr lang="en-US" sz="1800" dirty="0" err="1"/>
              <a:t>Keyloggers</a:t>
            </a:r>
            <a:r>
              <a:rPr lang="en-US" sz="1800" dirty="0"/>
              <a:t> are hardware-based or software-based </a:t>
            </a:r>
            <a:r>
              <a:rPr lang="en-US" sz="1800" dirty="0" err="1"/>
              <a:t>Keylogger</a:t>
            </a:r>
            <a:r>
              <a:rPr lang="en-US" sz="1800" dirty="0"/>
              <a:t>. </a:t>
            </a:r>
            <a:r>
              <a:rPr lang="en-US" sz="1800" dirty="0" err="1"/>
              <a:t>Hardwarebased</a:t>
            </a:r>
            <a:r>
              <a:rPr lang="en-US" sz="1800" dirty="0"/>
              <a:t> </a:t>
            </a:r>
            <a:r>
              <a:rPr lang="en-US" sz="1800" dirty="0" err="1"/>
              <a:t>Keyloggers</a:t>
            </a:r>
            <a:r>
              <a:rPr lang="en-US" sz="1800" dirty="0"/>
              <a:t> can be embedded in the CPU port, or as an unnoticeable plugin between the CPU and the keyboard so that it can interpret all the signal sent from keyboard. But the major problem is the physical presence of cybercriminal is required in order to connect the hardware </a:t>
            </a:r>
            <a:r>
              <a:rPr lang="en-US" sz="1800" dirty="0" err="1"/>
              <a:t>Keylogger</a:t>
            </a:r>
            <a:r>
              <a:rPr lang="en-US" sz="1800" dirty="0"/>
              <a:t> to the system. Unlike hardware-based </a:t>
            </a:r>
            <a:r>
              <a:rPr lang="en-US" sz="1800" dirty="0" err="1"/>
              <a:t>Keyloggers</a:t>
            </a:r>
            <a:r>
              <a:rPr lang="en-US" sz="1800" dirty="0"/>
              <a:t>, software types are easy to introduce and to install on the user’s device without making much effort. That’s the only reason software </a:t>
            </a:r>
            <a:r>
              <a:rPr lang="en-US" sz="1800" dirty="0" err="1"/>
              <a:t>Keyloggers</a:t>
            </a:r>
            <a:r>
              <a:rPr lang="en-US" sz="1800" dirty="0"/>
              <a:t> are much preferable. </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81192" y="1145894"/>
            <a:ext cx="11029615" cy="4829456"/>
          </a:xfrm>
        </p:spPr>
        <p:txBody>
          <a:bodyPr>
            <a:normAutofit/>
          </a:bodyPr>
          <a:lstStyle/>
          <a:p>
            <a:pPr marL="0" indent="0" latinLnBrk="1">
              <a:buNone/>
            </a:pPr>
            <a:endParaRPr lang="en-US" dirty="0"/>
          </a:p>
          <a:p>
            <a:pPr latinLnBrk="1"/>
            <a:r>
              <a:rPr lang="en-US" i="1" dirty="0"/>
              <a:t>a. The program will wait for all the system processes to initialize.</a:t>
            </a:r>
            <a:endParaRPr lang="en-US" dirty="0"/>
          </a:p>
          <a:p>
            <a:pPr latinLnBrk="1"/>
            <a:r>
              <a:rPr lang="en-US" i="1" dirty="0"/>
              <a:t>b. The </a:t>
            </a:r>
            <a:r>
              <a:rPr lang="en-US" i="1" dirty="0" err="1"/>
              <a:t>keylogger</a:t>
            </a:r>
            <a:r>
              <a:rPr lang="en-US" i="1" dirty="0"/>
              <a:t> daemon is initialized and the process will be gauged in scale of time.</a:t>
            </a:r>
            <a:endParaRPr lang="en-US" dirty="0"/>
          </a:p>
          <a:p>
            <a:pPr latinLnBrk="1"/>
            <a:r>
              <a:rPr lang="en-US" i="1" dirty="0"/>
              <a:t>c. A log file is created for the current session to log all the keystrokes and maintain a record.</a:t>
            </a:r>
            <a:endParaRPr lang="en-US" dirty="0"/>
          </a:p>
          <a:p>
            <a:pPr latinLnBrk="1"/>
            <a:r>
              <a:rPr lang="en-US" i="1" dirty="0"/>
              <a:t>d. If no event occurs, </a:t>
            </a:r>
            <a:r>
              <a:rPr lang="en-US" i="1" dirty="0" err="1"/>
              <a:t>keylogger</a:t>
            </a:r>
            <a:r>
              <a:rPr lang="en-US" i="1" dirty="0"/>
              <a:t> continues listening to the strokes.</a:t>
            </a:r>
            <a:endParaRPr lang="en-US" dirty="0"/>
          </a:p>
          <a:p>
            <a:pPr latinLnBrk="1"/>
            <a:r>
              <a:rPr lang="en-US" i="1" dirty="0"/>
              <a:t>e. If an event occurs, the </a:t>
            </a:r>
            <a:r>
              <a:rPr lang="en-US" i="1" dirty="0" err="1"/>
              <a:t>keylogger</a:t>
            </a:r>
            <a:r>
              <a:rPr lang="en-US" i="1" dirty="0"/>
              <a:t> classifies the type of keystroke that has occurred- special key which are commands or normal text input.</a:t>
            </a:r>
            <a:endParaRPr lang="en-US" dirty="0"/>
          </a:p>
          <a:p>
            <a:pPr latinLnBrk="1"/>
            <a:r>
              <a:rPr lang="en-US" i="1" dirty="0"/>
              <a:t>f. If a special key that gives a command has been entered then it is compared with a value in a dictionary and recorded in the log file.</a:t>
            </a:r>
            <a:endParaRPr lang="en-US" dirty="0"/>
          </a:p>
          <a:p>
            <a:pPr latinLnBrk="1"/>
            <a:r>
              <a:rPr lang="en-US" i="1" dirty="0"/>
              <a:t>g. If a normal text i.e. anything in the range of ASCII characters has been inputted, the ASCII code is converted to its    respective character and this is exported to the log file.</a:t>
            </a:r>
            <a:endParaRPr lang="en-US" dirty="0"/>
          </a:p>
          <a:p>
            <a:pPr latinLnBrk="1"/>
            <a:r>
              <a:rPr lang="en-US" i="1" dirty="0"/>
              <a:t>h. The inputs along with their timestamps are recorded in the log file.</a:t>
            </a:r>
            <a:endParaRPr lang="en-US" dirty="0"/>
          </a:p>
          <a:p>
            <a:pPr marL="0" indent="0" latinLnBrk="1">
              <a:buNone/>
            </a:pPr>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585" y="1780928"/>
            <a:ext cx="10776030" cy="3300358"/>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RESULT</a:t>
            </a:r>
            <a:endParaRPr lang="en-US" dirty="0">
              <a:solidFill>
                <a:schemeClr val="accent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025" y="1316699"/>
            <a:ext cx="11029950" cy="4643701"/>
          </a:xfrm>
        </p:spPr>
      </p:pic>
    </p:spTree>
    <p:extLst>
      <p:ext uri="{BB962C8B-B14F-4D97-AF65-F5344CB8AC3E}">
        <p14:creationId xmlns:p14="http://schemas.microsoft.com/office/powerpoint/2010/main" val="2999219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581192" y="1296365"/>
            <a:ext cx="11029615" cy="3044142"/>
          </a:xfrm>
        </p:spPr>
        <p:txBody>
          <a:bodyPr>
            <a:normAutofit/>
          </a:bodyPr>
          <a:lstStyle/>
          <a:p>
            <a:pPr marL="0" indent="0">
              <a:buNone/>
            </a:pPr>
            <a:r>
              <a:rPr lang="en-US" sz="1800" dirty="0" smtClean="0"/>
              <a:t>                    We </a:t>
            </a:r>
            <a:r>
              <a:rPr lang="en-US" sz="1800" dirty="0"/>
              <a:t>have thus designed a system to deploy and detect a </a:t>
            </a:r>
            <a:r>
              <a:rPr lang="en-US" sz="1800" dirty="0" err="1"/>
              <a:t>keylogger</a:t>
            </a:r>
            <a:r>
              <a:rPr lang="en-US" sz="1800" dirty="0"/>
              <a:t>. This system is not perfect by any stretch and we aim to better it as time goes on. We aim to make this system more user-friendly and interactive. There are multiple ways of capturing keystrokes since all a </a:t>
            </a:r>
            <a:r>
              <a:rPr lang="en-US" sz="1800" dirty="0" err="1"/>
              <a:t>keylogger</a:t>
            </a:r>
            <a:r>
              <a:rPr lang="en-US" sz="1800" dirty="0"/>
              <a:t> needs is to sit between processes and record it and there are multiple ways to detect a </a:t>
            </a:r>
            <a:r>
              <a:rPr lang="en-US" sz="1800" dirty="0" err="1"/>
              <a:t>keylogger</a:t>
            </a:r>
            <a:r>
              <a:rPr lang="en-US" sz="1800" dirty="0"/>
              <a:t>, there is no single, perfect way of detection. We need to be with the times and ahead of a malicious user. And also for searching in RAM will be easier if we use any searching mechanism or string matching program. The goal was to create a method for </a:t>
            </a:r>
            <a:r>
              <a:rPr lang="en-US" sz="1800" dirty="0" err="1"/>
              <a:t>keylogger</a:t>
            </a:r>
            <a:r>
              <a:rPr lang="en-US" sz="1800" dirty="0"/>
              <a:t> detection and make it easier for non-technical person. This proposed method does not need any special technical knowledge. Any regular person will be able to handle it.</a:t>
            </a:r>
            <a:endParaRPr lang="en-IN" sz="18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elements/1.1/"/>
    <ds:schemaRef ds:uri="9162bd5b-4ed9-4da3-b376-05204580ba3f"/>
    <ds:schemaRef ds:uri="http://schemas.microsoft.com/office/2006/metadata/properties"/>
    <ds:schemaRef ds:uri="c0fa2617-96bd-425d-8578-e93563fe37c5"/>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56</TotalTime>
  <Words>623</Words>
  <Application>Microsoft Office PowerPoint</Application>
  <PresentationFormat>Custom</PresentationFormat>
  <Paragraphs>44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KEYLOGGER AND SECURITY</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cp:lastModifiedBy>
  <cp:revision>30</cp:revision>
  <dcterms:created xsi:type="dcterms:W3CDTF">2021-05-26T16:50:10Z</dcterms:created>
  <dcterms:modified xsi:type="dcterms:W3CDTF">2024-04-05T07:37:33Z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