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E75AB-AEF7-48C2-D8D5-4C5A32966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285B7A-2A53-42AF-A2C4-68C0C3214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4F83C2-55B7-631B-E8DB-5BA2AFD4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7227-85CE-40EB-BAF3-B527681B5807}" type="datetimeFigureOut">
              <a:rPr lang="es-419" smtClean="0"/>
              <a:t>8/11/2022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435B14-40E1-4581-0C4E-B4F32B65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D19A6-B151-8A1D-ACDD-2E53562F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0FED-A9B5-473B-B459-9A31E3AF33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7181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E777B-6D63-1F14-967C-33EA9444B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1DEAE9-FFFA-82F7-B883-1FCA9EE3A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59DEC-483D-0090-B1AB-C7CDC6C4E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7227-85CE-40EB-BAF3-B527681B5807}" type="datetimeFigureOut">
              <a:rPr lang="es-419" smtClean="0"/>
              <a:t>8/11/2022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0E45EB-7490-B031-C170-724B8251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D31FBC-BE1A-14EC-075D-65A10731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0FED-A9B5-473B-B459-9A31E3AF33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7271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8507FB1-2285-DBC0-0BE8-BFA1D19CE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B0C470B-3CD5-60DE-5BF7-B75FB9A01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0A0241-4B02-4141-D61E-768877495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7227-85CE-40EB-BAF3-B527681B5807}" type="datetimeFigureOut">
              <a:rPr lang="es-419" smtClean="0"/>
              <a:t>8/11/2022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805EBB-BB1B-1039-1862-6476344C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F29986-7937-0154-09ED-DE65307C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0FED-A9B5-473B-B459-9A31E3AF33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93427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1AF23-26DC-6939-35A6-A54791AA4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173BA8-DB26-B050-0B53-6D726CA8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F4AEEE-D1BA-2791-2DB0-42F31129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7227-85CE-40EB-BAF3-B527681B5807}" type="datetimeFigureOut">
              <a:rPr lang="es-419" smtClean="0"/>
              <a:t>8/11/2022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61A1F4-69FA-6E96-B0EB-ED22538C6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174A14-7E68-132A-CB3F-E1161143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0FED-A9B5-473B-B459-9A31E3AF33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3808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8E445-9683-5F77-7349-CE6D4ACA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0260F3-112F-936C-8A74-E6D4C622B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E5ABB0-C3D3-3DCB-28E9-2F67F503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7227-85CE-40EB-BAF3-B527681B5807}" type="datetimeFigureOut">
              <a:rPr lang="es-419" smtClean="0"/>
              <a:t>8/11/2022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2DA622-AE8C-C4B1-6C6C-3E4B7C03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552251-C025-2661-44F3-DDA07437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0FED-A9B5-473B-B459-9A31E3AF33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7767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DB248-4F05-AE7E-04C1-4BCC745A3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12836B-99C1-C4B6-5102-558F7F9C8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C4243E2-DB5D-9DD3-1755-A70049E2A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05D3E4-997E-AB1D-18D3-A6B49CC4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7227-85CE-40EB-BAF3-B527681B5807}" type="datetimeFigureOut">
              <a:rPr lang="es-419" smtClean="0"/>
              <a:t>8/11/2022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BD9E1A-E8A5-1D86-60C8-AF14C682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53A97C-5AF1-0074-7EEB-010677ECD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0FED-A9B5-473B-B459-9A31E3AF33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0392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A2876-73FD-54F3-8A87-88702DD94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4CC1B6-F8AA-9F95-EE2A-FC256BC14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7D5D5C-EAA0-EB92-7A41-AA6ED247A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506F891-213D-7F37-2106-02E1ECA1E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C93EE3-CB6F-2524-66D4-C55143426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3D6F1E4-0251-1B5D-D650-1A1F62D9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7227-85CE-40EB-BAF3-B527681B5807}" type="datetimeFigureOut">
              <a:rPr lang="es-419" smtClean="0"/>
              <a:t>8/11/2022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C5436D-1E18-379B-D4B0-FBC06D34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E213E5-F404-EC27-A694-B5987CE1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0FED-A9B5-473B-B459-9A31E3AF33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47903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0DDBF-49DD-4F3F-55F6-AEA59341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4BB63C-C0D1-83E0-1E0B-530C2630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7227-85CE-40EB-BAF3-B527681B5807}" type="datetimeFigureOut">
              <a:rPr lang="es-419" smtClean="0"/>
              <a:t>8/11/2022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5D076DD-C95F-85DC-9862-992CCBF8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3FB6E0-708D-DBC5-CE76-2B0F5E56D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0FED-A9B5-473B-B459-9A31E3AF33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61345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7B1369-8359-27DD-332D-D838B6F8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7227-85CE-40EB-BAF3-B527681B5807}" type="datetimeFigureOut">
              <a:rPr lang="es-419" smtClean="0"/>
              <a:t>8/11/2022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0B62898-62EE-12E5-ACAF-7ED01CE7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539B27-7B72-51D7-DE13-E739781D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0FED-A9B5-473B-B459-9A31E3AF33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9893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50103-3F3D-C2CA-6372-F5D9BC5E4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37F658-15B7-2060-07CA-83CBE7CAA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B66E44-2144-6F36-8617-341295FD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835C01-F5F2-0B60-9302-9D40C443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7227-85CE-40EB-BAF3-B527681B5807}" type="datetimeFigureOut">
              <a:rPr lang="es-419" smtClean="0"/>
              <a:t>8/11/2022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E3F578-9639-4FF1-C2FE-F59903E42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1F625E-2E12-EEF8-9322-376198091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0FED-A9B5-473B-B459-9A31E3AF33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49911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F0EB3-044F-63B0-F706-5954ADB7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6DC32A-9F89-1C5E-1420-422BB4F9F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0636EF-455A-2CCB-75DE-6DDF2F3C8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9E3285-5B1B-621E-1ADD-AB298E24B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27227-85CE-40EB-BAF3-B527681B5807}" type="datetimeFigureOut">
              <a:rPr lang="es-419" smtClean="0"/>
              <a:t>8/11/2022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722975-C04A-5933-B3C4-FE83BF67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0E129B-2F60-0AFF-3E23-3810CF4C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B0FED-A9B5-473B-B459-9A31E3AF33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9774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37106C-8BEA-3DA1-5DD5-E78D77B9D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72C6DF-A4FB-BF28-4CD8-B52C577A0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26F2E-B8A6-2FD3-3AE6-823C93205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27227-85CE-40EB-BAF3-B527681B5807}" type="datetimeFigureOut">
              <a:rPr lang="es-419" smtClean="0"/>
              <a:t>8/11/2022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549F7D-CA5B-3244-3851-D105CB48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9B6E09-DDF6-4130-2367-7577E35FA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B0FED-A9B5-473B-B459-9A31E3AF33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3446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63F3300-04CA-6812-9FAD-FBFA1C213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39" y="305671"/>
            <a:ext cx="5105400" cy="6572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DC95BC0-82DA-B427-C357-C16949ECE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71" y="962896"/>
            <a:ext cx="4629150" cy="265526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1F0FA91-7089-BC84-5140-2F6829B147E9}"/>
              </a:ext>
            </a:extLst>
          </p:cNvPr>
          <p:cNvSpPr/>
          <p:nvPr/>
        </p:nvSpPr>
        <p:spPr>
          <a:xfrm>
            <a:off x="6838682" y="502276"/>
            <a:ext cx="3503053" cy="5537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SV" dirty="0"/>
              <a:t>Lista de adyacencia</a:t>
            </a:r>
          </a:p>
          <a:p>
            <a:pPr algn="ctr"/>
            <a:endParaRPr lang="es-419" dirty="0"/>
          </a:p>
        </p:txBody>
      </p:sp>
      <p:sp>
        <p:nvSpPr>
          <p:cNvPr id="9" name="Diagrama de flujo: proceso predefinido 8">
            <a:extLst>
              <a:ext uri="{FF2B5EF4-FFF2-40B4-BE49-F238E27FC236}">
                <a16:creationId xmlns:a16="http://schemas.microsoft.com/office/drawing/2014/main" id="{9E8965D6-95BC-0E0E-F048-3A5C47AAF37C}"/>
              </a:ext>
            </a:extLst>
          </p:cNvPr>
          <p:cNvSpPr/>
          <p:nvPr/>
        </p:nvSpPr>
        <p:spPr>
          <a:xfrm>
            <a:off x="6709893" y="1519707"/>
            <a:ext cx="515155" cy="3219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C</a:t>
            </a:r>
            <a:endParaRPr lang="es-419" dirty="0"/>
          </a:p>
        </p:txBody>
      </p:sp>
      <p:sp>
        <p:nvSpPr>
          <p:cNvPr id="10" name="Diagrama de flujo: proceso predefinido 9">
            <a:extLst>
              <a:ext uri="{FF2B5EF4-FFF2-40B4-BE49-F238E27FC236}">
                <a16:creationId xmlns:a16="http://schemas.microsoft.com/office/drawing/2014/main" id="{8F1C4D87-B802-62A1-6247-C98653D3D221}"/>
              </a:ext>
            </a:extLst>
          </p:cNvPr>
          <p:cNvSpPr/>
          <p:nvPr/>
        </p:nvSpPr>
        <p:spPr>
          <a:xfrm>
            <a:off x="6709892" y="2106232"/>
            <a:ext cx="515155" cy="3219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</a:t>
            </a:r>
            <a:endParaRPr lang="es-419" dirty="0"/>
          </a:p>
        </p:txBody>
      </p:sp>
      <p:sp>
        <p:nvSpPr>
          <p:cNvPr id="11" name="Diagrama de flujo: proceso predefinido 10">
            <a:extLst>
              <a:ext uri="{FF2B5EF4-FFF2-40B4-BE49-F238E27FC236}">
                <a16:creationId xmlns:a16="http://schemas.microsoft.com/office/drawing/2014/main" id="{E1477D07-83CA-5364-F0E3-6691BB6913B0}"/>
              </a:ext>
            </a:extLst>
          </p:cNvPr>
          <p:cNvSpPr/>
          <p:nvPr/>
        </p:nvSpPr>
        <p:spPr>
          <a:xfrm>
            <a:off x="6693729" y="4429797"/>
            <a:ext cx="515155" cy="3219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M</a:t>
            </a:r>
            <a:endParaRPr lang="es-419" dirty="0"/>
          </a:p>
        </p:txBody>
      </p:sp>
      <p:sp>
        <p:nvSpPr>
          <p:cNvPr id="12" name="Diagrama de flujo: proceso predefinido 11">
            <a:extLst>
              <a:ext uri="{FF2B5EF4-FFF2-40B4-BE49-F238E27FC236}">
                <a16:creationId xmlns:a16="http://schemas.microsoft.com/office/drawing/2014/main" id="{C83456D2-AF1F-5AB9-B034-902A045964E7}"/>
              </a:ext>
            </a:extLst>
          </p:cNvPr>
          <p:cNvSpPr/>
          <p:nvPr/>
        </p:nvSpPr>
        <p:spPr>
          <a:xfrm>
            <a:off x="6693729" y="3239036"/>
            <a:ext cx="515155" cy="3219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J</a:t>
            </a:r>
            <a:endParaRPr lang="es-419" dirty="0"/>
          </a:p>
        </p:txBody>
      </p:sp>
      <p:sp>
        <p:nvSpPr>
          <p:cNvPr id="13" name="Diagrama de flujo: proceso predefinido 12">
            <a:extLst>
              <a:ext uri="{FF2B5EF4-FFF2-40B4-BE49-F238E27FC236}">
                <a16:creationId xmlns:a16="http://schemas.microsoft.com/office/drawing/2014/main" id="{82CC3514-0AF9-0563-5D48-A9CD58669AB8}"/>
              </a:ext>
            </a:extLst>
          </p:cNvPr>
          <p:cNvSpPr/>
          <p:nvPr/>
        </p:nvSpPr>
        <p:spPr>
          <a:xfrm>
            <a:off x="6693729" y="3781024"/>
            <a:ext cx="515155" cy="3219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L</a:t>
            </a:r>
            <a:endParaRPr lang="es-419" dirty="0"/>
          </a:p>
        </p:txBody>
      </p:sp>
      <p:sp>
        <p:nvSpPr>
          <p:cNvPr id="14" name="Diagrama de flujo: proceso predefinido 13">
            <a:extLst>
              <a:ext uri="{FF2B5EF4-FFF2-40B4-BE49-F238E27FC236}">
                <a16:creationId xmlns:a16="http://schemas.microsoft.com/office/drawing/2014/main" id="{DF449C34-5448-8DFF-E314-F75F46B62296}"/>
              </a:ext>
            </a:extLst>
          </p:cNvPr>
          <p:cNvSpPr/>
          <p:nvPr/>
        </p:nvSpPr>
        <p:spPr>
          <a:xfrm>
            <a:off x="6697686" y="2755005"/>
            <a:ext cx="515155" cy="3219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G</a:t>
            </a:r>
            <a:endParaRPr lang="es-419" dirty="0"/>
          </a:p>
        </p:txBody>
      </p:sp>
      <p:sp>
        <p:nvSpPr>
          <p:cNvPr id="20" name="Diagrama de flujo: proceso predefinido 19">
            <a:extLst>
              <a:ext uri="{FF2B5EF4-FFF2-40B4-BE49-F238E27FC236}">
                <a16:creationId xmlns:a16="http://schemas.microsoft.com/office/drawing/2014/main" id="{95E77E4D-E9EE-E908-CC4B-97064652A1F2}"/>
              </a:ext>
            </a:extLst>
          </p:cNvPr>
          <p:cNvSpPr/>
          <p:nvPr/>
        </p:nvSpPr>
        <p:spPr>
          <a:xfrm>
            <a:off x="7737720" y="1519707"/>
            <a:ext cx="515155" cy="3219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</a:t>
            </a:r>
            <a:endParaRPr lang="es-419" dirty="0"/>
          </a:p>
        </p:txBody>
      </p:sp>
      <p:sp>
        <p:nvSpPr>
          <p:cNvPr id="21" name="Diagrama de flujo: proceso predefinido 20">
            <a:extLst>
              <a:ext uri="{FF2B5EF4-FFF2-40B4-BE49-F238E27FC236}">
                <a16:creationId xmlns:a16="http://schemas.microsoft.com/office/drawing/2014/main" id="{2DEEE3E4-D598-4B7A-6ACA-B1C0105583B9}"/>
              </a:ext>
            </a:extLst>
          </p:cNvPr>
          <p:cNvSpPr/>
          <p:nvPr/>
        </p:nvSpPr>
        <p:spPr>
          <a:xfrm>
            <a:off x="8894337" y="1519707"/>
            <a:ext cx="515155" cy="3219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J</a:t>
            </a:r>
            <a:endParaRPr lang="es-419" dirty="0"/>
          </a:p>
        </p:txBody>
      </p:sp>
      <p:sp>
        <p:nvSpPr>
          <p:cNvPr id="22" name="Diagrama de flujo: proceso predefinido 21">
            <a:extLst>
              <a:ext uri="{FF2B5EF4-FFF2-40B4-BE49-F238E27FC236}">
                <a16:creationId xmlns:a16="http://schemas.microsoft.com/office/drawing/2014/main" id="{D5A96475-4A1B-0B14-1262-D3F5FACF0FF9}"/>
              </a:ext>
            </a:extLst>
          </p:cNvPr>
          <p:cNvSpPr/>
          <p:nvPr/>
        </p:nvSpPr>
        <p:spPr>
          <a:xfrm>
            <a:off x="8916809" y="2144332"/>
            <a:ext cx="515155" cy="3219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G</a:t>
            </a:r>
            <a:endParaRPr lang="es-419" dirty="0"/>
          </a:p>
        </p:txBody>
      </p:sp>
      <p:sp>
        <p:nvSpPr>
          <p:cNvPr id="23" name="Diagrama de flujo: proceso predefinido 22">
            <a:extLst>
              <a:ext uri="{FF2B5EF4-FFF2-40B4-BE49-F238E27FC236}">
                <a16:creationId xmlns:a16="http://schemas.microsoft.com/office/drawing/2014/main" id="{5CCBF8A5-8926-44EA-39AB-9F3D5E689013}"/>
              </a:ext>
            </a:extLst>
          </p:cNvPr>
          <p:cNvSpPr/>
          <p:nvPr/>
        </p:nvSpPr>
        <p:spPr>
          <a:xfrm>
            <a:off x="7737719" y="2144332"/>
            <a:ext cx="515155" cy="3219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C</a:t>
            </a:r>
            <a:endParaRPr lang="es-419" dirty="0"/>
          </a:p>
        </p:txBody>
      </p:sp>
      <p:sp>
        <p:nvSpPr>
          <p:cNvPr id="24" name="Diagrama de flujo: proceso predefinido 23">
            <a:extLst>
              <a:ext uri="{FF2B5EF4-FFF2-40B4-BE49-F238E27FC236}">
                <a16:creationId xmlns:a16="http://schemas.microsoft.com/office/drawing/2014/main" id="{9DDE843C-8926-DAA6-D82D-B1A86AE2F7E1}"/>
              </a:ext>
            </a:extLst>
          </p:cNvPr>
          <p:cNvSpPr/>
          <p:nvPr/>
        </p:nvSpPr>
        <p:spPr>
          <a:xfrm>
            <a:off x="10024392" y="2825839"/>
            <a:ext cx="515155" cy="3219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L</a:t>
            </a:r>
            <a:endParaRPr lang="es-419" dirty="0"/>
          </a:p>
        </p:txBody>
      </p:sp>
      <p:sp>
        <p:nvSpPr>
          <p:cNvPr id="25" name="Diagrama de flujo: proceso predefinido 24">
            <a:extLst>
              <a:ext uri="{FF2B5EF4-FFF2-40B4-BE49-F238E27FC236}">
                <a16:creationId xmlns:a16="http://schemas.microsoft.com/office/drawing/2014/main" id="{B26697E7-F810-97ED-F1E8-F27F25AF6D31}"/>
              </a:ext>
            </a:extLst>
          </p:cNvPr>
          <p:cNvSpPr/>
          <p:nvPr/>
        </p:nvSpPr>
        <p:spPr>
          <a:xfrm>
            <a:off x="7805269" y="2822619"/>
            <a:ext cx="515155" cy="3219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G</a:t>
            </a:r>
            <a:endParaRPr lang="es-419" dirty="0"/>
          </a:p>
        </p:txBody>
      </p:sp>
      <p:sp>
        <p:nvSpPr>
          <p:cNvPr id="26" name="Diagrama de flujo: proceso predefinido 25">
            <a:extLst>
              <a:ext uri="{FF2B5EF4-FFF2-40B4-BE49-F238E27FC236}">
                <a16:creationId xmlns:a16="http://schemas.microsoft.com/office/drawing/2014/main" id="{9B86CDD3-30D2-CFA3-CC42-ECBD6059E650}"/>
              </a:ext>
            </a:extLst>
          </p:cNvPr>
          <p:cNvSpPr/>
          <p:nvPr/>
        </p:nvSpPr>
        <p:spPr>
          <a:xfrm>
            <a:off x="8916809" y="2822619"/>
            <a:ext cx="515155" cy="3219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</a:t>
            </a:r>
            <a:endParaRPr lang="es-419" dirty="0"/>
          </a:p>
        </p:txBody>
      </p:sp>
      <p:sp>
        <p:nvSpPr>
          <p:cNvPr id="27" name="Diagrama de flujo: proceso predefinido 26">
            <a:extLst>
              <a:ext uri="{FF2B5EF4-FFF2-40B4-BE49-F238E27FC236}">
                <a16:creationId xmlns:a16="http://schemas.microsoft.com/office/drawing/2014/main" id="{B5B5D48F-C9FB-C77C-E3D4-5F9CA4F864D0}"/>
              </a:ext>
            </a:extLst>
          </p:cNvPr>
          <p:cNvSpPr/>
          <p:nvPr/>
        </p:nvSpPr>
        <p:spPr>
          <a:xfrm>
            <a:off x="7805269" y="3296186"/>
            <a:ext cx="515155" cy="3219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C</a:t>
            </a:r>
            <a:endParaRPr lang="es-419" dirty="0"/>
          </a:p>
        </p:txBody>
      </p:sp>
      <p:sp>
        <p:nvSpPr>
          <p:cNvPr id="28" name="Diagrama de flujo: proceso predefinido 27">
            <a:extLst>
              <a:ext uri="{FF2B5EF4-FFF2-40B4-BE49-F238E27FC236}">
                <a16:creationId xmlns:a16="http://schemas.microsoft.com/office/drawing/2014/main" id="{FBB4F3D2-AF94-5860-4D2F-D9080618C9F7}"/>
              </a:ext>
            </a:extLst>
          </p:cNvPr>
          <p:cNvSpPr/>
          <p:nvPr/>
        </p:nvSpPr>
        <p:spPr>
          <a:xfrm>
            <a:off x="10024391" y="3783171"/>
            <a:ext cx="515155" cy="3219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M</a:t>
            </a:r>
            <a:endParaRPr lang="es-419" dirty="0"/>
          </a:p>
        </p:txBody>
      </p:sp>
      <p:sp>
        <p:nvSpPr>
          <p:cNvPr id="29" name="Diagrama de flujo: proceso predefinido 28">
            <a:extLst>
              <a:ext uri="{FF2B5EF4-FFF2-40B4-BE49-F238E27FC236}">
                <a16:creationId xmlns:a16="http://schemas.microsoft.com/office/drawing/2014/main" id="{5420631E-AB04-369B-FD40-F9F063C84D1C}"/>
              </a:ext>
            </a:extLst>
          </p:cNvPr>
          <p:cNvSpPr/>
          <p:nvPr/>
        </p:nvSpPr>
        <p:spPr>
          <a:xfrm>
            <a:off x="8853554" y="3782500"/>
            <a:ext cx="515155" cy="3219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G</a:t>
            </a:r>
            <a:endParaRPr lang="es-419" dirty="0"/>
          </a:p>
        </p:txBody>
      </p:sp>
      <p:sp>
        <p:nvSpPr>
          <p:cNvPr id="30" name="Diagrama de flujo: proceso predefinido 29">
            <a:extLst>
              <a:ext uri="{FF2B5EF4-FFF2-40B4-BE49-F238E27FC236}">
                <a16:creationId xmlns:a16="http://schemas.microsoft.com/office/drawing/2014/main" id="{9748F4C8-0A97-18A3-EFBE-9E936D6EDEF8}"/>
              </a:ext>
            </a:extLst>
          </p:cNvPr>
          <p:cNvSpPr/>
          <p:nvPr/>
        </p:nvSpPr>
        <p:spPr>
          <a:xfrm>
            <a:off x="7800976" y="3806776"/>
            <a:ext cx="515155" cy="32197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</a:t>
            </a:r>
            <a:endParaRPr lang="es-419" dirty="0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E9E1A1E-7D71-1851-0F18-2EDD3F8F2CBF}"/>
              </a:ext>
            </a:extLst>
          </p:cNvPr>
          <p:cNvCxnSpPr/>
          <p:nvPr/>
        </p:nvCxnSpPr>
        <p:spPr>
          <a:xfrm>
            <a:off x="8316131" y="1680693"/>
            <a:ext cx="321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64F0E5E-74F4-6E42-C0FD-ABE2A961087F}"/>
              </a:ext>
            </a:extLst>
          </p:cNvPr>
          <p:cNvCxnSpPr/>
          <p:nvPr/>
        </p:nvCxnSpPr>
        <p:spPr>
          <a:xfrm>
            <a:off x="7225047" y="1680693"/>
            <a:ext cx="321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7593851-E4DF-249B-1E86-FD4F4312C93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967470" y="1841679"/>
            <a:ext cx="1" cy="26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D42E8F7-D7BE-BCE7-2275-82FAE51A255A}"/>
              </a:ext>
            </a:extLst>
          </p:cNvPr>
          <p:cNvCxnSpPr/>
          <p:nvPr/>
        </p:nvCxnSpPr>
        <p:spPr>
          <a:xfrm>
            <a:off x="7225047" y="2267218"/>
            <a:ext cx="321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07F84CB1-D1D2-CD33-5631-A773B9CE639E}"/>
              </a:ext>
            </a:extLst>
          </p:cNvPr>
          <p:cNvCxnSpPr/>
          <p:nvPr/>
        </p:nvCxnSpPr>
        <p:spPr>
          <a:xfrm>
            <a:off x="8252874" y="2322490"/>
            <a:ext cx="321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a 40">
            <a:extLst>
              <a:ext uri="{FF2B5EF4-FFF2-40B4-BE49-F238E27FC236}">
                <a16:creationId xmlns:a16="http://schemas.microsoft.com/office/drawing/2014/main" id="{219ECC86-4F58-547F-10B8-286E26254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36122"/>
              </p:ext>
            </p:extLst>
          </p:nvPr>
        </p:nvGraphicFramePr>
        <p:xfrm>
          <a:off x="879277" y="3400022"/>
          <a:ext cx="311529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649">
                  <a:extLst>
                    <a:ext uri="{9D8B030D-6E8A-4147-A177-3AD203B41FA5}">
                      <a16:colId xmlns:a16="http://schemas.microsoft.com/office/drawing/2014/main" val="961997111"/>
                    </a:ext>
                  </a:extLst>
                </a:gridCol>
                <a:gridCol w="1557649">
                  <a:extLst>
                    <a:ext uri="{9D8B030D-6E8A-4147-A177-3AD203B41FA5}">
                      <a16:colId xmlns:a16="http://schemas.microsoft.com/office/drawing/2014/main" val="1300975152"/>
                    </a:ext>
                  </a:extLst>
                </a:gridCol>
              </a:tblGrid>
              <a:tr h="601014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PILA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VERTICES PROCESADOS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299560"/>
                  </a:ext>
                </a:extLst>
              </a:tr>
              <a:tr h="343437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J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841278"/>
                  </a:ext>
                </a:extLst>
              </a:tr>
              <a:tr h="343437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C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J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204605"/>
                  </a:ext>
                </a:extLst>
              </a:tr>
              <a:tr h="343437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E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C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180749"/>
                  </a:ext>
                </a:extLst>
              </a:tr>
              <a:tr h="343437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G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E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0635"/>
                  </a:ext>
                </a:extLst>
              </a:tr>
              <a:tr h="343437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L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G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390902"/>
                  </a:ext>
                </a:extLst>
              </a:tr>
              <a:tr h="343437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M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L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098673"/>
                  </a:ext>
                </a:extLst>
              </a:tr>
              <a:tr h="343437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PILA VACIA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M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88981"/>
                  </a:ext>
                </a:extLst>
              </a:tr>
              <a:tr h="343437">
                <a:tc gridSpan="2">
                  <a:txBody>
                    <a:bodyPr/>
                    <a:lstStyle/>
                    <a:p>
                      <a:pPr algn="ctr"/>
                      <a:endParaRPr lang="es-419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19557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DA6D2DEC-F1F4-2017-7933-C9F5B4B7CA4C}"/>
              </a:ext>
            </a:extLst>
          </p:cNvPr>
          <p:cNvSpPr/>
          <p:nvPr/>
        </p:nvSpPr>
        <p:spPr>
          <a:xfrm>
            <a:off x="4528766" y="5183102"/>
            <a:ext cx="1851946" cy="39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SV" dirty="0"/>
              <a:t>CLAVE GL02 2021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9017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2F73471-AD5C-8076-AF54-B8F31CC2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6" y="196470"/>
            <a:ext cx="5353050" cy="6953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80F54EE-9483-7C8C-5F63-58099ED3F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1" y="864879"/>
            <a:ext cx="4457700" cy="2495550"/>
          </a:xfrm>
          <a:prstGeom prst="rect">
            <a:avLst/>
          </a:prstGeom>
        </p:spPr>
      </p:pic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45B0FE52-14EB-8496-3CC9-176C2D43C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49074"/>
              </p:ext>
            </p:extLst>
          </p:nvPr>
        </p:nvGraphicFramePr>
        <p:xfrm>
          <a:off x="6246254" y="764549"/>
          <a:ext cx="520306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295">
                  <a:extLst>
                    <a:ext uri="{9D8B030D-6E8A-4147-A177-3AD203B41FA5}">
                      <a16:colId xmlns:a16="http://schemas.microsoft.com/office/drawing/2014/main" val="1410953002"/>
                    </a:ext>
                  </a:extLst>
                </a:gridCol>
                <a:gridCol w="743295">
                  <a:extLst>
                    <a:ext uri="{9D8B030D-6E8A-4147-A177-3AD203B41FA5}">
                      <a16:colId xmlns:a16="http://schemas.microsoft.com/office/drawing/2014/main" val="968383003"/>
                    </a:ext>
                  </a:extLst>
                </a:gridCol>
                <a:gridCol w="743295">
                  <a:extLst>
                    <a:ext uri="{9D8B030D-6E8A-4147-A177-3AD203B41FA5}">
                      <a16:colId xmlns:a16="http://schemas.microsoft.com/office/drawing/2014/main" val="1176567794"/>
                    </a:ext>
                  </a:extLst>
                </a:gridCol>
                <a:gridCol w="743295">
                  <a:extLst>
                    <a:ext uri="{9D8B030D-6E8A-4147-A177-3AD203B41FA5}">
                      <a16:colId xmlns:a16="http://schemas.microsoft.com/office/drawing/2014/main" val="2585741740"/>
                    </a:ext>
                  </a:extLst>
                </a:gridCol>
                <a:gridCol w="743295">
                  <a:extLst>
                    <a:ext uri="{9D8B030D-6E8A-4147-A177-3AD203B41FA5}">
                      <a16:colId xmlns:a16="http://schemas.microsoft.com/office/drawing/2014/main" val="1446083781"/>
                    </a:ext>
                  </a:extLst>
                </a:gridCol>
                <a:gridCol w="743295">
                  <a:extLst>
                    <a:ext uri="{9D8B030D-6E8A-4147-A177-3AD203B41FA5}">
                      <a16:colId xmlns:a16="http://schemas.microsoft.com/office/drawing/2014/main" val="2672259779"/>
                    </a:ext>
                  </a:extLst>
                </a:gridCol>
                <a:gridCol w="743295">
                  <a:extLst>
                    <a:ext uri="{9D8B030D-6E8A-4147-A177-3AD203B41FA5}">
                      <a16:colId xmlns:a16="http://schemas.microsoft.com/office/drawing/2014/main" val="3858787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419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s-419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s-419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s-419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s-419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s-419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s-419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745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1</a:t>
                      </a:r>
                      <a:endParaRPr lang="es-419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1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1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86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3</a:t>
                      </a:r>
                      <a:endParaRPr lang="es-419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1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1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512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5</a:t>
                      </a:r>
                      <a:endParaRPr lang="es-419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1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1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3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6</a:t>
                      </a:r>
                      <a:endParaRPr lang="es-419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1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1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1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427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7</a:t>
                      </a:r>
                      <a:endParaRPr lang="es-419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1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20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9</a:t>
                      </a:r>
                      <a:endParaRPr lang="es-419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1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1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0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164605"/>
                  </a:ext>
                </a:extLst>
              </a:tr>
            </a:tbl>
          </a:graphicData>
        </a:graphic>
      </p:graphicFrame>
      <p:sp>
        <p:nvSpPr>
          <p:cNvPr id="9" name="Rectángulo 8">
            <a:extLst>
              <a:ext uri="{FF2B5EF4-FFF2-40B4-BE49-F238E27FC236}">
                <a16:creationId xmlns:a16="http://schemas.microsoft.com/office/drawing/2014/main" id="{EEF188DF-2635-A0AB-E1BC-0CF30086BECA}"/>
              </a:ext>
            </a:extLst>
          </p:cNvPr>
          <p:cNvSpPr/>
          <p:nvPr/>
        </p:nvSpPr>
        <p:spPr>
          <a:xfrm>
            <a:off x="6928834" y="321972"/>
            <a:ext cx="3322749" cy="4425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SV" dirty="0"/>
              <a:t>MATRIZ DE ADYACENCIA</a:t>
            </a:r>
            <a:endParaRPr lang="es-419" dirty="0"/>
          </a:p>
        </p:txBody>
      </p:sp>
      <p:graphicFrame>
        <p:nvGraphicFramePr>
          <p:cNvPr id="10" name="Tabla 10">
            <a:extLst>
              <a:ext uri="{FF2B5EF4-FFF2-40B4-BE49-F238E27FC236}">
                <a16:creationId xmlns:a16="http://schemas.microsoft.com/office/drawing/2014/main" id="{C11C5865-2970-644C-E0E5-3C614E001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793890"/>
              </p:ext>
            </p:extLst>
          </p:nvPr>
        </p:nvGraphicFramePr>
        <p:xfrm>
          <a:off x="2032000" y="3260099"/>
          <a:ext cx="421425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7127">
                  <a:extLst>
                    <a:ext uri="{9D8B030D-6E8A-4147-A177-3AD203B41FA5}">
                      <a16:colId xmlns:a16="http://schemas.microsoft.com/office/drawing/2014/main" val="2103435305"/>
                    </a:ext>
                  </a:extLst>
                </a:gridCol>
                <a:gridCol w="2107127">
                  <a:extLst>
                    <a:ext uri="{9D8B030D-6E8A-4147-A177-3AD203B41FA5}">
                      <a16:colId xmlns:a16="http://schemas.microsoft.com/office/drawing/2014/main" val="164115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COLA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VERTICES PROCESADOS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418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5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419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38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3-6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5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6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6-1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3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85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1-9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6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155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9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1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9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7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9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49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COLA VACIA</a:t>
                      </a:r>
                      <a:endParaRPr lang="es-419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SV" dirty="0"/>
                        <a:t>7</a:t>
                      </a:r>
                      <a:endParaRPr lang="es-419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568485"/>
                  </a:ext>
                </a:extLst>
              </a:tr>
            </a:tbl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E2ADAA70-66A9-5452-9FC2-23A0DE8110C5}"/>
              </a:ext>
            </a:extLst>
          </p:cNvPr>
          <p:cNvSpPr/>
          <p:nvPr/>
        </p:nvSpPr>
        <p:spPr>
          <a:xfrm>
            <a:off x="2662640" y="2646064"/>
            <a:ext cx="3185375" cy="3734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SV" dirty="0"/>
              <a:t>RECORRIDO EN ANCHURA</a:t>
            </a:r>
            <a:endParaRPr lang="es-419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452FB0A-BA88-4078-AED4-ECBB687F3C81}"/>
              </a:ext>
            </a:extLst>
          </p:cNvPr>
          <p:cNvSpPr/>
          <p:nvPr/>
        </p:nvSpPr>
        <p:spPr>
          <a:xfrm>
            <a:off x="8847786" y="4339546"/>
            <a:ext cx="1851946" cy="39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SV" dirty="0"/>
              <a:t>CLAVE GL03 2021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5928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A6FCBA0-F1BF-BBB7-5EEC-F7D25C8B9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40" y="182115"/>
            <a:ext cx="5353050" cy="1857375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87892971-B26F-65F9-3FA9-905FBC05B540}"/>
              </a:ext>
            </a:extLst>
          </p:cNvPr>
          <p:cNvSpPr/>
          <p:nvPr/>
        </p:nvSpPr>
        <p:spPr>
          <a:xfrm>
            <a:off x="9133266" y="1743276"/>
            <a:ext cx="772733" cy="592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Z</a:t>
            </a:r>
            <a:endParaRPr lang="es-419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9934A2F-3CF4-517F-C0DA-48511843DAF0}"/>
              </a:ext>
            </a:extLst>
          </p:cNvPr>
          <p:cNvSpPr/>
          <p:nvPr/>
        </p:nvSpPr>
        <p:spPr>
          <a:xfrm>
            <a:off x="4350912" y="2641410"/>
            <a:ext cx="772733" cy="592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M</a:t>
            </a:r>
            <a:endParaRPr lang="es-419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A00FB07-C73E-F5F4-4E25-605CA331C37F}"/>
              </a:ext>
            </a:extLst>
          </p:cNvPr>
          <p:cNvSpPr/>
          <p:nvPr/>
        </p:nvSpPr>
        <p:spPr>
          <a:xfrm>
            <a:off x="6493236" y="1743276"/>
            <a:ext cx="772733" cy="592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Y</a:t>
            </a:r>
            <a:endParaRPr lang="es-419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CB3C05E-DAA6-444F-C742-5DB4B1252165}"/>
              </a:ext>
            </a:extLst>
          </p:cNvPr>
          <p:cNvSpPr/>
          <p:nvPr/>
        </p:nvSpPr>
        <p:spPr>
          <a:xfrm>
            <a:off x="4358425" y="4739425"/>
            <a:ext cx="772733" cy="592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H</a:t>
            </a:r>
            <a:endParaRPr lang="es-419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579E408-F91B-3439-8C3F-B8A5D1AE3189}"/>
              </a:ext>
            </a:extLst>
          </p:cNvPr>
          <p:cNvSpPr/>
          <p:nvPr/>
        </p:nvSpPr>
        <p:spPr>
          <a:xfrm>
            <a:off x="9133266" y="3539544"/>
            <a:ext cx="772733" cy="592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P</a:t>
            </a:r>
            <a:endParaRPr lang="es-419" dirty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DC5CB73-C873-0736-A1B1-4EE5913DAE06}"/>
              </a:ext>
            </a:extLst>
          </p:cNvPr>
          <p:cNvSpPr/>
          <p:nvPr/>
        </p:nvSpPr>
        <p:spPr>
          <a:xfrm>
            <a:off x="6380072" y="4193079"/>
            <a:ext cx="772733" cy="5924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SV" dirty="0"/>
              <a:t>E</a:t>
            </a:r>
            <a:endParaRPr lang="es-419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861F95A-1117-1965-2DEC-93A35350CE77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 flipH="1">
            <a:off x="6766439" y="2335704"/>
            <a:ext cx="113164" cy="185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curvado 41">
            <a:extLst>
              <a:ext uri="{FF2B5EF4-FFF2-40B4-BE49-F238E27FC236}">
                <a16:creationId xmlns:a16="http://schemas.microsoft.com/office/drawing/2014/main" id="{A3F24545-5396-B8AD-425E-197671E3286F}"/>
              </a:ext>
            </a:extLst>
          </p:cNvPr>
          <p:cNvCxnSpPr>
            <a:stCxn id="10" idx="2"/>
            <a:endCxn id="10" idx="4"/>
          </p:cNvCxnSpPr>
          <p:nvPr/>
        </p:nvCxnSpPr>
        <p:spPr>
          <a:xfrm rot="10800000" flipH="1" flipV="1">
            <a:off x="9133265" y="3835758"/>
            <a:ext cx="386367" cy="296214"/>
          </a:xfrm>
          <a:prstGeom prst="curvedConnector4">
            <a:avLst>
              <a:gd name="adj1" fmla="val -59167"/>
              <a:gd name="adj2" fmla="val 17717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3C2BAAB5-A140-8F84-9C00-0D8AF557E120}"/>
              </a:ext>
            </a:extLst>
          </p:cNvPr>
          <p:cNvCxnSpPr>
            <a:cxnSpLocks/>
            <a:stCxn id="9" idx="7"/>
            <a:endCxn id="8" idx="3"/>
          </p:cNvCxnSpPr>
          <p:nvPr/>
        </p:nvCxnSpPr>
        <p:spPr>
          <a:xfrm flipV="1">
            <a:off x="5017994" y="2248945"/>
            <a:ext cx="1588406" cy="257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6064EADD-32E1-AB5F-6350-0822298CF030}"/>
              </a:ext>
            </a:extLst>
          </p:cNvPr>
          <p:cNvCxnSpPr>
            <a:cxnSpLocks/>
            <a:stCxn id="11" idx="7"/>
            <a:endCxn id="6" idx="3"/>
          </p:cNvCxnSpPr>
          <p:nvPr/>
        </p:nvCxnSpPr>
        <p:spPr>
          <a:xfrm flipV="1">
            <a:off x="7039641" y="2248945"/>
            <a:ext cx="2206789" cy="203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F9B1EDAC-9B0D-85E2-9DA6-7026EDF9830A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>
          <a:xfrm flipH="1">
            <a:off x="5131158" y="4489293"/>
            <a:ext cx="1248914" cy="546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: curvado 55">
            <a:extLst>
              <a:ext uri="{FF2B5EF4-FFF2-40B4-BE49-F238E27FC236}">
                <a16:creationId xmlns:a16="http://schemas.microsoft.com/office/drawing/2014/main" id="{70F9272C-E7CA-E233-D48A-C84531025712}"/>
              </a:ext>
            </a:extLst>
          </p:cNvPr>
          <p:cNvCxnSpPr>
            <a:stCxn id="11" idx="3"/>
            <a:endCxn id="11" idx="5"/>
          </p:cNvCxnSpPr>
          <p:nvPr/>
        </p:nvCxnSpPr>
        <p:spPr>
          <a:xfrm rot="16200000" flipH="1">
            <a:off x="6766438" y="4425545"/>
            <a:ext cx="12700" cy="546405"/>
          </a:xfrm>
          <a:prstGeom prst="curvedConnector3">
            <a:avLst>
              <a:gd name="adj1" fmla="val 24831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B53A592-7866-46F8-F3E8-A18BEA1AEA0A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4737279" y="3233838"/>
            <a:ext cx="7513" cy="150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C9F77206-FED4-54F4-2AA9-47A286FF3536}"/>
              </a:ext>
            </a:extLst>
          </p:cNvPr>
          <p:cNvCxnSpPr>
            <a:cxnSpLocks/>
            <a:stCxn id="8" idx="2"/>
            <a:endCxn id="7" idx="7"/>
          </p:cNvCxnSpPr>
          <p:nvPr/>
        </p:nvCxnSpPr>
        <p:spPr>
          <a:xfrm flipH="1">
            <a:off x="5010481" y="2039490"/>
            <a:ext cx="1482755" cy="6886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84E26BA4-6A6A-400A-75DA-8F8301B4BD9E}"/>
              </a:ext>
            </a:extLst>
          </p:cNvPr>
          <p:cNvCxnSpPr>
            <a:cxnSpLocks/>
          </p:cNvCxnSpPr>
          <p:nvPr/>
        </p:nvCxnSpPr>
        <p:spPr>
          <a:xfrm>
            <a:off x="1180563" y="3320597"/>
            <a:ext cx="7513" cy="1505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9025462E-0018-3AC3-58F0-42842F6CC5F1}"/>
              </a:ext>
            </a:extLst>
          </p:cNvPr>
          <p:cNvCxnSpPr>
            <a:cxnSpLocks/>
          </p:cNvCxnSpPr>
          <p:nvPr/>
        </p:nvCxnSpPr>
        <p:spPr>
          <a:xfrm>
            <a:off x="2470660" y="3320597"/>
            <a:ext cx="0" cy="146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BA9561FD-4C04-059B-073D-F0938118FB50}"/>
              </a:ext>
            </a:extLst>
          </p:cNvPr>
          <p:cNvCxnSpPr>
            <a:cxnSpLocks/>
          </p:cNvCxnSpPr>
          <p:nvPr/>
        </p:nvCxnSpPr>
        <p:spPr>
          <a:xfrm flipV="1">
            <a:off x="2743863" y="3320597"/>
            <a:ext cx="17384" cy="1464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ángulo 72">
            <a:extLst>
              <a:ext uri="{FF2B5EF4-FFF2-40B4-BE49-F238E27FC236}">
                <a16:creationId xmlns:a16="http://schemas.microsoft.com/office/drawing/2014/main" id="{9D8111FE-F688-972C-EA10-B9FC3CE76DF8}"/>
              </a:ext>
            </a:extLst>
          </p:cNvPr>
          <p:cNvSpPr/>
          <p:nvPr/>
        </p:nvSpPr>
        <p:spPr>
          <a:xfrm>
            <a:off x="1365161" y="3835758"/>
            <a:ext cx="719132" cy="2962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SV" dirty="0"/>
              <a:t>=</a:t>
            </a:r>
            <a:endParaRPr lang="es-419" dirty="0"/>
          </a:p>
        </p:txBody>
      </p: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520AE4E8-2828-A757-3FAF-B873C17C2715}"/>
              </a:ext>
            </a:extLst>
          </p:cNvPr>
          <p:cNvCxnSpPr>
            <a:cxnSpLocks/>
            <a:stCxn id="8" idx="6"/>
            <a:endCxn id="6" idx="2"/>
          </p:cNvCxnSpPr>
          <p:nvPr/>
        </p:nvCxnSpPr>
        <p:spPr>
          <a:xfrm>
            <a:off x="7265969" y="2039490"/>
            <a:ext cx="18672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91DAEEE3-F168-7E10-2300-095426B820B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9519633" y="2335704"/>
            <a:ext cx="0" cy="12038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ángulo 82">
            <a:extLst>
              <a:ext uri="{FF2B5EF4-FFF2-40B4-BE49-F238E27FC236}">
                <a16:creationId xmlns:a16="http://schemas.microsoft.com/office/drawing/2014/main" id="{B8F2051A-5502-0BB9-B9ED-37EBBE3AFC1A}"/>
              </a:ext>
            </a:extLst>
          </p:cNvPr>
          <p:cNvSpPr/>
          <p:nvPr/>
        </p:nvSpPr>
        <p:spPr>
          <a:xfrm>
            <a:off x="811372" y="2335704"/>
            <a:ext cx="1851946" cy="3924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SV" dirty="0"/>
              <a:t>CLAVE GL01 2021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6889246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124</Words>
  <Application>Microsoft Office PowerPoint</Application>
  <PresentationFormat>Panorámica</PresentationFormat>
  <Paragraphs>108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Alvaro Ignacio</dc:creator>
  <cp:lastModifiedBy>Alvaro Ignacio</cp:lastModifiedBy>
  <cp:revision>1</cp:revision>
  <dcterms:created xsi:type="dcterms:W3CDTF">2022-11-09T03:01:48Z</dcterms:created>
  <dcterms:modified xsi:type="dcterms:W3CDTF">2022-11-09T04:03:29Z</dcterms:modified>
</cp:coreProperties>
</file>