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E.DHAKSHINA MOORTHI –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731221104009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F492C267-3D60-E0FD-367C-B2668FCE85F5}"/>
              </a:ext>
            </a:extLst>
          </p:cNvPr>
          <p:cNvPicPr>
            <a:picLocks noChangeAspect="1"/>
          </p:cNvPicPr>
          <p:nvPr/>
        </p:nvPicPr>
        <p:blipFill>
          <a:blip r:embed="rId2"/>
          <a:stretch>
            <a:fillRect/>
          </a:stretch>
        </p:blipFill>
        <p:spPr>
          <a:xfrm>
            <a:off x="1593618" y="2092256"/>
            <a:ext cx="9004763" cy="2673487"/>
          </a:xfrm>
          <a:prstGeom prst="rect">
            <a:avLst/>
          </a:prstGeom>
        </p:spPr>
      </p:pic>
      <p:sp>
        <p:nvSpPr>
          <p:cNvPr id="6" name="Content Placeholder 5">
            <a:extLst>
              <a:ext uri="{FF2B5EF4-FFF2-40B4-BE49-F238E27FC236}">
                <a16:creationId xmlns:a16="http://schemas.microsoft.com/office/drawing/2014/main" id="{014D6147-1C50-37EF-4F95-C54648B13CB4}"/>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FBFBE29-C0B2-D545-77BE-6708CB10A686}"/>
              </a:ext>
            </a:extLst>
          </p:cNvPr>
          <p:cNvPicPr>
            <a:picLocks noGrp="1" noChangeAspect="1"/>
          </p:cNvPicPr>
          <p:nvPr>
            <p:ph idx="1"/>
          </p:nvPr>
        </p:nvPicPr>
        <p:blipFill>
          <a:blip r:embed="rId2"/>
          <a:stretch>
            <a:fillRect/>
          </a:stretch>
        </p:blipFill>
        <p:spPr>
          <a:xfrm>
            <a:off x="581025" y="639097"/>
            <a:ext cx="11029950" cy="4240322"/>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755</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꧁༒☬𝓢𝓐𝓜 𝓐𝓡𝓤𝓛 𝓜𝓤𝓡𝓤𝓖𝓐𝓝☬༒꧂</cp:lastModifiedBy>
  <cp:revision>32</cp:revision>
  <dcterms:created xsi:type="dcterms:W3CDTF">2021-05-26T16:50:10Z</dcterms:created>
  <dcterms:modified xsi:type="dcterms:W3CDTF">2024-04-03T08:24:02Z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