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Aggarwal" userId="18e4f790bba91f56" providerId="LiveId" clId="{01359395-AEB5-4FC4-A198-F3BFC902F232}"/>
    <pc:docChg chg="custSel addSld delSld modSld">
      <pc:chgData name="Divya Aggarwal" userId="18e4f790bba91f56" providerId="LiveId" clId="{01359395-AEB5-4FC4-A198-F3BFC902F232}" dt="2024-02-29T07:08:47.007" v="18" actId="20577"/>
      <pc:docMkLst>
        <pc:docMk/>
      </pc:docMkLst>
      <pc:sldChg chg="modSp mod">
        <pc:chgData name="Divya Aggarwal" userId="18e4f790bba91f56" providerId="LiveId" clId="{01359395-AEB5-4FC4-A198-F3BFC902F232}" dt="2024-02-27T16:45:18.177" v="4" actId="1037"/>
        <pc:sldMkLst>
          <pc:docMk/>
          <pc:sldMk cId="1072256506" sldId="256"/>
        </pc:sldMkLst>
        <pc:picChg chg="mod">
          <ac:chgData name="Divya Aggarwal" userId="18e4f790bba91f56" providerId="LiveId" clId="{01359395-AEB5-4FC4-A198-F3BFC902F232}" dt="2024-02-27T16:45:18.177" v="4" actId="1037"/>
          <ac:picMkLst>
            <pc:docMk/>
            <pc:sldMk cId="1072256506" sldId="256"/>
            <ac:picMk id="5" creationId="{5AA75BE3-9022-7DD8-D5C9-D07A17E41C25}"/>
          </ac:picMkLst>
        </pc:picChg>
      </pc:sldChg>
      <pc:sldChg chg="del">
        <pc:chgData name="Divya Aggarwal" userId="18e4f790bba91f56" providerId="LiveId" clId="{01359395-AEB5-4FC4-A198-F3BFC902F232}" dt="2024-02-27T16:49:37.789" v="5" actId="47"/>
        <pc:sldMkLst>
          <pc:docMk/>
          <pc:sldMk cId="2804462369" sldId="262"/>
        </pc:sldMkLst>
      </pc:sldChg>
      <pc:sldChg chg="del">
        <pc:chgData name="Divya Aggarwal" userId="18e4f790bba91f56" providerId="LiveId" clId="{01359395-AEB5-4FC4-A198-F3BFC902F232}" dt="2024-02-27T16:49:42.322" v="6" actId="47"/>
        <pc:sldMkLst>
          <pc:docMk/>
          <pc:sldMk cId="971188064" sldId="263"/>
        </pc:sldMkLst>
      </pc:sldChg>
      <pc:sldChg chg="modSp mod">
        <pc:chgData name="Divya Aggarwal" userId="18e4f790bba91f56" providerId="LiveId" clId="{01359395-AEB5-4FC4-A198-F3BFC902F232}" dt="2024-02-29T07:08:47.007" v="18" actId="20577"/>
        <pc:sldMkLst>
          <pc:docMk/>
          <pc:sldMk cId="3049872" sldId="264"/>
        </pc:sldMkLst>
        <pc:spChg chg="mod">
          <ac:chgData name="Divya Aggarwal" userId="18e4f790bba91f56" providerId="LiveId" clId="{01359395-AEB5-4FC4-A198-F3BFC902F232}" dt="2024-02-29T07:08:47.007" v="18" actId="20577"/>
          <ac:spMkLst>
            <pc:docMk/>
            <pc:sldMk cId="3049872" sldId="264"/>
            <ac:spMk id="4" creationId="{E2F2BBBF-58AC-1BBA-BD4B-E8601BC18F4B}"/>
          </ac:spMkLst>
        </pc:spChg>
      </pc:sldChg>
      <pc:sldChg chg="addSp delSp modSp new mod">
        <pc:chgData name="Divya Aggarwal" userId="18e4f790bba91f56" providerId="LiveId" clId="{01359395-AEB5-4FC4-A198-F3BFC902F232}" dt="2024-02-27T16:56:30.247" v="12" actId="14100"/>
        <pc:sldMkLst>
          <pc:docMk/>
          <pc:sldMk cId="3856926457" sldId="265"/>
        </pc:sldMkLst>
        <pc:spChg chg="del">
          <ac:chgData name="Divya Aggarwal" userId="18e4f790bba91f56" providerId="LiveId" clId="{01359395-AEB5-4FC4-A198-F3BFC902F232}" dt="2024-02-27T16:49:50.323" v="8" actId="478"/>
          <ac:spMkLst>
            <pc:docMk/>
            <pc:sldMk cId="3856926457" sldId="265"/>
            <ac:spMk id="2" creationId="{D5A57D31-FB83-B860-A14E-4C27B984221D}"/>
          </ac:spMkLst>
        </pc:spChg>
        <pc:spChg chg="del">
          <ac:chgData name="Divya Aggarwal" userId="18e4f790bba91f56" providerId="LiveId" clId="{01359395-AEB5-4FC4-A198-F3BFC902F232}" dt="2024-02-27T16:49:50.323" v="8" actId="478"/>
          <ac:spMkLst>
            <pc:docMk/>
            <pc:sldMk cId="3856926457" sldId="265"/>
            <ac:spMk id="3" creationId="{261AD3DC-4815-3767-D143-ABE00E2241CA}"/>
          </ac:spMkLst>
        </pc:spChg>
        <pc:picChg chg="add mod">
          <ac:chgData name="Divya Aggarwal" userId="18e4f790bba91f56" providerId="LiveId" clId="{01359395-AEB5-4FC4-A198-F3BFC902F232}" dt="2024-02-27T16:56:30.247" v="12" actId="14100"/>
          <ac:picMkLst>
            <pc:docMk/>
            <pc:sldMk cId="3856926457" sldId="265"/>
            <ac:picMk id="5" creationId="{82C1F324-A33C-29AE-0A51-CD75DC463C89}"/>
          </ac:picMkLst>
        </pc:picChg>
      </pc:sldChg>
      <pc:sldChg chg="addSp modSp add mod">
        <pc:chgData name="Divya Aggarwal" userId="18e4f790bba91f56" providerId="LiveId" clId="{01359395-AEB5-4FC4-A198-F3BFC902F232}" dt="2024-02-27T16:56:45.669" v="15" actId="14100"/>
        <pc:sldMkLst>
          <pc:docMk/>
          <pc:sldMk cId="830746910" sldId="266"/>
        </pc:sldMkLst>
        <pc:picChg chg="add mod">
          <ac:chgData name="Divya Aggarwal" userId="18e4f790bba91f56" providerId="LiveId" clId="{01359395-AEB5-4FC4-A198-F3BFC902F232}" dt="2024-02-27T16:56:45.669" v="15" actId="14100"/>
          <ac:picMkLst>
            <pc:docMk/>
            <pc:sldMk cId="830746910" sldId="266"/>
            <ac:picMk id="3" creationId="{D8E0B3AE-4906-55D7-3E81-6BC12E4A66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B89E-05AB-888A-51F2-566B378EC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974CE-7D48-0CB6-6370-9A913E05D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A778-F7F9-CB45-DE13-9A34894C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77A7-6F9A-B84A-07FF-3DD1227E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93523-7D3A-A188-BF20-AF295C67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3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887D-DFB9-B4C8-7937-CC59B0B7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13739-CF5D-F590-E4D4-D9A32669D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10DE-1822-B36B-7B85-166FAAAF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B3CC-9843-200F-E810-A916AA4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1EDC-350D-0F6E-E9E9-8E094179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77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75000-1D27-D215-0ED2-ED905C9C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A8787-F938-08EE-D1FA-401D90A7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E38B-B544-3EF9-02AE-72AB8FD5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BB11-4911-E1D6-A1CD-375BB2D2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88CC-8637-E8A8-C0C3-23F7ADB9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61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06EB-A601-9547-0819-81F4D8F2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C99F-56D2-7F10-7B79-82F95C1E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4CD2D-F340-96F4-4B4B-176A6D72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1F16-CD38-A29B-A523-42A694C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8EB9-555D-3D84-E7D1-9A30A0CA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7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1951-DF50-51FB-38B8-4D711659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8D1E2-FAEA-4089-D365-8B95B240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C90B-2A80-C018-3013-B7D46489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5010-EFC9-7370-D83C-31CBDC0A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E3FC-80B2-DC78-00AE-C22D137F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65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958E-16AF-E731-D4D0-2167CF45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5834-BB67-C74C-ECEA-9AC9278D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3CC3-946B-F725-40C9-D29586347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EF198-6279-E819-8474-7A9D6B26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89D73-C3DF-DEE7-C8BE-8D81CB1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31047-E60C-2D75-FBC2-23A31A66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82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13C2-A9E6-6CCB-23C1-275F037E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DB2E-EA3A-D047-3DB9-E7F2430C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9B608-B830-6111-2821-A78A73D59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9164B-88E9-490B-9B16-EAE696453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893C6-38B6-30EC-C168-5AA59B6AD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C1898-ADD7-7E66-6EEE-DF9C73D4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BBA82-AAF5-07F2-5C5C-13D95E5A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DF791-897C-CC9E-8DD3-39189EEE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46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862E-7207-7BBC-B2C0-D670CFC2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1B54D-3E12-5ED8-7871-59DF9132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AB5B3-8B70-8ACF-48F2-55966FD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E521C-BAF0-B248-B20A-58EEB9AA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1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E8A81-B238-B31F-C6C9-673EF53D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65D59-ADD1-85C7-3687-51435CCD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B6623-E157-F144-E540-6C990D9B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07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6002-0F75-4477-E82B-0A85BBD1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C75F-017D-341B-5010-2CD99FF0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1A298-0774-45EF-8B68-0CE7790AE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FD7F2-60B1-283A-079A-8352EFAC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FA4DD-EE58-952D-B89D-358FF0AA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8055-31BE-88A1-FE8A-DE34800F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27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DCD9-3440-D8C0-4E0A-8B7108A9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BC97B-F1DE-FF8B-77C8-3AA1E5BA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42AD9-0AEC-7BC4-6EE1-DA0657532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D1B6-055B-19AA-F1DD-D3BAAD11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50D11-9189-585F-C131-E8C76159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53EF5-C607-2857-F670-DFAC4CE0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45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D8FAF-EF87-1FE5-D3FA-DC9F2DB9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9244-8649-564E-A5E4-BB0B7234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1A64-7D71-2677-3980-B7A251071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77AF-E1C1-4B83-86E9-1B232F27E86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5864-1AF6-4CEC-A378-A1853F684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7F5A-E899-6663-06EF-91C90C3B9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31500-E7E7-4C1F-B9B9-4E872D0B71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64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A75BE3-9022-7DD8-D5C9-D07A17E41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DA0FC-EE89-20B0-162E-60FA91FE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59" y="485887"/>
            <a:ext cx="1501333" cy="11062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F10241-BBA4-BBDD-06EA-562D1FA0FF9D}"/>
              </a:ext>
            </a:extLst>
          </p:cNvPr>
          <p:cNvSpPr/>
          <p:nvPr/>
        </p:nvSpPr>
        <p:spPr>
          <a:xfrm>
            <a:off x="3501551" y="2967335"/>
            <a:ext cx="98541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Analytics Internship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24EEF-F9D7-B14B-EB92-518D42DFEA4D}"/>
              </a:ext>
            </a:extLst>
          </p:cNvPr>
          <p:cNvSpPr/>
          <p:nvPr/>
        </p:nvSpPr>
        <p:spPr>
          <a:xfrm>
            <a:off x="6527426" y="3890665"/>
            <a:ext cx="55589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Shubham Gupta</a:t>
            </a:r>
          </a:p>
        </p:txBody>
      </p:sp>
    </p:spTree>
    <p:extLst>
      <p:ext uri="{BB962C8B-B14F-4D97-AF65-F5344CB8AC3E}">
        <p14:creationId xmlns:p14="http://schemas.microsoft.com/office/powerpoint/2010/main" val="107225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04465-12BA-5F6D-68D9-3118F49B37AF}"/>
              </a:ext>
            </a:extLst>
          </p:cNvPr>
          <p:cNvSpPr/>
          <p:nvPr/>
        </p:nvSpPr>
        <p:spPr>
          <a:xfrm>
            <a:off x="1324810" y="439289"/>
            <a:ext cx="9951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1- Netflix IMDb Score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E6BD9-F13E-71D1-444F-DFABA9CB5310}"/>
              </a:ext>
            </a:extLst>
          </p:cNvPr>
          <p:cNvSpPr txBox="1"/>
          <p:nvPr/>
        </p:nvSpPr>
        <p:spPr>
          <a:xfrm>
            <a:off x="1186928" y="1951672"/>
            <a:ext cx="11005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Objective: Create an engaging Power BI or Tableau Dashboard analyzing Netflix shows’ IMDb scores. Visualize ratings, genres, and trends to derive insights into viewer preferences.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53B1E-0E03-CF54-AC40-AF62ED03B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35" y="17921"/>
            <a:ext cx="1501333" cy="11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5FC0FE-008B-9D39-A7FF-F34AAD9F8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" y="0"/>
            <a:ext cx="12184595" cy="68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0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C688B-8B37-DD59-2119-19D16D82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6493A-7B76-7B8B-3A4E-257673D18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06"/>
            <a:ext cx="12185951" cy="68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8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573CA-3BF8-413A-C59C-B49335BC2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56FF9-4FC2-F859-1206-CF9E031DD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" y="0"/>
            <a:ext cx="121557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6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768C1-AA6E-EA02-189C-B5C00A96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4160F-364E-9915-9E9A-EEAFE524F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601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8F342-9898-704A-59EB-11F45A2EF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F2BBBF-58AC-1BBA-BD4B-E8601BC18F4B}"/>
              </a:ext>
            </a:extLst>
          </p:cNvPr>
          <p:cNvSpPr/>
          <p:nvPr/>
        </p:nvSpPr>
        <p:spPr>
          <a:xfrm>
            <a:off x="676231" y="384861"/>
            <a:ext cx="1227952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4 - </a:t>
            </a:r>
            <a:r>
              <a:rPr lang="en-US" sz="4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 Time Space Mission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959FD-0D99-73FD-54EF-577317917C49}"/>
              </a:ext>
            </a:extLst>
          </p:cNvPr>
          <p:cNvSpPr txBox="1"/>
          <p:nvPr/>
        </p:nvSpPr>
        <p:spPr>
          <a:xfrm>
            <a:off x="1050664" y="2310901"/>
            <a:ext cx="11005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Objective: Build a captivating Power BI or Tableau Dashboard using real time space mission data. Visualize mission details, launch frequencies, and success rates to offer comprehensive insights into space exploration activities.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5F3B5-875A-6A5F-4B79-BAEB86879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35" y="17921"/>
            <a:ext cx="1501333" cy="11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C1F324-A33C-29AE-0A51-CD75DC46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" y="0"/>
            <a:ext cx="1219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2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58E75-2A29-CF9B-BA47-F87C2D229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0B3AE-4906-55D7-3E81-6BC12E4A6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5" y="0"/>
            <a:ext cx="1221243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4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87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Aggarwal</dc:creator>
  <cp:lastModifiedBy>Divya Aggarwal</cp:lastModifiedBy>
  <cp:revision>1</cp:revision>
  <dcterms:created xsi:type="dcterms:W3CDTF">2024-02-27T13:37:32Z</dcterms:created>
  <dcterms:modified xsi:type="dcterms:W3CDTF">2024-02-29T07:08:48Z</dcterms:modified>
</cp:coreProperties>
</file>