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4" r:id="rId4"/>
    <p:sldId id="266" r:id="rId5"/>
    <p:sldId id="275" r:id="rId6"/>
    <p:sldId id="258" r:id="rId7"/>
    <p:sldId id="259" r:id="rId8"/>
    <p:sldId id="276" r:id="rId9"/>
    <p:sldId id="260" r:id="rId10"/>
    <p:sldId id="261" r:id="rId11"/>
    <p:sldId id="262" r:id="rId12"/>
    <p:sldId id="263" r:id="rId13"/>
    <p:sldId id="271" r:id="rId14"/>
    <p:sldId id="264" r:id="rId15"/>
    <p:sldId id="272" r:id="rId16"/>
    <p:sldId id="273" r:id="rId17"/>
    <p:sldId id="265" r:id="rId18"/>
    <p:sldId id="267" r:id="rId19"/>
    <p:sldId id="268" r:id="rId20"/>
    <p:sldId id="269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8D52E-43C9-48F3-AF83-EB64FA31AC94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75A0D-383E-486E-849A-0F1A37FF0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5A0D-383E-486E-849A-0F1A37FF03C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5A0D-383E-486E-849A-0F1A37FF03C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Unit-1</a:t>
            </a:r>
            <a:br>
              <a:rPr lang="en-IN" dirty="0" smtClean="0"/>
            </a:br>
            <a:r>
              <a:rPr lang="en-IN" dirty="0" smtClean="0"/>
              <a:t>Part-4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Proof Strategy and Errors in Proofs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78867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"/>
            <a:ext cx="769620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04800"/>
            <a:ext cx="67722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371600"/>
            <a:ext cx="75533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"/>
            <a:ext cx="844867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5257800"/>
            <a:ext cx="43624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7084" y="304800"/>
            <a:ext cx="2429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Proofs by Contradiction</a:t>
            </a:r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685800"/>
            <a:ext cx="58388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0"/>
            <a:ext cx="792480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399" y="5257800"/>
            <a:ext cx="6629401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762000"/>
            <a:ext cx="74295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06094" y="228600"/>
            <a:ext cx="19318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Mistakes in Proofs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09600"/>
            <a:ext cx="728662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04800"/>
            <a:ext cx="77628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752600"/>
            <a:ext cx="78581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2667000"/>
            <a:ext cx="64579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49149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590800"/>
            <a:ext cx="7924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0"/>
            <a:ext cx="67151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44481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443865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1000"/>
            <a:ext cx="75342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914400"/>
            <a:ext cx="783907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04800"/>
            <a:ext cx="53149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505200"/>
            <a:ext cx="782955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0"/>
            <a:ext cx="79724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505200"/>
            <a:ext cx="502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8600"/>
            <a:ext cx="502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762000"/>
            <a:ext cx="63627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295400"/>
            <a:ext cx="78105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15</Words>
  <Application>Microsoft Office PowerPoint</Application>
  <PresentationFormat>On-screen Show (4:3)</PresentationFormat>
  <Paragraphs>6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Unit-1 Part-4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Unit-1 Part-4</dc:title>
  <dc:creator>Bebu</dc:creator>
  <cp:lastModifiedBy>Bebu</cp:lastModifiedBy>
  <cp:revision>12</cp:revision>
  <dcterms:created xsi:type="dcterms:W3CDTF">2006-08-16T00:00:00Z</dcterms:created>
  <dcterms:modified xsi:type="dcterms:W3CDTF">2020-08-17T13:46:27Z</dcterms:modified>
</cp:coreProperties>
</file>