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72" r:id="rId5"/>
    <p:sldId id="273" r:id="rId6"/>
    <p:sldId id="259" r:id="rId7"/>
    <p:sldId id="274" r:id="rId8"/>
    <p:sldId id="275" r:id="rId9"/>
    <p:sldId id="276" r:id="rId10"/>
    <p:sldId id="277" r:id="rId11"/>
    <p:sldId id="278" r:id="rId12"/>
    <p:sldId id="279" r:id="rId13"/>
    <p:sldId id="280" r:id="rId14"/>
    <p:sldId id="28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82" autoAdjust="0"/>
  </p:normalViewPr>
  <p:slideViewPr>
    <p:cSldViewPr snapToGrid="0">
      <p:cViewPr varScale="1">
        <p:scale>
          <a:sx n="89" d="100"/>
          <a:sy n="89" d="100"/>
        </p:scale>
        <p:origin x="466" y="72"/>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sorterViewPr>
    <p:cViewPr>
      <p:scale>
        <a:sx n="100" d="100"/>
        <a:sy n="100" d="100"/>
      </p:scale>
      <p:origin x="0" y="0"/>
    </p:cViewPr>
  </p:sorterViewPr>
  <p:notesViewPr>
    <p:cSldViewPr snapToGrid="0">
      <p:cViewPr varScale="1">
        <p:scale>
          <a:sx n="65" d="100"/>
          <a:sy n="65" d="100"/>
        </p:scale>
        <p:origin x="3082"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10/10/2023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10/10/2023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3433321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24287"/>
            <a:ext cx="9144000" cy="3385676"/>
          </a:xfrm>
        </p:spPr>
        <p:txBody>
          <a:bodyPr anchor="b"/>
          <a:lstStyle>
            <a:lvl1pPr algn="ctr">
              <a:defRPr sz="6000"/>
            </a:lvl1pPr>
          </a:lstStyle>
          <a:p>
            <a:r>
              <a:rPr lang="en-US" dirty="0"/>
              <a:t>click to add title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hasCustomPrompt="1"/>
          </p:nvPr>
        </p:nvSpPr>
        <p:spPr>
          <a:xfrm>
            <a:off x="1524000" y="3543045"/>
            <a:ext cx="9144000" cy="836797"/>
          </a:xfrm>
        </p:spPr>
        <p:txBody>
          <a:bodyPr anchor="ctr" anchorCtr="0">
            <a:noAutofit/>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1120"/>
            <a:ext cx="10839862" cy="1309624"/>
          </a:xfrm>
        </p:spPr>
        <p:txBody>
          <a:bodyPr anchor="b" anchorCtr="0"/>
          <a:lstStyle>
            <a:lvl1pPr>
              <a:defRPr sz="4800"/>
            </a:lvl1pPr>
          </a:lstStyle>
          <a:p>
            <a:r>
              <a:rPr lang="en-US" dirty="0"/>
              <a:t>click to add title</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hasCustomPrompt="1"/>
          </p:nvPr>
        </p:nvSpPr>
        <p:spPr>
          <a:xfrm>
            <a:off x="633259"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hasCustomPrompt="1"/>
          </p:nvPr>
        </p:nvSpPr>
        <p:spPr>
          <a:xfrm>
            <a:off x="3419764"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hasCustomPrompt="1"/>
          </p:nvPr>
        </p:nvSpPr>
        <p:spPr>
          <a:xfrm>
            <a:off x="6206269"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hasCustomPrompt="1"/>
          </p:nvPr>
        </p:nvSpPr>
        <p:spPr>
          <a:xfrm>
            <a:off x="8992774"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hasCustomPrompt="1"/>
          </p:nvPr>
        </p:nvSpPr>
        <p:spPr>
          <a:xfrm>
            <a:off x="633259"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hasCustomPrompt="1"/>
          </p:nvPr>
        </p:nvSpPr>
        <p:spPr>
          <a:xfrm>
            <a:off x="3419764"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hasCustomPrompt="1"/>
          </p:nvPr>
        </p:nvSpPr>
        <p:spPr>
          <a:xfrm>
            <a:off x="6206269"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hasCustomPrompt="1"/>
          </p:nvPr>
        </p:nvSpPr>
        <p:spPr>
          <a:xfrm>
            <a:off x="8992774"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3DDF3E-0168-D279-9178-80FF8D10959C}"/>
              </a:ext>
              <a:ext uri="{C183D7F6-B498-43B3-948B-1728B52AA6E4}">
                <adec:decorative xmlns:adec="http://schemas.microsoft.com/office/drawing/2017/decorative" val="1"/>
              </a:ext>
            </a:extLst>
          </p:cNvPr>
          <p:cNvGrpSpPr/>
          <p:nvPr userDrawn="1"/>
        </p:nvGrpSpPr>
        <p:grpSpPr>
          <a:xfrm>
            <a:off x="2793467" y="1387752"/>
            <a:ext cx="6869968" cy="4650100"/>
            <a:chOff x="2793467" y="1387752"/>
            <a:chExt cx="6869968" cy="465010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85474"/>
            <a:ext cx="7567360" cy="1295270"/>
          </a:xfrm>
        </p:spPr>
        <p:txBody>
          <a:bodyPr anchor="b" anchorCtr="0"/>
          <a:lstStyle>
            <a:lvl1pPr>
              <a:defRPr sz="4800"/>
            </a:lvl1pPr>
          </a:lstStyle>
          <a:p>
            <a:r>
              <a:rPr lang="en-US" dirty="0"/>
              <a:t>click to add title</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hasCustomPrompt="1"/>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vl2pPr>
          </a:lstStyle>
          <a:p>
            <a:pPr lvl="0"/>
            <a:r>
              <a:rPr lang="en-US" dirty="0"/>
              <a:t>Click to add text</a:t>
            </a:r>
          </a:p>
          <a:p>
            <a:pPr lvl="1"/>
            <a:r>
              <a:rPr lang="en-US" dirty="0"/>
              <a:t>second level</a:t>
            </a: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hasCustomPrompt="1"/>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lvl="0"/>
            <a:r>
              <a:rPr lang="en-US" dirty="0"/>
              <a:t>Click to add text</a:t>
            </a:r>
          </a:p>
          <a:p>
            <a:pPr lvl="1"/>
            <a:r>
              <a:rPr lang="en-US" dirty="0"/>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hasCustomPrompt="1"/>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add text</a:t>
            </a:r>
          </a:p>
          <a:p>
            <a:pPr lvl="1"/>
            <a:r>
              <a:rPr lang="en-US" dirty="0"/>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hasCustomPrompt="1"/>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add text</a:t>
            </a:r>
          </a:p>
          <a:p>
            <a:pPr lvl="1"/>
            <a:r>
              <a:rPr lang="en-US" dirty="0"/>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hasCustomPrompt="1"/>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lvl="0"/>
            <a:r>
              <a:rPr lang="en-US" dirty="0"/>
              <a:t>Click to add text</a:t>
            </a:r>
          </a:p>
          <a:p>
            <a:pPr lvl="1"/>
            <a:r>
              <a:rPr lang="en-US" dirty="0"/>
              <a:t>second level</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DFB3FE0-6224-1CB0-11C2-00DCD2B704ED}"/>
              </a:ext>
              <a:ext uri="{C183D7F6-B498-43B3-948B-1728B52AA6E4}">
                <adec:decorative xmlns:adec="http://schemas.microsoft.com/office/drawing/2017/decorative" val="1"/>
              </a:ext>
            </a:extLst>
          </p:cNvPr>
          <p:cNvGrpSpPr/>
          <p:nvPr userDrawn="1"/>
        </p:nvGrpSpPr>
        <p:grpSpPr>
          <a:xfrm>
            <a:off x="0" y="0"/>
            <a:ext cx="12192001" cy="6858000"/>
            <a:chOff x="0" y="0"/>
            <a:chExt cx="12192001" cy="685800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82296"/>
            <a:ext cx="10515600" cy="1298448"/>
          </a:xfrm>
        </p:spPr>
        <p:txBody>
          <a:bodyPr anchor="b" anchorCtr="0"/>
          <a:lstStyle>
            <a:lvl1pPr>
              <a:defRPr sz="4800">
                <a:solidFill>
                  <a:schemeClr val="accent1"/>
                </a:solidFill>
              </a:defRPr>
            </a:lvl1pPr>
          </a:lstStyle>
          <a:p>
            <a:r>
              <a:rPr lang="en-US" dirty="0"/>
              <a:t>click to add title</a:t>
            </a: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hasCustomPrompt="1"/>
          </p:nvPr>
        </p:nvSpPr>
        <p:spPr>
          <a:xfrm>
            <a:off x="576072" y="1911096"/>
            <a:ext cx="7242048" cy="402336"/>
          </a:xfrm>
        </p:spPr>
        <p:txBody>
          <a:bodyPr anchor="ctr" anchorCtr="0">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hasCustomPrompt="1"/>
          </p:nvPr>
        </p:nvSpPr>
        <p:spPr>
          <a:xfrm>
            <a:off x="576072" y="2350008"/>
            <a:ext cx="724204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hasCustomPrompt="1"/>
          </p:nvPr>
        </p:nvSpPr>
        <p:spPr>
          <a:xfrm>
            <a:off x="576072" y="3557016"/>
            <a:ext cx="7242048" cy="402336"/>
          </a:xfrm>
        </p:spPr>
        <p:txBody>
          <a:bodyPr anchor="ctr" anchorCtr="0">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hasCustomPrompt="1"/>
          </p:nvPr>
        </p:nvSpPr>
        <p:spPr>
          <a:xfrm>
            <a:off x="576072" y="3995928"/>
            <a:ext cx="724204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D6E0E53F-80E4-D83A-8BC2-C22ED75540F5}"/>
              </a:ext>
              <a:ext uri="{C183D7F6-B498-43B3-948B-1728B52AA6E4}">
                <adec:decorative xmlns:adec="http://schemas.microsoft.com/office/drawing/2017/decorative" val="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13EF79F-3A35-33CE-5528-14C9E80BDD76}"/>
              </a:ext>
              <a:ext uri="{C183D7F6-B498-43B3-948B-1728B52AA6E4}">
                <adec:decorative xmlns:adec="http://schemas.microsoft.com/office/drawing/2017/decorative" val="1"/>
              </a:ext>
            </a:extLst>
          </p:cNvPr>
          <p:cNvGrpSpPr/>
          <p:nvPr userDrawn="1"/>
        </p:nvGrpSpPr>
        <p:grpSpPr>
          <a:xfrm>
            <a:off x="0" y="-1"/>
            <a:ext cx="12192000" cy="6858001"/>
            <a:chOff x="0" y="-1"/>
            <a:chExt cx="12192000" cy="6858001"/>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82296"/>
            <a:ext cx="11228832" cy="1298448"/>
          </a:xfrm>
        </p:spPr>
        <p:txBody>
          <a:bodyPr anchor="b" anchorCtr="0"/>
          <a:lstStyle>
            <a:lvl1pPr>
              <a:defRPr sz="4800">
                <a:solidFill>
                  <a:schemeClr val="accent1"/>
                </a:solidFill>
              </a:defRPr>
            </a:lvl1pPr>
          </a:lstStyle>
          <a:p>
            <a:r>
              <a:rPr lang="en-US" dirty="0"/>
              <a:t>click to add title</a:t>
            </a: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hasCustomPrompt="1"/>
          </p:nvPr>
        </p:nvSpPr>
        <p:spPr>
          <a:xfrm>
            <a:off x="576072" y="1808480"/>
            <a:ext cx="2944368" cy="683958"/>
          </a:xfrm>
        </p:spPr>
        <p:txBody>
          <a:bodyPr anchor="ctr">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hasCustomPrompt="1"/>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hasCustomPrompt="1"/>
          </p:nvPr>
        </p:nvSpPr>
        <p:spPr>
          <a:xfrm>
            <a:off x="4782312" y="1808480"/>
            <a:ext cx="2944368" cy="683958"/>
          </a:xfrm>
        </p:spPr>
        <p:txBody>
          <a:bodyPr anchor="ctr">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hasCustomPrompt="1"/>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hasCustomPrompt="1"/>
          </p:nvPr>
        </p:nvSpPr>
        <p:spPr>
          <a:xfrm>
            <a:off x="8860536" y="1808480"/>
            <a:ext cx="2944368" cy="683958"/>
          </a:xfrm>
        </p:spPr>
        <p:txBody>
          <a:bodyPr anchor="ctr">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hasCustomPrompt="1"/>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3" name="Straight Connector 32">
            <a:extLst>
              <a:ext uri="{FF2B5EF4-FFF2-40B4-BE49-F238E27FC236}">
                <a16:creationId xmlns:a16="http://schemas.microsoft.com/office/drawing/2014/main" id="{E90718B6-F0C0-E7EE-D41F-B5CE6A11D721}"/>
              </a:ext>
              <a:ext uri="{C183D7F6-B498-43B3-948B-1728B52AA6E4}">
                <adec:decorative xmlns:adec="http://schemas.microsoft.com/office/drawing/2017/decorative" val="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0F07C0DD-8FC1-84F8-B5CD-FC1EC0E70F56}"/>
              </a:ext>
            </a:extLst>
          </p:cNvPr>
          <p:cNvSpPr/>
          <p:nvPr userDrawn="1"/>
        </p:nvSpPr>
        <p:spPr>
          <a:xfrm>
            <a:off x="9408038" y="4230237"/>
            <a:ext cx="2797330" cy="1932290"/>
          </a:xfrm>
          <a:custGeom>
            <a:avLst/>
            <a:gdLst>
              <a:gd name="connsiteX0" fmla="*/ 0 w 4399808"/>
              <a:gd name="connsiteY0" fmla="*/ 1017115 h 2034229"/>
              <a:gd name="connsiteX1" fmla="*/ 2199904 w 4399808"/>
              <a:gd name="connsiteY1" fmla="*/ 0 h 2034229"/>
              <a:gd name="connsiteX2" fmla="*/ 4399808 w 4399808"/>
              <a:gd name="connsiteY2" fmla="*/ 1017115 h 2034229"/>
              <a:gd name="connsiteX3" fmla="*/ 2199904 w 4399808"/>
              <a:gd name="connsiteY3" fmla="*/ 2034230 h 2034229"/>
              <a:gd name="connsiteX4" fmla="*/ 0 w 4399808"/>
              <a:gd name="connsiteY4" fmla="*/ 1017115 h 2034229"/>
              <a:gd name="connsiteX0" fmla="*/ 0 w 2885704"/>
              <a:gd name="connsiteY0" fmla="*/ 1019585 h 2038250"/>
              <a:gd name="connsiteX1" fmla="*/ 2199904 w 2885704"/>
              <a:gd name="connsiteY1" fmla="*/ 2470 h 2038250"/>
              <a:gd name="connsiteX2" fmla="*/ 2885704 w 2885704"/>
              <a:gd name="connsiteY2" fmla="*/ 823642 h 2038250"/>
              <a:gd name="connsiteX3" fmla="*/ 2199904 w 2885704"/>
              <a:gd name="connsiteY3" fmla="*/ 2036700 h 2038250"/>
              <a:gd name="connsiteX4" fmla="*/ 0 w 2885704"/>
              <a:gd name="connsiteY4" fmla="*/ 1019585 h 2038250"/>
              <a:gd name="connsiteX0" fmla="*/ 4992 w 3097878"/>
              <a:gd name="connsiteY0" fmla="*/ 1019585 h 1948844"/>
              <a:gd name="connsiteX1" fmla="*/ 2204896 w 3097878"/>
              <a:gd name="connsiteY1" fmla="*/ 2470 h 1948844"/>
              <a:gd name="connsiteX2" fmla="*/ 2890696 w 3097878"/>
              <a:gd name="connsiteY2" fmla="*/ 823642 h 1948844"/>
              <a:gd name="connsiteX3" fmla="*/ 2881789 w 3097878"/>
              <a:gd name="connsiteY3" fmla="*/ 1947635 h 1948844"/>
              <a:gd name="connsiteX4" fmla="*/ 4992 w 3097878"/>
              <a:gd name="connsiteY4" fmla="*/ 1019585 h 1948844"/>
              <a:gd name="connsiteX0" fmla="*/ 3 w 3092889"/>
              <a:gd name="connsiteY0" fmla="*/ 676472 h 1605631"/>
              <a:gd name="connsiteX1" fmla="*/ 2858987 w 3092889"/>
              <a:gd name="connsiteY1" fmla="*/ 21555 h 1605631"/>
              <a:gd name="connsiteX2" fmla="*/ 2885707 w 3092889"/>
              <a:gd name="connsiteY2" fmla="*/ 480529 h 1605631"/>
              <a:gd name="connsiteX3" fmla="*/ 2876800 w 3092889"/>
              <a:gd name="connsiteY3" fmla="*/ 1604522 h 1605631"/>
              <a:gd name="connsiteX4" fmla="*/ 3 w 3092889"/>
              <a:gd name="connsiteY4" fmla="*/ 676472 h 1605631"/>
              <a:gd name="connsiteX0" fmla="*/ 4 w 2531677"/>
              <a:gd name="connsiteY0" fmla="*/ 1332889 h 1694136"/>
              <a:gd name="connsiteX1" fmla="*/ 2336474 w 2531677"/>
              <a:gd name="connsiteY1" fmla="*/ 66393 h 1694136"/>
              <a:gd name="connsiteX2" fmla="*/ 2363194 w 2531677"/>
              <a:gd name="connsiteY2" fmla="*/ 525367 h 1694136"/>
              <a:gd name="connsiteX3" fmla="*/ 2354287 w 2531677"/>
              <a:gd name="connsiteY3" fmla="*/ 1649360 h 1694136"/>
              <a:gd name="connsiteX4" fmla="*/ 4 w 2531677"/>
              <a:gd name="connsiteY4" fmla="*/ 1332889 h 1694136"/>
              <a:gd name="connsiteX0" fmla="*/ 4 w 2531677"/>
              <a:gd name="connsiteY0" fmla="*/ 1332889 h 1694136"/>
              <a:gd name="connsiteX1" fmla="*/ 2336474 w 2531677"/>
              <a:gd name="connsiteY1" fmla="*/ 66393 h 1694136"/>
              <a:gd name="connsiteX2" fmla="*/ 2363194 w 2531677"/>
              <a:gd name="connsiteY2" fmla="*/ 525367 h 1694136"/>
              <a:gd name="connsiteX3" fmla="*/ 2354287 w 2531677"/>
              <a:gd name="connsiteY3" fmla="*/ 1649360 h 1694136"/>
              <a:gd name="connsiteX4" fmla="*/ 4 w 2531677"/>
              <a:gd name="connsiteY4" fmla="*/ 1332889 h 1694136"/>
              <a:gd name="connsiteX0" fmla="*/ 174972 w 2706645"/>
              <a:gd name="connsiteY0" fmla="*/ 1332889 h 1743948"/>
              <a:gd name="connsiteX1" fmla="*/ 2511442 w 2706645"/>
              <a:gd name="connsiteY1" fmla="*/ 66393 h 1743948"/>
              <a:gd name="connsiteX2" fmla="*/ 2538162 w 2706645"/>
              <a:gd name="connsiteY2" fmla="*/ 525367 h 1743948"/>
              <a:gd name="connsiteX3" fmla="*/ 2529255 w 2706645"/>
              <a:gd name="connsiteY3" fmla="*/ 1649360 h 1743948"/>
              <a:gd name="connsiteX4" fmla="*/ 174972 w 2706645"/>
              <a:gd name="connsiteY4" fmla="*/ 1332889 h 1743948"/>
              <a:gd name="connsiteX0" fmla="*/ 115397 w 2647070"/>
              <a:gd name="connsiteY0" fmla="*/ 1211591 h 1569451"/>
              <a:gd name="connsiteX1" fmla="*/ 581503 w 2647070"/>
              <a:gd name="connsiteY1" fmla="*/ 123225 h 1569451"/>
              <a:gd name="connsiteX2" fmla="*/ 2478587 w 2647070"/>
              <a:gd name="connsiteY2" fmla="*/ 404069 h 1569451"/>
              <a:gd name="connsiteX3" fmla="*/ 2469680 w 2647070"/>
              <a:gd name="connsiteY3" fmla="*/ 1528062 h 1569451"/>
              <a:gd name="connsiteX4" fmla="*/ 115397 w 2647070"/>
              <a:gd name="connsiteY4" fmla="*/ 1211591 h 1569451"/>
              <a:gd name="connsiteX0" fmla="*/ 115251 w 2644918"/>
              <a:gd name="connsiteY0" fmla="*/ 1497030 h 1884328"/>
              <a:gd name="connsiteX1" fmla="*/ 581357 w 2644918"/>
              <a:gd name="connsiteY1" fmla="*/ 408664 h 1884328"/>
              <a:gd name="connsiteX2" fmla="*/ 2472503 w 2644918"/>
              <a:gd name="connsiteY2" fmla="*/ 256059 h 1884328"/>
              <a:gd name="connsiteX3" fmla="*/ 2469534 w 2644918"/>
              <a:gd name="connsiteY3" fmla="*/ 1813501 h 1884328"/>
              <a:gd name="connsiteX4" fmla="*/ 115251 w 2644918"/>
              <a:gd name="connsiteY4" fmla="*/ 1497030 h 1884328"/>
              <a:gd name="connsiteX0" fmla="*/ 115251 w 2472503"/>
              <a:gd name="connsiteY0" fmla="*/ 1497030 h 1814349"/>
              <a:gd name="connsiteX1" fmla="*/ 581357 w 2472503"/>
              <a:gd name="connsiteY1" fmla="*/ 408664 h 1814349"/>
              <a:gd name="connsiteX2" fmla="*/ 2472503 w 2472503"/>
              <a:gd name="connsiteY2" fmla="*/ 256059 h 1814349"/>
              <a:gd name="connsiteX3" fmla="*/ 2469534 w 2472503"/>
              <a:gd name="connsiteY3" fmla="*/ 1813501 h 1814349"/>
              <a:gd name="connsiteX4" fmla="*/ 115251 w 2472503"/>
              <a:gd name="connsiteY4" fmla="*/ 1497030 h 1814349"/>
              <a:gd name="connsiteX0" fmla="*/ 115251 w 2472503"/>
              <a:gd name="connsiteY0" fmla="*/ 1497030 h 1796669"/>
              <a:gd name="connsiteX1" fmla="*/ 581357 w 2472503"/>
              <a:gd name="connsiteY1" fmla="*/ 408664 h 1796669"/>
              <a:gd name="connsiteX2" fmla="*/ 2472503 w 2472503"/>
              <a:gd name="connsiteY2" fmla="*/ 256059 h 1796669"/>
              <a:gd name="connsiteX3" fmla="*/ 2469534 w 2472503"/>
              <a:gd name="connsiteY3" fmla="*/ 1795688 h 1796669"/>
              <a:gd name="connsiteX4" fmla="*/ 115251 w 2472503"/>
              <a:gd name="connsiteY4" fmla="*/ 1497030 h 1796669"/>
              <a:gd name="connsiteX0" fmla="*/ 505302 w 2862554"/>
              <a:gd name="connsiteY0" fmla="*/ 1497030 h 1909410"/>
              <a:gd name="connsiteX1" fmla="*/ 971408 w 2862554"/>
              <a:gd name="connsiteY1" fmla="*/ 408664 h 1909410"/>
              <a:gd name="connsiteX2" fmla="*/ 2862554 w 2862554"/>
              <a:gd name="connsiteY2" fmla="*/ 256059 h 1909410"/>
              <a:gd name="connsiteX3" fmla="*/ 2859585 w 2862554"/>
              <a:gd name="connsiteY3" fmla="*/ 1795688 h 1909410"/>
              <a:gd name="connsiteX4" fmla="*/ 505302 w 2862554"/>
              <a:gd name="connsiteY4" fmla="*/ 1497030 h 1909410"/>
              <a:gd name="connsiteX0" fmla="*/ 112727 w 2469979"/>
              <a:gd name="connsiteY0" fmla="*/ 1497030 h 1845600"/>
              <a:gd name="connsiteX1" fmla="*/ 578833 w 2469979"/>
              <a:gd name="connsiteY1" fmla="*/ 408664 h 1845600"/>
              <a:gd name="connsiteX2" fmla="*/ 2469979 w 2469979"/>
              <a:gd name="connsiteY2" fmla="*/ 256059 h 1845600"/>
              <a:gd name="connsiteX3" fmla="*/ 2467010 w 2469979"/>
              <a:gd name="connsiteY3" fmla="*/ 1795688 h 1845600"/>
              <a:gd name="connsiteX4" fmla="*/ 112727 w 2469979"/>
              <a:gd name="connsiteY4" fmla="*/ 1497030 h 1845600"/>
              <a:gd name="connsiteX0" fmla="*/ 486926 w 2844178"/>
              <a:gd name="connsiteY0" fmla="*/ 1497030 h 1897794"/>
              <a:gd name="connsiteX1" fmla="*/ 953032 w 2844178"/>
              <a:gd name="connsiteY1" fmla="*/ 408664 h 1897794"/>
              <a:gd name="connsiteX2" fmla="*/ 2844178 w 2844178"/>
              <a:gd name="connsiteY2" fmla="*/ 256059 h 1897794"/>
              <a:gd name="connsiteX3" fmla="*/ 2841209 w 2844178"/>
              <a:gd name="connsiteY3" fmla="*/ 1795688 h 1897794"/>
              <a:gd name="connsiteX4" fmla="*/ 486926 w 2844178"/>
              <a:gd name="connsiteY4" fmla="*/ 1497030 h 1897794"/>
              <a:gd name="connsiteX0" fmla="*/ 205911 w 2563163"/>
              <a:gd name="connsiteY0" fmla="*/ 1522305 h 1822117"/>
              <a:gd name="connsiteX1" fmla="*/ 387009 w 2563163"/>
              <a:gd name="connsiteY1" fmla="*/ 344874 h 1822117"/>
              <a:gd name="connsiteX2" fmla="*/ 2563163 w 2563163"/>
              <a:gd name="connsiteY2" fmla="*/ 281334 h 1822117"/>
              <a:gd name="connsiteX3" fmla="*/ 2560194 w 2563163"/>
              <a:gd name="connsiteY3" fmla="*/ 1820963 h 1822117"/>
              <a:gd name="connsiteX4" fmla="*/ 205911 w 2563163"/>
              <a:gd name="connsiteY4" fmla="*/ 1522305 h 1822117"/>
              <a:gd name="connsiteX0" fmla="*/ 283843 w 2590297"/>
              <a:gd name="connsiteY0" fmla="*/ 1664829 h 1941870"/>
              <a:gd name="connsiteX1" fmla="*/ 257122 w 2590297"/>
              <a:gd name="connsiteY1" fmla="*/ 350832 h 1941870"/>
              <a:gd name="connsiteX2" fmla="*/ 2433276 w 2590297"/>
              <a:gd name="connsiteY2" fmla="*/ 287292 h 1941870"/>
              <a:gd name="connsiteX3" fmla="*/ 2430307 w 2590297"/>
              <a:gd name="connsiteY3" fmla="*/ 1826921 h 1941870"/>
              <a:gd name="connsiteX4" fmla="*/ 283843 w 2590297"/>
              <a:gd name="connsiteY4" fmla="*/ 1664829 h 1941870"/>
              <a:gd name="connsiteX0" fmla="*/ 299118 w 2605572"/>
              <a:gd name="connsiteY0" fmla="*/ 1664829 h 1894053"/>
              <a:gd name="connsiteX1" fmla="*/ 272397 w 2605572"/>
              <a:gd name="connsiteY1" fmla="*/ 350832 h 1894053"/>
              <a:gd name="connsiteX2" fmla="*/ 2448551 w 2605572"/>
              <a:gd name="connsiteY2" fmla="*/ 287292 h 1894053"/>
              <a:gd name="connsiteX3" fmla="*/ 2445582 w 2605572"/>
              <a:gd name="connsiteY3" fmla="*/ 1826921 h 1894053"/>
              <a:gd name="connsiteX4" fmla="*/ 299118 w 2605572"/>
              <a:gd name="connsiteY4" fmla="*/ 1664829 h 1894053"/>
              <a:gd name="connsiteX0" fmla="*/ 290332 w 2596786"/>
              <a:gd name="connsiteY0" fmla="*/ 1664829 h 1943305"/>
              <a:gd name="connsiteX1" fmla="*/ 263611 w 2596786"/>
              <a:gd name="connsiteY1" fmla="*/ 350832 h 1943305"/>
              <a:gd name="connsiteX2" fmla="*/ 2439765 w 2596786"/>
              <a:gd name="connsiteY2" fmla="*/ 287292 h 1943305"/>
              <a:gd name="connsiteX3" fmla="*/ 2436796 w 2596786"/>
              <a:gd name="connsiteY3" fmla="*/ 1826921 h 1943305"/>
              <a:gd name="connsiteX4" fmla="*/ 290332 w 2596786"/>
              <a:gd name="connsiteY4" fmla="*/ 1664829 h 1943305"/>
              <a:gd name="connsiteX0" fmla="*/ 290332 w 2596786"/>
              <a:gd name="connsiteY0" fmla="*/ 1664829 h 1943305"/>
              <a:gd name="connsiteX1" fmla="*/ 263611 w 2596786"/>
              <a:gd name="connsiteY1" fmla="*/ 350832 h 1943305"/>
              <a:gd name="connsiteX2" fmla="*/ 2439765 w 2596786"/>
              <a:gd name="connsiteY2" fmla="*/ 287292 h 1943305"/>
              <a:gd name="connsiteX3" fmla="*/ 2436796 w 2596786"/>
              <a:gd name="connsiteY3" fmla="*/ 1826921 h 1943305"/>
              <a:gd name="connsiteX4" fmla="*/ 290332 w 2596786"/>
              <a:gd name="connsiteY4" fmla="*/ 1664829 h 1943305"/>
              <a:gd name="connsiteX0" fmla="*/ 290332 w 2443830"/>
              <a:gd name="connsiteY0" fmla="*/ 1664829 h 1846723"/>
              <a:gd name="connsiteX1" fmla="*/ 263611 w 2443830"/>
              <a:gd name="connsiteY1" fmla="*/ 350832 h 1846723"/>
              <a:gd name="connsiteX2" fmla="*/ 2439765 w 2443830"/>
              <a:gd name="connsiteY2" fmla="*/ 287292 h 1846723"/>
              <a:gd name="connsiteX3" fmla="*/ 2436796 w 2443830"/>
              <a:gd name="connsiteY3" fmla="*/ 1826921 h 1846723"/>
              <a:gd name="connsiteX4" fmla="*/ 290332 w 2443830"/>
              <a:gd name="connsiteY4" fmla="*/ 1664829 h 1846723"/>
              <a:gd name="connsiteX0" fmla="*/ 643832 w 2797330"/>
              <a:gd name="connsiteY0" fmla="*/ 1664829 h 1932290"/>
              <a:gd name="connsiteX1" fmla="*/ 617111 w 2797330"/>
              <a:gd name="connsiteY1" fmla="*/ 350832 h 1932290"/>
              <a:gd name="connsiteX2" fmla="*/ 2793265 w 2797330"/>
              <a:gd name="connsiteY2" fmla="*/ 287292 h 1932290"/>
              <a:gd name="connsiteX3" fmla="*/ 2790296 w 2797330"/>
              <a:gd name="connsiteY3" fmla="*/ 1826921 h 1932290"/>
              <a:gd name="connsiteX4" fmla="*/ 643832 w 2797330"/>
              <a:gd name="connsiteY4" fmla="*/ 1664829 h 193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7330" h="1932290">
                <a:moveTo>
                  <a:pt x="643832" y="1664829"/>
                </a:moveTo>
                <a:cubicBezTo>
                  <a:pt x="-585264" y="1187245"/>
                  <a:pt x="258872" y="580421"/>
                  <a:pt x="617111" y="350832"/>
                </a:cubicBezTo>
                <a:cubicBezTo>
                  <a:pt x="975350" y="121243"/>
                  <a:pt x="2793265" y="-274445"/>
                  <a:pt x="2793265" y="287292"/>
                </a:cubicBezTo>
                <a:cubicBezTo>
                  <a:pt x="2793265" y="279013"/>
                  <a:pt x="2804151" y="1817025"/>
                  <a:pt x="2790296" y="1826921"/>
                </a:cubicBezTo>
                <a:cubicBezTo>
                  <a:pt x="2776441" y="1836817"/>
                  <a:pt x="1872928" y="2142413"/>
                  <a:pt x="643832" y="1664829"/>
                </a:cubicBez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8430A716-DF40-A710-4FC7-CCCA4BD957F8}"/>
              </a:ext>
              <a:ext uri="{C183D7F6-B498-43B3-948B-1728B52AA6E4}">
                <adec:decorative xmlns:adec="http://schemas.microsoft.com/office/drawing/2017/decorative" val="1"/>
              </a:ext>
            </a:extLst>
          </p:cNvPr>
          <p:cNvSpPr/>
          <p:nvPr userDrawn="1"/>
        </p:nvSpPr>
        <p:spPr>
          <a:xfrm>
            <a:off x="7885215" y="0"/>
            <a:ext cx="4306783" cy="4405746"/>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8" name="Freeform: Shape 47">
            <a:extLst>
              <a:ext uri="{FF2B5EF4-FFF2-40B4-BE49-F238E27FC236}">
                <a16:creationId xmlns:a16="http://schemas.microsoft.com/office/drawing/2014/main" id="{EACA9FF1-6A56-9028-20F7-293A5DAC2547}"/>
              </a:ext>
              <a:ext uri="{C183D7F6-B498-43B3-948B-1728B52AA6E4}">
                <adec:decorative xmlns:adec="http://schemas.microsoft.com/office/drawing/2017/decorative" val="1"/>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82296"/>
            <a:ext cx="7242049" cy="1298448"/>
          </a:xfrm>
        </p:spPr>
        <p:txBody>
          <a:bodyPr anchor="b"/>
          <a:lstStyle>
            <a:lvl1pPr>
              <a:defRPr sz="4800"/>
            </a:lvl1pPr>
          </a:lstStyle>
          <a:p>
            <a:r>
              <a:rPr lang="en-US" dirty="0"/>
              <a:t>click to add title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hasCustomPrompt="1"/>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b">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EEABB6C-81E2-E370-567A-989FC477477D}"/>
              </a:ext>
              <a:ext uri="{C183D7F6-B498-43B3-948B-1728B52AA6E4}">
                <adec:decorative xmlns:adec="http://schemas.microsoft.com/office/drawing/2017/decorative" val="1"/>
              </a:ext>
            </a:extLst>
          </p:cNvPr>
          <p:cNvGrpSpPr/>
          <p:nvPr userDrawn="1"/>
        </p:nvGrpSpPr>
        <p:grpSpPr>
          <a:xfrm>
            <a:off x="0" y="-1"/>
            <a:ext cx="12209146" cy="6858001"/>
            <a:chOff x="0" y="-1"/>
            <a:chExt cx="12209146" cy="6858001"/>
          </a:xfrm>
        </p:grpSpPr>
        <p:sp>
          <p:nvSpPr>
            <p:cNvPr id="10" name="Freeform: Shape 9">
              <a:extLst>
                <a:ext uri="{FF2B5EF4-FFF2-40B4-BE49-F238E27FC236}">
                  <a16:creationId xmlns:a16="http://schemas.microsoft.com/office/drawing/2014/main" id="{4BC3B985-E244-9B94-5C9B-8ED7DCD699F7}"/>
                </a:ext>
                <a:ext uri="{C183D7F6-B498-43B3-948B-1728B52AA6E4}">
                  <adec:decorative xmlns:adec="http://schemas.microsoft.com/office/drawing/2017/decorative" val="1"/>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417443"/>
            <a:ext cx="9144000" cy="3140589"/>
          </a:xfrm>
        </p:spPr>
        <p:txBody>
          <a:bodyPr anchor="b"/>
          <a:lstStyle>
            <a:lvl1pPr algn="ctr">
              <a:defRPr sz="6000"/>
            </a:lvl1pPr>
          </a:lstStyle>
          <a:p>
            <a:r>
              <a:rPr lang="en-US" dirty="0"/>
              <a:t>click to add title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hasCustomPrompt="1"/>
          </p:nvPr>
        </p:nvSpPr>
        <p:spPr>
          <a:xfrm>
            <a:off x="1524000" y="3602037"/>
            <a:ext cx="9144000" cy="2297317"/>
          </a:xfrm>
        </p:spPr>
        <p:txBody>
          <a:bodyPr anchor="t" anchorCtr="0">
            <a:normAutofit/>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0" y="82296"/>
            <a:ext cx="11087609" cy="1298448"/>
          </a:xfrm>
        </p:spPr>
        <p:txBody>
          <a:bodyPr anchor="b"/>
          <a:lstStyle>
            <a:lvl1pPr>
              <a:defRPr sz="4800"/>
            </a:lvl1pPr>
          </a:lstStyle>
          <a:p>
            <a:r>
              <a:rPr lang="en-US" dirty="0"/>
              <a:t>click to add title</a:t>
            </a:r>
          </a:p>
        </p:txBody>
      </p:sp>
      <p:sp>
        <p:nvSpPr>
          <p:cNvPr id="3" name="Content Placeholder 2">
            <a:extLst>
              <a:ext uri="{FF2B5EF4-FFF2-40B4-BE49-F238E27FC236}">
                <a16:creationId xmlns:a16="http://schemas.microsoft.com/office/drawing/2014/main" id="{65D2FAB7-6DDF-86AA-6FF5-4EBD6234F258}"/>
              </a:ext>
            </a:extLst>
          </p:cNvPr>
          <p:cNvSpPr>
            <a:spLocks noGrp="1"/>
          </p:cNvSpPr>
          <p:nvPr>
            <p:ph sz="half" idx="1" hasCustomPrompt="1"/>
          </p:nvPr>
        </p:nvSpPr>
        <p:spPr>
          <a:xfrm>
            <a:off x="838200" y="1825625"/>
            <a:ext cx="5181600" cy="4351338"/>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hasCustomPrompt="1"/>
          </p:nvPr>
        </p:nvSpPr>
        <p:spPr>
          <a:xfrm>
            <a:off x="6172200" y="1825625"/>
            <a:ext cx="5181600" cy="4351338"/>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FA23ACD-D6D7-BA38-DC7E-CE581CEEC62F}"/>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82296"/>
            <a:ext cx="11003016" cy="1298448"/>
          </a:xfrm>
        </p:spPr>
        <p:txBody>
          <a:bodyPr anchor="b"/>
          <a:lstStyle>
            <a:lvl1pPr>
              <a:defRPr sz="4800"/>
            </a:lvl1pPr>
          </a:lstStyle>
          <a:p>
            <a:r>
              <a:rPr lang="en-US" dirty="0"/>
              <a:t>click to add title</a:t>
            </a: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012842E-B8F6-A7A6-1FF4-3B44F619D180}"/>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238539"/>
            <a:ext cx="3932237" cy="1818861"/>
          </a:xfrm>
        </p:spPr>
        <p:txBody>
          <a:bodyPr anchor="b"/>
          <a:lstStyle>
            <a:lvl1pPr>
              <a:defRPr sz="3200"/>
            </a:lvl1pPr>
          </a:lstStyle>
          <a:p>
            <a:r>
              <a:rPr lang="en-US" dirty="0"/>
              <a:t>click to add title</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hasCustomPrompt="1"/>
          </p:nvPr>
        </p:nvSpPr>
        <p:spPr>
          <a:xfrm>
            <a:off x="5183188" y="987425"/>
            <a:ext cx="6172200" cy="4873625"/>
          </a:xfrm>
        </p:spPr>
        <p:txBody>
          <a:bodyPr/>
          <a:lstStyle>
            <a:lvl1pPr marL="228600" indent="-228600">
              <a:buFont typeface="Courier New" panose="02070309020205020404" pitchFamily="49" charset="0"/>
              <a:buChar char="o"/>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 uri="{C183D7F6-B498-43B3-948B-1728B52AA6E4}">
                <adec:decorative xmlns:adec="http://schemas.microsoft.com/office/drawing/2017/decorative" val="1"/>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1170432"/>
            <a:ext cx="6229530" cy="2442780"/>
          </a:xfrm>
        </p:spPr>
        <p:txBody>
          <a:bodyPr anchor="b" anchorCtr="0"/>
          <a:lstStyle>
            <a:lvl1pPr algn="ctr">
              <a:defRPr>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82296"/>
            <a:ext cx="6502620" cy="1298448"/>
          </a:xfrm>
        </p:spPr>
        <p:txBody>
          <a:bodyPr anchor="b"/>
          <a:lstStyle>
            <a:lvl1pPr>
              <a:defRPr sz="4800"/>
            </a:lvl1pPr>
          </a:lstStyle>
          <a:p>
            <a:r>
              <a:rPr lang="en-US" dirty="0"/>
              <a:t>click to add title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hasCustomPrompt="1"/>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6"/>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C82EFE5-7A60-2728-921A-D2048AD6BF65}"/>
              </a:ext>
              <a:ext uri="{C183D7F6-B498-43B3-948B-1728B52AA6E4}">
                <adec:decorative xmlns:adec="http://schemas.microsoft.com/office/drawing/2017/decorative" val="1"/>
              </a:ext>
            </a:extLst>
          </p:cNvPr>
          <p:cNvGrpSpPr/>
          <p:nvPr userDrawn="1"/>
        </p:nvGrpSpPr>
        <p:grpSpPr>
          <a:xfrm>
            <a:off x="1" y="0"/>
            <a:ext cx="12207710" cy="6919556"/>
            <a:chOff x="1" y="0"/>
            <a:chExt cx="12207710" cy="6919556"/>
          </a:xfrm>
        </p:grpSpPr>
        <p:sp>
          <p:nvSpPr>
            <p:cNvPr id="25" name="Freeform: Shape 24">
              <a:extLst>
                <a:ext uri="{FF2B5EF4-FFF2-40B4-BE49-F238E27FC236}">
                  <a16:creationId xmlns:a16="http://schemas.microsoft.com/office/drawing/2014/main" id="{D6B97A1A-D605-738D-8C08-D97B3BBB5274}"/>
                </a:ext>
                <a:ext uri="{C183D7F6-B498-43B3-948B-1728B52AA6E4}">
                  <adec:decorative xmlns:adec="http://schemas.microsoft.com/office/drawing/2017/decorative" val="1"/>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1CC49F1D-4E95-A334-0DE1-5115637E40AF}"/>
                </a:ext>
                <a:ext uri="{C183D7F6-B498-43B3-948B-1728B52AA6E4}">
                  <adec:decorative xmlns:adec="http://schemas.microsoft.com/office/drawing/2017/decorative" val="1"/>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 uri="{C183D7F6-B498-43B3-948B-1728B52AA6E4}">
                  <adec:decorative xmlns:adec="http://schemas.microsoft.com/office/drawing/2017/decorative" val="1"/>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606288"/>
            <a:ext cx="4840641" cy="4245748"/>
          </a:xfrm>
        </p:spPr>
        <p:txBody>
          <a:bodyPr anchor="b"/>
          <a:lstStyle>
            <a:lvl1pPr>
              <a:defRPr sz="6000">
                <a:solidFill>
                  <a:schemeClr val="accent1"/>
                </a:solidFill>
              </a:defRPr>
            </a:lvl1pPr>
          </a:lstStyle>
          <a:p>
            <a:r>
              <a:rPr lang="en-US" dirty="0"/>
              <a:t>click to add title</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43CD1569-0FEF-7BD8-DDC5-D396CE462BB6}"/>
              </a:ext>
              <a:ext uri="{C183D7F6-B498-43B3-948B-1728B52AA6E4}">
                <adec:decorative xmlns:adec="http://schemas.microsoft.com/office/drawing/2017/decorative" val="1"/>
              </a:ext>
            </a:extLst>
          </p:cNvPr>
          <p:cNvGrpSpPr/>
          <p:nvPr userDrawn="1"/>
        </p:nvGrpSpPr>
        <p:grpSpPr>
          <a:xfrm>
            <a:off x="8645826" y="0"/>
            <a:ext cx="3555532" cy="6867024"/>
            <a:chOff x="8645826" y="0"/>
            <a:chExt cx="3555532" cy="6867024"/>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82296"/>
            <a:ext cx="9363456" cy="1298448"/>
          </a:xfrm>
        </p:spPr>
        <p:txBody>
          <a:bodyPr anchor="b" anchorCtr="0"/>
          <a:lstStyle>
            <a:lvl1pPr>
              <a:defRPr sz="4800"/>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576072" y="1901952"/>
            <a:ext cx="9363456" cy="3877056"/>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4C0A7B5-B10E-CDE4-EF4B-932E54D4CA66}"/>
              </a:ext>
              <a:ext uri="{C183D7F6-B498-43B3-948B-1728B52AA6E4}">
                <adec:decorative xmlns:adec="http://schemas.microsoft.com/office/drawing/2017/decorative" val="1"/>
              </a:ext>
            </a:extLst>
          </p:cNvPr>
          <p:cNvGrpSpPr/>
          <p:nvPr userDrawn="1"/>
        </p:nvGrpSpPr>
        <p:grpSpPr>
          <a:xfrm>
            <a:off x="4600810" y="-30589"/>
            <a:ext cx="7591189" cy="6915258"/>
            <a:chOff x="4600810" y="-30589"/>
            <a:chExt cx="7591189" cy="6915258"/>
          </a:xfrm>
        </p:grpSpPr>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82296"/>
            <a:ext cx="9363456" cy="1298448"/>
          </a:xfrm>
        </p:spPr>
        <p:txBody>
          <a:bodyPr anchor="b" anchorCtr="0"/>
          <a:lstStyle>
            <a:lvl1pPr>
              <a:defRPr sz="4800"/>
            </a:lvl1pPr>
          </a:lstStyle>
          <a:p>
            <a:r>
              <a:rPr lang="en-US" dirty="0"/>
              <a:t>click to add title</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hasCustomPrompt="1"/>
          </p:nvPr>
        </p:nvSpPr>
        <p:spPr>
          <a:xfrm>
            <a:off x="576072" y="1597981"/>
            <a:ext cx="9363456" cy="4181027"/>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138590B-52FF-3291-0CB9-7055B62D6C6F}"/>
              </a:ext>
              <a:ext uri="{C183D7F6-B498-43B3-948B-1728B52AA6E4}">
                <adec:decorative xmlns:adec="http://schemas.microsoft.com/office/drawing/2017/decorative" val="1"/>
              </a:ext>
            </a:extLst>
          </p:cNvPr>
          <p:cNvGrpSpPr/>
          <p:nvPr userDrawn="1"/>
        </p:nvGrpSpPr>
        <p:grpSpPr>
          <a:xfrm>
            <a:off x="0" y="0"/>
            <a:ext cx="12192001" cy="6800412"/>
            <a:chOff x="0" y="0"/>
            <a:chExt cx="12192001" cy="6800412"/>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57588"/>
            <a:ext cx="10515600" cy="1323156"/>
          </a:xfrm>
        </p:spPr>
        <p:txBody>
          <a:bodyPr anchor="b" anchorCtr="0"/>
          <a:lstStyle>
            <a:lvl1pPr>
              <a:defRPr sz="4800"/>
            </a:lvl1pPr>
          </a:lstStyle>
          <a:p>
            <a:r>
              <a:rPr lang="en-US" dirty="0"/>
              <a:t>click to add title</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hasCustomPrompt="1"/>
          </p:nvPr>
        </p:nvSpPr>
        <p:spPr>
          <a:xfrm>
            <a:off x="576072" y="1901952"/>
            <a:ext cx="10515600" cy="3877056"/>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 uri="{C183D7F6-B498-43B3-948B-1728B52AA6E4}">
                <adec:decorative xmlns:adec="http://schemas.microsoft.com/office/drawing/2017/decorative" val="1"/>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26" name="Graphic 25">
            <a:extLst>
              <a:ext uri="{FF2B5EF4-FFF2-40B4-BE49-F238E27FC236}">
                <a16:creationId xmlns:a16="http://schemas.microsoft.com/office/drawing/2014/main" id="{9A083F98-8E0D-14F8-CA40-D0B5AB8037E2}"/>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 uri="{C183D7F6-B498-43B3-948B-1728B52AA6E4}">
                <adec:decorative xmlns:adec="http://schemas.microsoft.com/office/drawing/2017/decorative" val="1"/>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3278188" y="193041"/>
            <a:ext cx="5697456" cy="2175256"/>
          </a:xfrm>
        </p:spPr>
        <p:txBody>
          <a:bodyPr anchor="b" anchorCtr="0"/>
          <a:lstStyle>
            <a:lvl1pPr algn="ctr">
              <a:defRPr sz="2400" cap="all" baseline="0">
                <a:latin typeface="Gill Sans Nova" panose="020B0602020104020203" pitchFamily="34" charset="0"/>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3278188" y="2740025"/>
            <a:ext cx="5688012" cy="2644775"/>
          </a:xfrm>
        </p:spPr>
        <p:txBody>
          <a:bodyPr>
            <a:normAutofit/>
          </a:bodyPr>
          <a:lstStyle>
            <a:lvl1pPr marL="0" indent="0" algn="ctr">
              <a:lnSpc>
                <a:spcPct val="100000"/>
              </a:lnSpc>
              <a:spcBef>
                <a:spcPts val="0"/>
              </a:spcBef>
              <a:buNone/>
              <a:defRPr sz="2400"/>
            </a:lvl1pPr>
          </a:lstStyle>
          <a:p>
            <a:pPr lvl="0"/>
            <a:r>
              <a:rPr lang="en-US" dirty="0"/>
              <a:t>Click to add text</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0E8B627-27B3-7EDE-7C21-8804F983CCB7}"/>
              </a:ext>
              <a:ext uri="{C183D7F6-B498-43B3-948B-1728B52AA6E4}">
                <adec:decorative xmlns:adec="http://schemas.microsoft.com/office/drawing/2017/decorative" val="1"/>
              </a:ext>
            </a:extLst>
          </p:cNvPr>
          <p:cNvGrpSpPr/>
          <p:nvPr userDrawn="1"/>
        </p:nvGrpSpPr>
        <p:grpSpPr>
          <a:xfrm>
            <a:off x="0" y="1"/>
            <a:ext cx="12192000" cy="6857998"/>
            <a:chOff x="0" y="1"/>
            <a:chExt cx="12192000" cy="6857998"/>
          </a:xfrm>
        </p:grpSpPr>
        <p:sp>
          <p:nvSpPr>
            <p:cNvPr id="28" name="Freeform: Shape 27">
              <a:extLst>
                <a:ext uri="{FF2B5EF4-FFF2-40B4-BE49-F238E27FC236}">
                  <a16:creationId xmlns:a16="http://schemas.microsoft.com/office/drawing/2014/main" id="{B1BA04E2-C77D-D0F1-EC03-2F832DFA5498}"/>
                </a:ext>
                <a:ext uri="{C183D7F6-B498-43B3-948B-1728B52AA6E4}">
                  <adec:decorative xmlns:adec="http://schemas.microsoft.com/office/drawing/2017/decorative" val="1"/>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1" y="82296"/>
            <a:ext cx="11107489" cy="1298448"/>
          </a:xfrm>
        </p:spPr>
        <p:txBody>
          <a:bodyPr anchor="b" anchorCtr="0"/>
          <a:lstStyle>
            <a:lvl1pPr>
              <a:defRPr sz="4800"/>
            </a:lvl1pPr>
          </a:lstStyle>
          <a:p>
            <a:r>
              <a:rPr lang="en-US" dirty="0"/>
              <a:t>click to add title</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hasCustomPrompt="1"/>
          </p:nvPr>
        </p:nvSpPr>
        <p:spPr>
          <a:xfrm>
            <a:off x="677863"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hasCustomPrompt="1"/>
          </p:nvPr>
        </p:nvSpPr>
        <p:spPr>
          <a:xfrm>
            <a:off x="3444123"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hasCustomPrompt="1"/>
          </p:nvPr>
        </p:nvSpPr>
        <p:spPr>
          <a:xfrm>
            <a:off x="6434931"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hasCustomPrompt="1"/>
          </p:nvPr>
        </p:nvSpPr>
        <p:spPr>
          <a:xfrm>
            <a:off x="9260401"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thecleverprogrammer.com/2021/06/19/fundamentals-of-python/"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raw.githubusercontent.com/amankharwal/Website-data/master/electricity.csv"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524000" y="124287"/>
            <a:ext cx="9144000" cy="3385676"/>
          </a:xfrm>
        </p:spPr>
        <p:txBody>
          <a:bodyPr/>
          <a:lstStyle/>
          <a:p>
            <a:br>
              <a:rPr lang="en-US" dirty="0"/>
            </a:br>
            <a:r>
              <a:rPr lang="en-US" sz="2800" dirty="0">
                <a:solidFill>
                  <a:schemeClr val="tx1">
                    <a:lumMod val="50000"/>
                  </a:schemeClr>
                </a:solidFill>
              </a:rPr>
              <a:t>APPLIED DATA SCIENCE</a:t>
            </a:r>
            <a:br>
              <a:rPr lang="en-US" sz="2800" dirty="0">
                <a:solidFill>
                  <a:schemeClr val="tx1">
                    <a:lumMod val="50000"/>
                  </a:schemeClr>
                </a:solidFill>
              </a:rPr>
            </a:br>
            <a:br>
              <a:rPr lang="en-US" dirty="0"/>
            </a:br>
            <a:r>
              <a:rPr lang="en-US" dirty="0"/>
              <a:t>ELECTRICITY  PRICE PREDICTION</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1524000" y="3217653"/>
            <a:ext cx="9144000" cy="3198023"/>
          </a:xfrm>
        </p:spPr>
        <p:txBody>
          <a:bodyPr/>
          <a:lstStyle/>
          <a:p>
            <a:r>
              <a:rPr lang="en-US" dirty="0"/>
              <a:t>TEAM Members</a:t>
            </a:r>
          </a:p>
          <a:p>
            <a:r>
              <a:rPr lang="en-US" dirty="0"/>
              <a:t>S.SHYAM KUMAR(Leader)</a:t>
            </a:r>
          </a:p>
          <a:p>
            <a:r>
              <a:rPr lang="en-US" dirty="0"/>
              <a:t>P.RAVI KUMAR</a:t>
            </a:r>
          </a:p>
          <a:p>
            <a:r>
              <a:rPr lang="en-US" dirty="0"/>
              <a:t>S.BABUSHANKAR</a:t>
            </a:r>
          </a:p>
          <a:p>
            <a:r>
              <a:rPr lang="en-US" dirty="0"/>
              <a:t>E.DHAKSHINAMOORTHI</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713F22-67AE-8189-68A6-7F6DC4F1670A}"/>
              </a:ext>
            </a:extLst>
          </p:cNvPr>
          <p:cNvSpPr>
            <a:spLocks noGrp="1"/>
          </p:cNvSpPr>
          <p:nvPr>
            <p:ph idx="1"/>
          </p:nvPr>
        </p:nvSpPr>
        <p:spPr>
          <a:xfrm>
            <a:off x="576072" y="405442"/>
            <a:ext cx="9363456" cy="5373566"/>
          </a:xfrm>
        </p:spPr>
        <p:txBody>
          <a:bodyPr/>
          <a:lstStyle/>
          <a:p>
            <a:pPr>
              <a:lnSpc>
                <a:spcPct val="150000"/>
              </a:lnSpc>
            </a:pPr>
            <a:r>
              <a:rPr lang="en-US" b="0" i="0" dirty="0" err="1">
                <a:solidFill>
                  <a:schemeClr val="bg2">
                    <a:lumMod val="25000"/>
                  </a:schemeClr>
                </a:solidFill>
                <a:effectLst/>
              </a:rPr>
              <a:t>Tkinter</a:t>
            </a:r>
            <a:r>
              <a:rPr lang="en-US" b="0" i="0" dirty="0">
                <a:solidFill>
                  <a:schemeClr val="bg2">
                    <a:lumMod val="25000"/>
                  </a:schemeClr>
                </a:solidFill>
                <a:effectLst/>
              </a:rPr>
              <a:t> is a Python library that can be used to construct basic graphical user interface (GUI) applications. </a:t>
            </a:r>
          </a:p>
          <a:p>
            <a:pPr>
              <a:lnSpc>
                <a:spcPct val="150000"/>
              </a:lnSpc>
            </a:pPr>
            <a:r>
              <a:rPr lang="en-US" b="0" i="0" dirty="0">
                <a:solidFill>
                  <a:schemeClr val="bg2">
                    <a:lumMod val="25000"/>
                  </a:schemeClr>
                </a:solidFill>
                <a:effectLst/>
              </a:rPr>
              <a:t>In Python, it is the most widely used module for GUI applications.</a:t>
            </a:r>
            <a:endParaRPr lang="en-IN" dirty="0"/>
          </a:p>
        </p:txBody>
      </p:sp>
      <p:sp>
        <p:nvSpPr>
          <p:cNvPr id="4" name="Date Placeholder 3">
            <a:extLst>
              <a:ext uri="{FF2B5EF4-FFF2-40B4-BE49-F238E27FC236}">
                <a16:creationId xmlns:a16="http://schemas.microsoft.com/office/drawing/2014/main" id="{C4ACCDCC-E5C1-633A-51A8-EF21A3285F2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B98F9402-D32B-4E47-3DE1-B3EACB7E7C70}"/>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C4D17A3-B525-DE04-D1B9-D12E50943BF2}"/>
              </a:ext>
            </a:extLst>
          </p:cNvPr>
          <p:cNvSpPr>
            <a:spLocks noGrp="1"/>
          </p:cNvSpPr>
          <p:nvPr>
            <p:ph type="sldNum" sz="quarter" idx="12"/>
          </p:nvPr>
        </p:nvSpPr>
        <p:spPr/>
        <p:txBody>
          <a:bodyPr/>
          <a:lstStyle/>
          <a:p>
            <a:fld id="{58FB4751-880F-D840-AAA9-3A15815CC996}" type="slidenum">
              <a:rPr lang="en-US" smtClean="0"/>
              <a:t>10</a:t>
            </a:fld>
            <a:endParaRPr lang="en-US" dirty="0"/>
          </a:p>
        </p:txBody>
      </p:sp>
    </p:spTree>
    <p:extLst>
      <p:ext uri="{BB962C8B-B14F-4D97-AF65-F5344CB8AC3E}">
        <p14:creationId xmlns:p14="http://schemas.microsoft.com/office/powerpoint/2010/main" val="523245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65E28-D023-AACA-C982-5148FF65DEF0}"/>
              </a:ext>
            </a:extLst>
          </p:cNvPr>
          <p:cNvSpPr>
            <a:spLocks noGrp="1"/>
          </p:cNvSpPr>
          <p:nvPr>
            <p:ph type="title"/>
          </p:nvPr>
        </p:nvSpPr>
        <p:spPr>
          <a:xfrm>
            <a:off x="3136392" y="1824832"/>
            <a:ext cx="9363456" cy="1298448"/>
          </a:xfrm>
        </p:spPr>
        <p:txBody>
          <a:bodyPr/>
          <a:lstStyle/>
          <a:p>
            <a:r>
              <a:rPr lang="en-IN" dirty="0"/>
              <a:t>THANK  YOU!!!</a:t>
            </a:r>
          </a:p>
        </p:txBody>
      </p:sp>
      <p:sp>
        <p:nvSpPr>
          <p:cNvPr id="4" name="Date Placeholder 3">
            <a:extLst>
              <a:ext uri="{FF2B5EF4-FFF2-40B4-BE49-F238E27FC236}">
                <a16:creationId xmlns:a16="http://schemas.microsoft.com/office/drawing/2014/main" id="{92112641-22A5-722D-3BBF-80922998C56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5AAEE5D7-8651-CE45-E5BA-C16D76852697}"/>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D3EEAE9F-B0F2-A93E-0436-4ED2BA29A7EB}"/>
              </a:ext>
            </a:extLst>
          </p:cNvPr>
          <p:cNvSpPr>
            <a:spLocks noGrp="1"/>
          </p:cNvSpPr>
          <p:nvPr>
            <p:ph type="sldNum" sz="quarter" idx="12"/>
          </p:nvPr>
        </p:nvSpPr>
        <p:spPr/>
        <p:txBody>
          <a:bodyPr/>
          <a:lstStyle/>
          <a:p>
            <a:fld id="{58FB4751-880F-D840-AAA9-3A15815CC996}" type="slidenum">
              <a:rPr lang="en-US" smtClean="0"/>
              <a:t>11</a:t>
            </a:fld>
            <a:endParaRPr lang="en-US" dirty="0"/>
          </a:p>
        </p:txBody>
      </p:sp>
    </p:spTree>
    <p:extLst>
      <p:ext uri="{BB962C8B-B14F-4D97-AF65-F5344CB8AC3E}">
        <p14:creationId xmlns:p14="http://schemas.microsoft.com/office/powerpoint/2010/main" val="1990285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704384" y="1170432"/>
            <a:ext cx="6229530" cy="2442780"/>
          </a:xfrm>
        </p:spPr>
        <p:txBody>
          <a:bodyPr/>
          <a:lstStyle/>
          <a:p>
            <a:r>
              <a:rPr lang="en-US" dirty="0"/>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4044543506"/>
              </p:ext>
            </p:extLst>
          </p:nvPr>
        </p:nvGraphicFramePr>
        <p:xfrm>
          <a:off x="7791450" y="1169988"/>
          <a:ext cx="4132263" cy="4838913"/>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75563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INTRODUCTION</a:t>
                      </a:r>
                    </a:p>
                    <a:p>
                      <a:pPr algn="r"/>
                      <a:r>
                        <a:rPr lang="en-US" sz="1800" dirty="0">
                          <a:latin typeface="+mj-lt"/>
                        </a:rPr>
                        <a:t>3</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54249">
                <a:tc>
                  <a:txBody>
                    <a:bodyPr/>
                    <a:lstStyle/>
                    <a:p>
                      <a:pPr algn="r"/>
                      <a:r>
                        <a:rPr lang="en-US" sz="1800" b="1" i="0" kern="1200" dirty="0">
                          <a:solidFill>
                            <a:schemeClr val="tx1"/>
                          </a:solidFill>
                          <a:effectLst/>
                          <a:latin typeface="+mn-lt"/>
                          <a:ea typeface="+mn-ea"/>
                          <a:cs typeface="+mn-cs"/>
                        </a:rPr>
                        <a:t>Electricity Price Prediction </a:t>
                      </a:r>
                    </a:p>
                    <a:p>
                      <a:pPr algn="r"/>
                      <a:r>
                        <a:rPr lang="en-US" sz="1800" b="1" i="0" kern="1200" dirty="0">
                          <a:solidFill>
                            <a:schemeClr val="tx1"/>
                          </a:solidFill>
                          <a:effectLst/>
                          <a:latin typeface="+mn-lt"/>
                          <a:ea typeface="+mn-ea"/>
                          <a:cs typeface="+mn-cs"/>
                        </a:rPr>
                        <a:t>(Case Study)</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75765">
                <a:tc>
                  <a:txBody>
                    <a:bodyPr/>
                    <a:lstStyle/>
                    <a:p>
                      <a:pPr marL="0" algn="r" defTabSz="914400" rtl="0" eaLnBrk="1" latinLnBrk="0" hangingPunct="1"/>
                      <a:endParaRPr lang="en-US" sz="1800" b="1" kern="1200" dirty="0">
                        <a:solidFill>
                          <a:schemeClr val="tx1"/>
                        </a:solidFill>
                        <a:latin typeface="+mn-lt"/>
                        <a:ea typeface="+mn-ea"/>
                        <a:cs typeface="+mn-cs"/>
                      </a:endParaRPr>
                    </a:p>
                    <a:p>
                      <a:pPr marL="0" algn="r" defTabSz="914400" rtl="0" eaLnBrk="1" latinLnBrk="0" hangingPunct="1"/>
                      <a:r>
                        <a:rPr lang="en-US" sz="1800" b="1" kern="1200" dirty="0">
                          <a:solidFill>
                            <a:schemeClr val="tx1"/>
                          </a:solidFill>
                          <a:latin typeface="+mn-lt"/>
                          <a:ea typeface="+mn-ea"/>
                          <a:cs typeface="+mn-cs"/>
                        </a:rPr>
                        <a:t>Electricity Price Prediction</a:t>
                      </a:r>
                    </a:p>
                    <a:p>
                      <a:pPr marL="0" algn="r" defTabSz="914400" rtl="0" eaLnBrk="1" latinLnBrk="0" hangingPunct="1"/>
                      <a:r>
                        <a:rPr lang="en-US" sz="1800" b="1" kern="1200" dirty="0">
                          <a:solidFill>
                            <a:schemeClr val="tx1"/>
                          </a:solidFill>
                          <a:latin typeface="+mn-lt"/>
                          <a:ea typeface="+mn-ea"/>
                          <a:cs typeface="+mn-cs"/>
                        </a:rPr>
                        <a:t>(Abstraction)</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32734">
                <a:tc>
                  <a:txBody>
                    <a:bodyPr/>
                    <a:lstStyle/>
                    <a:p>
                      <a:pPr marL="0" algn="r" defTabSz="914400" rtl="0" eaLnBrk="1" latinLnBrk="0" hangingPunct="1"/>
                      <a:r>
                        <a:rPr lang="en-US" sz="1800" b="1" kern="1200" dirty="0">
                          <a:solidFill>
                            <a:schemeClr val="tx1"/>
                          </a:solidFill>
                          <a:latin typeface="+mn-lt"/>
                          <a:ea typeface="+mn-ea"/>
                          <a:cs typeface="+mn-cs"/>
                        </a:rPr>
                        <a:t>Electricity Price Prediction</a:t>
                      </a:r>
                    </a:p>
                    <a:p>
                      <a:pPr marL="0" algn="r" defTabSz="914400" rtl="0" eaLnBrk="1" latinLnBrk="0" hangingPunct="1"/>
                      <a:r>
                        <a:rPr lang="en-US" sz="1800" b="1" kern="1200" dirty="0">
                          <a:solidFill>
                            <a:schemeClr val="tx1"/>
                          </a:solidFill>
                          <a:latin typeface="+mn-lt"/>
                          <a:ea typeface="+mn-ea"/>
                          <a:cs typeface="+mn-cs"/>
                        </a:rPr>
                        <a:t>(Application)</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205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2400" dirty="0">
                        <a:latin typeface="+mn-lt"/>
                        <a:cs typeface="Gill Sans Light" panose="020B0302020104020203" pitchFamily="34" charset="-79"/>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576071" y="82296"/>
            <a:ext cx="6502620" cy="1298448"/>
          </a:xfrm>
        </p:spPr>
        <p:txBody>
          <a:bodyPr/>
          <a:lstStyle/>
          <a:p>
            <a:r>
              <a:rPr lang="en-US" dirty="0"/>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576072" y="1947671"/>
            <a:ext cx="4572000" cy="4070729"/>
          </a:xfrm>
        </p:spPr>
        <p:txBody>
          <a:bodyPr/>
          <a:lstStyle/>
          <a:p>
            <a:r>
              <a:rPr lang="en-US" dirty="0"/>
              <a:t>In this phase we created our design into innovation to solve the problem statement.</a:t>
            </a:r>
          </a:p>
          <a:p>
            <a:endParaRPr lang="en-US" dirty="0"/>
          </a:p>
          <a:p>
            <a:r>
              <a:rPr lang="en-US" dirty="0"/>
              <a:t>In this slides we included the complete steps that will be taken by our design</a:t>
            </a:r>
          </a:p>
          <a:p>
            <a:endParaRPr lang="en-US" dirty="0"/>
          </a:p>
          <a:p>
            <a:r>
              <a:rPr lang="en-US" i="0" dirty="0">
                <a:effectLst/>
              </a:rPr>
              <a:t>The Electricity Price Prediction task is based on a case study where you need to predict the daily price of electricity based on the daily consumption of heavy machinery used by businesses.</a:t>
            </a:r>
            <a:endParaRPr lang="en-US" dirty="0"/>
          </a:p>
          <a:p>
            <a:endParaRPr lang="en-US" dirty="0"/>
          </a:p>
          <a:p>
            <a:r>
              <a:rPr lang="en-US" dirty="0"/>
              <a:t>T</a:t>
            </a:r>
            <a:r>
              <a:rPr lang="en-US" b="0" i="0" dirty="0">
                <a:effectLst/>
              </a:rPr>
              <a:t>he task of electricity price prediction with applied data science using </a:t>
            </a:r>
            <a:r>
              <a:rPr lang="en-US" b="1" i="0" dirty="0">
                <a:effectLst/>
                <a:hlinkClick r:id="rId2"/>
              </a:rPr>
              <a:t>Python</a:t>
            </a:r>
            <a:r>
              <a:rPr lang="en-US" b="0" i="0" dirty="0">
                <a:effectLst/>
              </a:rPr>
              <a:t>.</a:t>
            </a:r>
            <a:endParaRPr lang="en-US" dirty="0"/>
          </a:p>
          <a:p>
            <a:endParaRPr lang="en-US" dirty="0"/>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a:xfrm>
            <a:off x="365760" y="6464808"/>
            <a:ext cx="987552" cy="310896"/>
          </a:xfrm>
        </p:spPr>
        <p:txBody>
          <a:bodyPr/>
          <a:lstStyle/>
          <a:p>
            <a:r>
              <a:rPr lang="en-US" dirty="0"/>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a:xfrm>
            <a:off x="4379976" y="6464808"/>
            <a:ext cx="3438144" cy="310896"/>
          </a:xfrm>
        </p:spPr>
        <p:txBody>
          <a:bodyPr/>
          <a:lstStyle/>
          <a:p>
            <a:r>
              <a:rPr lang="en-US" dirty="0"/>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C479E-115F-6643-1DE4-FAA2F84CD6C2}"/>
              </a:ext>
            </a:extLst>
          </p:cNvPr>
          <p:cNvSpPr>
            <a:spLocks noGrp="1"/>
          </p:cNvSpPr>
          <p:nvPr>
            <p:ph type="title"/>
          </p:nvPr>
        </p:nvSpPr>
        <p:spPr/>
        <p:txBody>
          <a:bodyPr/>
          <a:lstStyle/>
          <a:p>
            <a:r>
              <a:rPr lang="en-US" sz="4800" b="1" i="0" kern="1200" dirty="0">
                <a:solidFill>
                  <a:schemeClr val="tx1"/>
                </a:solidFill>
                <a:effectLst/>
                <a:latin typeface="+mn-lt"/>
                <a:ea typeface="+mn-ea"/>
                <a:cs typeface="+mn-cs"/>
              </a:rPr>
              <a:t>Electricity Price Prediction </a:t>
            </a:r>
            <a:br>
              <a:rPr lang="en-US" sz="4800" b="1" i="0" kern="1200" dirty="0">
                <a:solidFill>
                  <a:schemeClr val="tx1"/>
                </a:solidFill>
                <a:effectLst/>
                <a:latin typeface="+mn-lt"/>
                <a:ea typeface="+mn-ea"/>
                <a:cs typeface="+mn-cs"/>
              </a:rPr>
            </a:br>
            <a:r>
              <a:rPr lang="en-US" sz="4800" b="1" i="0" kern="1200" dirty="0">
                <a:solidFill>
                  <a:schemeClr val="tx1"/>
                </a:solidFill>
                <a:effectLst/>
                <a:latin typeface="+mn-lt"/>
                <a:ea typeface="+mn-ea"/>
                <a:cs typeface="+mn-cs"/>
              </a:rPr>
              <a:t>(Case Study)</a:t>
            </a:r>
            <a:endParaRPr lang="en-IN" dirty="0"/>
          </a:p>
        </p:txBody>
      </p:sp>
      <p:sp>
        <p:nvSpPr>
          <p:cNvPr id="3" name="Content Placeholder 2">
            <a:extLst>
              <a:ext uri="{FF2B5EF4-FFF2-40B4-BE49-F238E27FC236}">
                <a16:creationId xmlns:a16="http://schemas.microsoft.com/office/drawing/2014/main" id="{A59771F8-8B8F-61F6-8FF7-02364CD8C165}"/>
              </a:ext>
            </a:extLst>
          </p:cNvPr>
          <p:cNvSpPr>
            <a:spLocks noGrp="1"/>
          </p:cNvSpPr>
          <p:nvPr>
            <p:ph idx="1"/>
          </p:nvPr>
        </p:nvSpPr>
        <p:spPr/>
        <p:txBody>
          <a:bodyPr>
            <a:normAutofit fontScale="92500"/>
          </a:bodyPr>
          <a:lstStyle/>
          <a:p>
            <a:pPr>
              <a:lnSpc>
                <a:spcPct val="150000"/>
              </a:lnSpc>
            </a:pPr>
            <a:r>
              <a:rPr lang="en-US" b="0" i="0" dirty="0">
                <a:effectLst/>
              </a:rPr>
              <a:t>Suppose that your business relies on computing services where the power consumed by your machines varies throughout the day.</a:t>
            </a:r>
          </a:p>
          <a:p>
            <a:pPr>
              <a:lnSpc>
                <a:spcPct val="150000"/>
              </a:lnSpc>
            </a:pPr>
            <a:r>
              <a:rPr lang="en-US" b="0" i="0" dirty="0">
                <a:effectLst/>
              </a:rPr>
              <a:t>You do not know the actual cost of the electricity consumed by the machines throughout the day, but the organization has provided you with historical data of the price of the electricity consumed by the machines.</a:t>
            </a:r>
            <a:endParaRPr lang="en-IN" dirty="0"/>
          </a:p>
        </p:txBody>
      </p:sp>
      <p:sp>
        <p:nvSpPr>
          <p:cNvPr id="4" name="Date Placeholder 3">
            <a:extLst>
              <a:ext uri="{FF2B5EF4-FFF2-40B4-BE49-F238E27FC236}">
                <a16:creationId xmlns:a16="http://schemas.microsoft.com/office/drawing/2014/main" id="{A31AE2B4-EF3D-54D5-F11F-3EAAE84B00F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263EF803-1B8F-E034-153E-CE4466CDA42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536E734-7547-B4A4-1770-36C76F446339}"/>
              </a:ext>
            </a:extLst>
          </p:cNvPr>
          <p:cNvSpPr>
            <a:spLocks noGrp="1"/>
          </p:cNvSpPr>
          <p:nvPr>
            <p:ph type="sldNum" sz="quarter" idx="12"/>
          </p:nvPr>
        </p:nvSpPr>
        <p:spPr/>
        <p:txBody>
          <a:bodyPr/>
          <a:lstStyle/>
          <a:p>
            <a:fld id="{58FB4751-880F-D840-AAA9-3A15815CC996}" type="slidenum">
              <a:rPr lang="en-US" smtClean="0"/>
              <a:t>4</a:t>
            </a:fld>
            <a:endParaRPr lang="en-US" dirty="0"/>
          </a:p>
        </p:txBody>
      </p:sp>
    </p:spTree>
    <p:extLst>
      <p:ext uri="{BB962C8B-B14F-4D97-AF65-F5344CB8AC3E}">
        <p14:creationId xmlns:p14="http://schemas.microsoft.com/office/powerpoint/2010/main" val="3934373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1B4E80-A4C1-F68E-A1A6-07FA0C1859BE}"/>
              </a:ext>
            </a:extLst>
          </p:cNvPr>
          <p:cNvSpPr>
            <a:spLocks noGrp="1"/>
          </p:cNvSpPr>
          <p:nvPr>
            <p:ph idx="1"/>
          </p:nvPr>
        </p:nvSpPr>
        <p:spPr>
          <a:xfrm>
            <a:off x="576072" y="82296"/>
            <a:ext cx="9363456" cy="5696712"/>
          </a:xfrm>
        </p:spPr>
        <p:txBody>
          <a:bodyPr>
            <a:normAutofit lnSpcReduction="10000"/>
          </a:bodyPr>
          <a:lstStyle/>
          <a:p>
            <a:r>
              <a:rPr lang="en-US" b="1" i="0" dirty="0">
                <a:effectLst/>
              </a:rPr>
              <a:t>Below is the information of the </a:t>
            </a:r>
            <a:r>
              <a:rPr lang="en-US" b="1" i="0" dirty="0">
                <a:effectLst/>
                <a:hlinkClick r:id="rId2"/>
              </a:rPr>
              <a:t>data</a:t>
            </a:r>
            <a:r>
              <a:rPr lang="en-US" b="1" i="0" dirty="0">
                <a:effectLst/>
              </a:rPr>
              <a:t> we have for the task of forecasting electricity prices:</a:t>
            </a:r>
          </a:p>
          <a:p>
            <a:pPr algn="l">
              <a:buFont typeface="+mj-lt"/>
              <a:buAutoNum type="arabicPeriod"/>
            </a:pPr>
            <a:r>
              <a:rPr lang="en-US" b="1" i="0" dirty="0">
                <a:solidFill>
                  <a:schemeClr val="accent6">
                    <a:lumMod val="10000"/>
                  </a:schemeClr>
                </a:solidFill>
                <a:effectLst>
                  <a:outerShdw blurRad="38100" dist="38100" dir="2700000" algn="tl">
                    <a:srgbClr val="000000">
                      <a:alpha val="43137"/>
                    </a:srgbClr>
                  </a:outerShdw>
                </a:effectLst>
              </a:rPr>
              <a:t>Date Time: </a:t>
            </a:r>
            <a:r>
              <a:rPr lang="en-US" b="0" i="0" dirty="0">
                <a:effectLst/>
              </a:rPr>
              <a:t>Date and time of the record</a:t>
            </a:r>
          </a:p>
          <a:p>
            <a:pPr algn="l">
              <a:buFont typeface="+mj-lt"/>
              <a:buAutoNum type="arabicPeriod"/>
            </a:pPr>
            <a:r>
              <a:rPr lang="en-US" b="1" i="0" dirty="0">
                <a:solidFill>
                  <a:schemeClr val="accent6">
                    <a:lumMod val="10000"/>
                  </a:schemeClr>
                </a:solidFill>
                <a:effectLst>
                  <a:outerShdw blurRad="38100" dist="38100" dir="2700000" algn="tl">
                    <a:srgbClr val="000000">
                      <a:alpha val="43137"/>
                    </a:srgbClr>
                  </a:outerShdw>
                </a:effectLst>
              </a:rPr>
              <a:t>Holiday: </a:t>
            </a:r>
            <a:r>
              <a:rPr lang="en-US" b="0" i="0" dirty="0">
                <a:effectLst/>
              </a:rPr>
              <a:t>contains the name of the holiday if the day is a national holiday</a:t>
            </a:r>
          </a:p>
          <a:p>
            <a:pPr algn="l">
              <a:buFont typeface="+mj-lt"/>
              <a:buAutoNum type="arabicPeriod"/>
            </a:pPr>
            <a:r>
              <a:rPr lang="en-US" b="1" i="0" dirty="0">
                <a:solidFill>
                  <a:schemeClr val="accent6">
                    <a:lumMod val="10000"/>
                  </a:schemeClr>
                </a:solidFill>
                <a:effectLst>
                  <a:outerShdw blurRad="38100" dist="38100" dir="2700000" algn="tl">
                    <a:srgbClr val="000000">
                      <a:alpha val="43137"/>
                    </a:srgbClr>
                  </a:outerShdw>
                </a:effectLst>
              </a:rPr>
              <a:t>Holiday Flag</a:t>
            </a:r>
            <a:r>
              <a:rPr lang="en-US" b="0" i="0" dirty="0">
                <a:solidFill>
                  <a:schemeClr val="accent6">
                    <a:lumMod val="10000"/>
                  </a:schemeClr>
                </a:solidFill>
                <a:effectLst>
                  <a:outerShdw blurRad="38100" dist="38100" dir="2700000" algn="tl">
                    <a:srgbClr val="000000">
                      <a:alpha val="43137"/>
                    </a:srgbClr>
                  </a:outerShdw>
                </a:effectLst>
              </a:rPr>
              <a:t>: </a:t>
            </a:r>
            <a:r>
              <a:rPr lang="en-US" b="0" i="0" dirty="0">
                <a:effectLst/>
              </a:rPr>
              <a:t>contains 1 if it’s a bank holiday otherwise 0</a:t>
            </a:r>
          </a:p>
          <a:p>
            <a:pPr algn="l">
              <a:buFont typeface="+mj-lt"/>
              <a:buAutoNum type="arabicPeriod"/>
            </a:pPr>
            <a:r>
              <a:rPr lang="en-US" b="1" i="0" dirty="0">
                <a:solidFill>
                  <a:schemeClr val="accent6">
                    <a:lumMod val="10000"/>
                  </a:schemeClr>
                </a:solidFill>
                <a:effectLst>
                  <a:outerShdw blurRad="38100" dist="38100" dir="2700000" algn="tl">
                    <a:srgbClr val="000000">
                      <a:alpha val="43137"/>
                    </a:srgbClr>
                  </a:outerShdw>
                </a:effectLst>
              </a:rPr>
              <a:t>Day Of Week: </a:t>
            </a:r>
            <a:r>
              <a:rPr lang="en-US" b="0" i="0" dirty="0">
                <a:effectLst/>
              </a:rPr>
              <a:t>contains values between 0-6 where 0 is Monday</a:t>
            </a:r>
          </a:p>
          <a:p>
            <a:pPr algn="l">
              <a:buFont typeface="+mj-lt"/>
              <a:buAutoNum type="arabicPeriod"/>
            </a:pPr>
            <a:r>
              <a:rPr lang="en-US" b="1" i="0" dirty="0">
                <a:solidFill>
                  <a:schemeClr val="accent6">
                    <a:lumMod val="10000"/>
                  </a:schemeClr>
                </a:solidFill>
                <a:effectLst>
                  <a:outerShdw blurRad="38100" dist="38100" dir="2700000" algn="tl">
                    <a:srgbClr val="000000">
                      <a:alpha val="43137"/>
                    </a:srgbClr>
                  </a:outerShdw>
                </a:effectLst>
              </a:rPr>
              <a:t>Week Of Year: </a:t>
            </a:r>
            <a:r>
              <a:rPr lang="en-US" b="0" i="0" dirty="0">
                <a:effectLst/>
              </a:rPr>
              <a:t>week of the year</a:t>
            </a:r>
          </a:p>
          <a:p>
            <a:pPr algn="l">
              <a:buFont typeface="+mj-lt"/>
              <a:buAutoNum type="arabicPeriod"/>
            </a:pPr>
            <a:r>
              <a:rPr lang="en-US" b="1" i="0" dirty="0">
                <a:solidFill>
                  <a:schemeClr val="accent6">
                    <a:lumMod val="10000"/>
                  </a:schemeClr>
                </a:solidFill>
                <a:effectLst>
                  <a:outerShdw blurRad="38100" dist="38100" dir="2700000" algn="tl">
                    <a:srgbClr val="000000">
                      <a:alpha val="43137"/>
                    </a:srgbClr>
                  </a:outerShdw>
                </a:effectLst>
              </a:rPr>
              <a:t>Day: </a:t>
            </a:r>
            <a:r>
              <a:rPr lang="en-US" b="0" i="0" dirty="0">
                <a:effectLst/>
              </a:rPr>
              <a:t>Day of the date</a:t>
            </a:r>
          </a:p>
          <a:p>
            <a:pPr algn="l">
              <a:buFont typeface="+mj-lt"/>
              <a:buAutoNum type="arabicPeriod"/>
            </a:pPr>
            <a:r>
              <a:rPr lang="en-US" b="1" i="0" dirty="0">
                <a:solidFill>
                  <a:schemeClr val="accent6">
                    <a:lumMod val="10000"/>
                  </a:schemeClr>
                </a:solidFill>
                <a:effectLst>
                  <a:outerShdw blurRad="38100" dist="38100" dir="2700000" algn="tl">
                    <a:srgbClr val="000000">
                      <a:alpha val="43137"/>
                    </a:srgbClr>
                  </a:outerShdw>
                </a:effectLst>
              </a:rPr>
              <a:t>Month: </a:t>
            </a:r>
            <a:r>
              <a:rPr lang="en-US" b="0" i="0" dirty="0">
                <a:effectLst/>
              </a:rPr>
              <a:t>Month of the date</a:t>
            </a:r>
          </a:p>
          <a:p>
            <a:pPr algn="l">
              <a:buFont typeface="+mj-lt"/>
              <a:buAutoNum type="arabicPeriod"/>
            </a:pPr>
            <a:r>
              <a:rPr lang="en-US" b="1" i="0" dirty="0">
                <a:solidFill>
                  <a:schemeClr val="accent6">
                    <a:lumMod val="10000"/>
                  </a:schemeClr>
                </a:solidFill>
                <a:effectLst>
                  <a:outerShdw blurRad="38100" dist="38100" dir="2700000" algn="tl">
                    <a:srgbClr val="000000">
                      <a:alpha val="43137"/>
                    </a:srgbClr>
                  </a:outerShdw>
                </a:effectLst>
              </a:rPr>
              <a:t>Year: </a:t>
            </a:r>
            <a:r>
              <a:rPr lang="en-US" b="0" i="0" dirty="0">
                <a:effectLst/>
              </a:rPr>
              <a:t>Year of the date</a:t>
            </a:r>
          </a:p>
          <a:p>
            <a:pPr algn="l">
              <a:buFont typeface="+mj-lt"/>
              <a:buAutoNum type="arabicPeriod"/>
            </a:pPr>
            <a:r>
              <a:rPr lang="en-US" b="1" i="0" dirty="0">
                <a:solidFill>
                  <a:schemeClr val="accent6">
                    <a:lumMod val="10000"/>
                  </a:schemeClr>
                </a:solidFill>
                <a:effectLst>
                  <a:outerShdw blurRad="38100" dist="38100" dir="2700000" algn="tl">
                    <a:srgbClr val="000000">
                      <a:alpha val="43137"/>
                    </a:srgbClr>
                  </a:outerShdw>
                </a:effectLst>
              </a:rPr>
              <a:t>Period Of Day: </a:t>
            </a:r>
            <a:r>
              <a:rPr lang="en-US" b="0" i="0" dirty="0">
                <a:effectLst/>
              </a:rPr>
              <a:t>half-hour period of the day</a:t>
            </a:r>
          </a:p>
        </p:txBody>
      </p:sp>
      <p:sp>
        <p:nvSpPr>
          <p:cNvPr id="4" name="Date Placeholder 3">
            <a:extLst>
              <a:ext uri="{FF2B5EF4-FFF2-40B4-BE49-F238E27FC236}">
                <a16:creationId xmlns:a16="http://schemas.microsoft.com/office/drawing/2014/main" id="{2A22E1CC-2D1D-D017-7699-49F4BE074DC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E67616F6-6B1A-84AE-D4F1-AB7461D07811}"/>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4E35C2F0-6319-0B90-5E6F-A29AB3C8C24E}"/>
              </a:ext>
            </a:extLst>
          </p:cNvPr>
          <p:cNvSpPr>
            <a:spLocks noGrp="1"/>
          </p:cNvSpPr>
          <p:nvPr>
            <p:ph type="sldNum" sz="quarter" idx="12"/>
          </p:nvPr>
        </p:nvSpPr>
        <p:spPr/>
        <p:txBody>
          <a:bodyPr/>
          <a:lstStyle/>
          <a:p>
            <a:fld id="{58FB4751-880F-D840-AAA9-3A15815CC996}" type="slidenum">
              <a:rPr lang="en-US" smtClean="0"/>
              <a:t>5</a:t>
            </a:fld>
            <a:endParaRPr lang="en-US" dirty="0"/>
          </a:p>
        </p:txBody>
      </p:sp>
    </p:spTree>
    <p:extLst>
      <p:ext uri="{BB962C8B-B14F-4D97-AF65-F5344CB8AC3E}">
        <p14:creationId xmlns:p14="http://schemas.microsoft.com/office/powerpoint/2010/main" val="3820274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849C6-456C-B27D-1296-63F1E9A50DF8}"/>
              </a:ext>
            </a:extLst>
          </p:cNvPr>
          <p:cNvSpPr>
            <a:spLocks noGrp="1"/>
          </p:cNvSpPr>
          <p:nvPr>
            <p:ph type="title"/>
          </p:nvPr>
        </p:nvSpPr>
        <p:spPr/>
        <p:txBody>
          <a:bodyPr/>
          <a:lstStyle/>
          <a:p>
            <a:pPr marL="0" defTabSz="914400" rtl="0" eaLnBrk="1" latinLnBrk="0" hangingPunct="1"/>
            <a:r>
              <a:rPr lang="en-US" sz="4800" b="1" kern="1200" dirty="0">
                <a:solidFill>
                  <a:schemeClr val="tx1"/>
                </a:solidFill>
                <a:latin typeface="+mn-lt"/>
                <a:ea typeface="+mn-ea"/>
                <a:cs typeface="+mn-cs"/>
              </a:rPr>
              <a:t>Electricity Price Prediction</a:t>
            </a:r>
            <a:br>
              <a:rPr lang="en-US" sz="4800" b="1" kern="1200" dirty="0">
                <a:solidFill>
                  <a:schemeClr val="tx1"/>
                </a:solidFill>
                <a:latin typeface="+mn-lt"/>
                <a:ea typeface="+mn-ea"/>
                <a:cs typeface="+mn-cs"/>
              </a:rPr>
            </a:br>
            <a:r>
              <a:rPr lang="en-US" sz="4800" b="1" kern="1200" dirty="0">
                <a:solidFill>
                  <a:schemeClr val="tx1"/>
                </a:solidFill>
                <a:latin typeface="+mn-lt"/>
                <a:ea typeface="+mn-ea"/>
                <a:cs typeface="+mn-cs"/>
              </a:rPr>
              <a:t>(Abstraction):</a:t>
            </a:r>
            <a:endParaRPr lang="en-IN" dirty="0"/>
          </a:p>
        </p:txBody>
      </p:sp>
      <p:sp>
        <p:nvSpPr>
          <p:cNvPr id="3" name="Content Placeholder 2">
            <a:extLst>
              <a:ext uri="{FF2B5EF4-FFF2-40B4-BE49-F238E27FC236}">
                <a16:creationId xmlns:a16="http://schemas.microsoft.com/office/drawing/2014/main" id="{5FD576E2-F58B-3772-795E-FBC62176D6BD}"/>
              </a:ext>
            </a:extLst>
          </p:cNvPr>
          <p:cNvSpPr>
            <a:spLocks noGrp="1"/>
          </p:cNvSpPr>
          <p:nvPr>
            <p:ph idx="1"/>
          </p:nvPr>
        </p:nvSpPr>
        <p:spPr>
          <a:xfrm>
            <a:off x="576072" y="1380744"/>
            <a:ext cx="9363456" cy="4398264"/>
          </a:xfrm>
        </p:spPr>
        <p:txBody>
          <a:bodyPr>
            <a:normAutofit fontScale="85000" lnSpcReduction="10000"/>
          </a:bodyPr>
          <a:lstStyle/>
          <a:p>
            <a:pPr>
              <a:lnSpc>
                <a:spcPct val="150000"/>
              </a:lnSpc>
            </a:pPr>
            <a:r>
              <a:rPr lang="en-US" b="0" i="0" dirty="0">
                <a:solidFill>
                  <a:srgbClr val="333333"/>
                </a:solidFill>
                <a:effectLst/>
              </a:rPr>
              <a:t>In the era of Digital Transformation, every application runs on power which is nothing but electricity. </a:t>
            </a:r>
          </a:p>
          <a:p>
            <a:pPr>
              <a:lnSpc>
                <a:spcPct val="150000"/>
              </a:lnSpc>
            </a:pPr>
            <a:r>
              <a:rPr lang="en-US" b="0" i="0" dirty="0">
                <a:solidFill>
                  <a:srgbClr val="333333"/>
                </a:solidFill>
                <a:effectLst/>
              </a:rPr>
              <a:t>So, a proper mechanism is required to analyze the capacity of electricity used in our day-to-day life for domestic as well as industrial purposes.</a:t>
            </a:r>
          </a:p>
          <a:p>
            <a:pPr>
              <a:lnSpc>
                <a:spcPct val="150000"/>
              </a:lnSpc>
            </a:pPr>
            <a:r>
              <a:rPr lang="en-US" b="0" i="0" dirty="0">
                <a:solidFill>
                  <a:srgbClr val="333333"/>
                </a:solidFill>
                <a:effectLst/>
                <a:latin typeface="HelveticaNeue Regular"/>
              </a:rPr>
              <a:t> </a:t>
            </a:r>
            <a:r>
              <a:rPr lang="en-US" b="0" i="0" dirty="0">
                <a:solidFill>
                  <a:srgbClr val="333333"/>
                </a:solidFill>
                <a:effectLst/>
              </a:rPr>
              <a:t>Prediction of price of electricity not only provides you information about how much you need to pay but also provide information about how much capacity you are using how much is required and related information. </a:t>
            </a:r>
            <a:endParaRPr lang="en-IN" dirty="0"/>
          </a:p>
        </p:txBody>
      </p:sp>
      <p:sp>
        <p:nvSpPr>
          <p:cNvPr id="4" name="Date Placeholder 3">
            <a:extLst>
              <a:ext uri="{FF2B5EF4-FFF2-40B4-BE49-F238E27FC236}">
                <a16:creationId xmlns:a16="http://schemas.microsoft.com/office/drawing/2014/main" id="{B0CC5F0D-7708-20C3-E547-AB2B467FC72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E02F5493-AB13-6541-71C6-259F5B4FEB73}"/>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D0E2F8A8-BAFC-FAA3-966A-33581DBE0D55}"/>
              </a:ext>
            </a:extLst>
          </p:cNvPr>
          <p:cNvSpPr>
            <a:spLocks noGrp="1"/>
          </p:cNvSpPr>
          <p:nvPr>
            <p:ph type="sldNum" sz="quarter" idx="12"/>
          </p:nvPr>
        </p:nvSpPr>
        <p:spPr/>
        <p:txBody>
          <a:bodyPr/>
          <a:lstStyle/>
          <a:p>
            <a:fld id="{58FB4751-880F-D840-AAA9-3A15815CC996}" type="slidenum">
              <a:rPr lang="en-US" smtClean="0"/>
              <a:t>6</a:t>
            </a:fld>
            <a:endParaRPr lang="en-US" dirty="0"/>
          </a:p>
        </p:txBody>
      </p:sp>
    </p:spTree>
    <p:extLst>
      <p:ext uri="{BB962C8B-B14F-4D97-AF65-F5344CB8AC3E}">
        <p14:creationId xmlns:p14="http://schemas.microsoft.com/office/powerpoint/2010/main" val="1460821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9B8763-01E1-93F3-44A5-B33CEB837254}"/>
              </a:ext>
            </a:extLst>
          </p:cNvPr>
          <p:cNvSpPr>
            <a:spLocks noGrp="1"/>
          </p:cNvSpPr>
          <p:nvPr>
            <p:ph idx="1"/>
          </p:nvPr>
        </p:nvSpPr>
        <p:spPr>
          <a:xfrm>
            <a:off x="576072" y="181155"/>
            <a:ext cx="9363456" cy="5597853"/>
          </a:xfrm>
        </p:spPr>
        <p:txBody>
          <a:bodyPr/>
          <a:lstStyle/>
          <a:p>
            <a:pPr>
              <a:lnSpc>
                <a:spcPct val="150000"/>
              </a:lnSpc>
            </a:pPr>
            <a:r>
              <a:rPr lang="en-US" b="0" i="0" dirty="0">
                <a:solidFill>
                  <a:srgbClr val="333333"/>
                </a:solidFill>
                <a:effectLst/>
              </a:rPr>
              <a:t>As a proper analysis and prediction of electricity is required, this research work has developed a model to predict electricity by using machine learning algorithms.</a:t>
            </a:r>
          </a:p>
          <a:p>
            <a:pPr>
              <a:lnSpc>
                <a:spcPct val="150000"/>
              </a:lnSpc>
            </a:pPr>
            <a:r>
              <a:rPr lang="en-US" b="0" i="0" dirty="0">
                <a:solidFill>
                  <a:srgbClr val="333333"/>
                </a:solidFill>
                <a:effectLst/>
              </a:rPr>
              <a:t>Electricity price prediction depends on different factors like national wind, wind production and natural factors, etc., due to which it is a challenging task. </a:t>
            </a:r>
            <a:endParaRPr lang="en-US" dirty="0">
              <a:solidFill>
                <a:srgbClr val="333333"/>
              </a:solidFill>
            </a:endParaRPr>
          </a:p>
          <a:p>
            <a:pPr>
              <a:lnSpc>
                <a:spcPct val="150000"/>
              </a:lnSpc>
            </a:pPr>
            <a:r>
              <a:rPr lang="en-US" b="0" i="0" dirty="0">
                <a:solidFill>
                  <a:srgbClr val="333333"/>
                </a:solidFill>
                <a:effectLst/>
              </a:rPr>
              <a:t>Our application deals with regression analysis to forecast the value of the dependent variable.</a:t>
            </a:r>
            <a:endParaRPr lang="en-IN" dirty="0"/>
          </a:p>
        </p:txBody>
      </p:sp>
      <p:sp>
        <p:nvSpPr>
          <p:cNvPr id="4" name="Date Placeholder 3">
            <a:extLst>
              <a:ext uri="{FF2B5EF4-FFF2-40B4-BE49-F238E27FC236}">
                <a16:creationId xmlns:a16="http://schemas.microsoft.com/office/drawing/2014/main" id="{5E7E9201-C644-D2D1-B3ED-C18E63534C8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DF152C4F-1806-31CE-D84A-E173EF2C72FF}"/>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780F3FD-8D02-4210-866A-1845E99C99A2}"/>
              </a:ext>
            </a:extLst>
          </p:cNvPr>
          <p:cNvSpPr>
            <a:spLocks noGrp="1"/>
          </p:cNvSpPr>
          <p:nvPr>
            <p:ph type="sldNum" sz="quarter" idx="12"/>
          </p:nvPr>
        </p:nvSpPr>
        <p:spPr/>
        <p:txBody>
          <a:bodyPr/>
          <a:lstStyle/>
          <a:p>
            <a:fld id="{58FB4751-880F-D840-AAA9-3A15815CC996}" type="slidenum">
              <a:rPr lang="en-US" smtClean="0"/>
              <a:t>7</a:t>
            </a:fld>
            <a:endParaRPr lang="en-US" dirty="0"/>
          </a:p>
        </p:txBody>
      </p:sp>
    </p:spTree>
    <p:extLst>
      <p:ext uri="{BB962C8B-B14F-4D97-AF65-F5344CB8AC3E}">
        <p14:creationId xmlns:p14="http://schemas.microsoft.com/office/powerpoint/2010/main" val="853824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2917A5-003E-4A30-C451-453E816E3FC6}"/>
              </a:ext>
            </a:extLst>
          </p:cNvPr>
          <p:cNvSpPr>
            <a:spLocks noGrp="1"/>
          </p:cNvSpPr>
          <p:nvPr>
            <p:ph idx="1"/>
          </p:nvPr>
        </p:nvSpPr>
        <p:spPr>
          <a:xfrm>
            <a:off x="576072" y="215660"/>
            <a:ext cx="9363456" cy="5563348"/>
          </a:xfrm>
        </p:spPr>
        <p:txBody>
          <a:bodyPr>
            <a:normAutofit fontScale="92500"/>
          </a:bodyPr>
          <a:lstStyle/>
          <a:p>
            <a:pPr>
              <a:lnSpc>
                <a:spcPct val="150000"/>
              </a:lnSpc>
            </a:pPr>
            <a:r>
              <a:rPr lang="en-US" b="0" i="0" dirty="0">
                <a:solidFill>
                  <a:srgbClr val="333333"/>
                </a:solidFill>
                <a:effectLst/>
              </a:rPr>
              <a:t>The proposed dataset consists of 18 fields like date and time, month, year, holidays.</a:t>
            </a:r>
          </a:p>
          <a:p>
            <a:pPr>
              <a:lnSpc>
                <a:spcPct val="150000"/>
              </a:lnSpc>
            </a:pPr>
            <a:r>
              <a:rPr lang="en-US" b="0" i="0" dirty="0">
                <a:solidFill>
                  <a:srgbClr val="333333"/>
                </a:solidFill>
                <a:effectLst/>
              </a:rPr>
              <a:t>This study has used four types of regressors namely Random Forest Regression, Logistic Regression, Support Vector Regressor, and Artificial Neural Network Regressor to predict the price. </a:t>
            </a:r>
            <a:endParaRPr lang="en-US" dirty="0">
              <a:solidFill>
                <a:srgbClr val="333333"/>
              </a:solidFill>
            </a:endParaRPr>
          </a:p>
          <a:p>
            <a:pPr>
              <a:lnSpc>
                <a:spcPct val="150000"/>
              </a:lnSpc>
            </a:pPr>
            <a:r>
              <a:rPr lang="en-US" b="0" i="0" dirty="0">
                <a:solidFill>
                  <a:srgbClr val="333333"/>
                </a:solidFill>
                <a:effectLst/>
              </a:rPr>
              <a:t>This study has considered the Mean Absolute Error (MAE) as an evaluation metric and compared all the models. The best result is obtained by the ANN Regressor algorithm.</a:t>
            </a:r>
            <a:endParaRPr lang="en-IN" dirty="0"/>
          </a:p>
        </p:txBody>
      </p:sp>
      <p:sp>
        <p:nvSpPr>
          <p:cNvPr id="4" name="Date Placeholder 3">
            <a:extLst>
              <a:ext uri="{FF2B5EF4-FFF2-40B4-BE49-F238E27FC236}">
                <a16:creationId xmlns:a16="http://schemas.microsoft.com/office/drawing/2014/main" id="{9180B6B8-02D6-FCE2-94DA-3C88CC23597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503283F9-71E0-32FF-71AA-74BAAA305E53}"/>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CE4DF94C-D749-774B-D134-F41F8BAACFAB}"/>
              </a:ext>
            </a:extLst>
          </p:cNvPr>
          <p:cNvSpPr>
            <a:spLocks noGrp="1"/>
          </p:cNvSpPr>
          <p:nvPr>
            <p:ph type="sldNum" sz="quarter" idx="12"/>
          </p:nvPr>
        </p:nvSpPr>
        <p:spPr/>
        <p:txBody>
          <a:bodyPr/>
          <a:lstStyle/>
          <a:p>
            <a:fld id="{58FB4751-880F-D840-AAA9-3A15815CC996}" type="slidenum">
              <a:rPr lang="en-US" smtClean="0"/>
              <a:t>8</a:t>
            </a:fld>
            <a:endParaRPr lang="en-US" dirty="0"/>
          </a:p>
        </p:txBody>
      </p:sp>
    </p:spTree>
    <p:extLst>
      <p:ext uri="{BB962C8B-B14F-4D97-AF65-F5344CB8AC3E}">
        <p14:creationId xmlns:p14="http://schemas.microsoft.com/office/powerpoint/2010/main" val="287908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5EFF9-DDC3-2800-9377-D4AC6F66B08C}"/>
              </a:ext>
            </a:extLst>
          </p:cNvPr>
          <p:cNvSpPr>
            <a:spLocks noGrp="1"/>
          </p:cNvSpPr>
          <p:nvPr>
            <p:ph type="title"/>
          </p:nvPr>
        </p:nvSpPr>
        <p:spPr/>
        <p:txBody>
          <a:bodyPr/>
          <a:lstStyle/>
          <a:p>
            <a:pPr marL="0" defTabSz="914400" rtl="0" eaLnBrk="1" latinLnBrk="0" hangingPunct="1"/>
            <a:r>
              <a:rPr lang="en-US" sz="4800" b="1" kern="1200" dirty="0">
                <a:solidFill>
                  <a:schemeClr val="tx1"/>
                </a:solidFill>
                <a:latin typeface="+mn-lt"/>
                <a:ea typeface="+mn-ea"/>
                <a:cs typeface="+mn-cs"/>
              </a:rPr>
              <a:t>Electricity Price Prediction</a:t>
            </a:r>
            <a:br>
              <a:rPr lang="en-US" sz="4800" b="1" kern="1200" dirty="0">
                <a:solidFill>
                  <a:schemeClr val="tx1"/>
                </a:solidFill>
                <a:latin typeface="+mn-lt"/>
                <a:ea typeface="+mn-ea"/>
                <a:cs typeface="+mn-cs"/>
              </a:rPr>
            </a:br>
            <a:r>
              <a:rPr lang="en-US" sz="4800" b="1" kern="1200" dirty="0">
                <a:solidFill>
                  <a:schemeClr val="tx1"/>
                </a:solidFill>
                <a:latin typeface="+mn-lt"/>
                <a:ea typeface="+mn-ea"/>
                <a:cs typeface="+mn-cs"/>
              </a:rPr>
              <a:t>(Application)</a:t>
            </a:r>
            <a:endParaRPr lang="en-IN" dirty="0"/>
          </a:p>
        </p:txBody>
      </p:sp>
      <p:sp>
        <p:nvSpPr>
          <p:cNvPr id="3" name="Content Placeholder 2">
            <a:extLst>
              <a:ext uri="{FF2B5EF4-FFF2-40B4-BE49-F238E27FC236}">
                <a16:creationId xmlns:a16="http://schemas.microsoft.com/office/drawing/2014/main" id="{29E2AAEB-A1CA-A21A-7456-A61FC3C388D6}"/>
              </a:ext>
            </a:extLst>
          </p:cNvPr>
          <p:cNvSpPr>
            <a:spLocks noGrp="1"/>
          </p:cNvSpPr>
          <p:nvPr>
            <p:ph idx="1"/>
          </p:nvPr>
        </p:nvSpPr>
        <p:spPr/>
        <p:txBody>
          <a:bodyPr>
            <a:normAutofit fontScale="85000" lnSpcReduction="20000"/>
          </a:bodyPr>
          <a:lstStyle/>
          <a:p>
            <a:pPr>
              <a:lnSpc>
                <a:spcPct val="150000"/>
              </a:lnSpc>
            </a:pPr>
            <a:r>
              <a:rPr lang="en-IN" dirty="0">
                <a:solidFill>
                  <a:schemeClr val="bg2">
                    <a:lumMod val="25000"/>
                  </a:schemeClr>
                </a:solidFill>
              </a:rPr>
              <a:t>We are using the Graphical user Interface application </a:t>
            </a:r>
            <a:r>
              <a:rPr lang="en-IN" b="1" dirty="0">
                <a:solidFill>
                  <a:schemeClr val="bg2">
                    <a:lumMod val="25000"/>
                  </a:schemeClr>
                </a:solidFill>
              </a:rPr>
              <a:t>TKINTER </a:t>
            </a:r>
            <a:r>
              <a:rPr lang="en-IN" dirty="0">
                <a:solidFill>
                  <a:schemeClr val="bg2">
                    <a:lumMod val="25000"/>
                  </a:schemeClr>
                </a:solidFill>
              </a:rPr>
              <a:t>using the python language.</a:t>
            </a:r>
          </a:p>
          <a:p>
            <a:pPr>
              <a:lnSpc>
                <a:spcPct val="150000"/>
              </a:lnSpc>
            </a:pPr>
            <a:r>
              <a:rPr lang="en-US" b="0" i="0" dirty="0">
                <a:solidFill>
                  <a:schemeClr val="bg2">
                    <a:lumMod val="25000"/>
                  </a:schemeClr>
                </a:solidFill>
                <a:effectLst/>
              </a:rPr>
              <a:t>TKINTER is a Python Package for creating GUI applications. Python has a lot of GUI frameworks, but </a:t>
            </a:r>
            <a:r>
              <a:rPr lang="en-US" b="0" i="0" dirty="0" err="1">
                <a:solidFill>
                  <a:schemeClr val="bg2">
                    <a:lumMod val="25000"/>
                  </a:schemeClr>
                </a:solidFill>
                <a:effectLst/>
              </a:rPr>
              <a:t>Tkinter</a:t>
            </a:r>
            <a:r>
              <a:rPr lang="en-US" b="0" i="0" dirty="0">
                <a:solidFill>
                  <a:schemeClr val="bg2">
                    <a:lumMod val="25000"/>
                  </a:schemeClr>
                </a:solidFill>
                <a:effectLst/>
              </a:rPr>
              <a:t> is the only framework that’s built into the Python standard library. </a:t>
            </a:r>
          </a:p>
          <a:p>
            <a:pPr>
              <a:lnSpc>
                <a:spcPct val="150000"/>
              </a:lnSpc>
            </a:pPr>
            <a:r>
              <a:rPr lang="en-US" b="0" i="0" dirty="0" err="1">
                <a:solidFill>
                  <a:schemeClr val="bg2">
                    <a:lumMod val="25000"/>
                  </a:schemeClr>
                </a:solidFill>
                <a:effectLst/>
              </a:rPr>
              <a:t>Tkinter</a:t>
            </a:r>
            <a:r>
              <a:rPr lang="en-US" b="0" i="0" dirty="0">
                <a:solidFill>
                  <a:schemeClr val="bg2">
                    <a:lumMod val="25000"/>
                  </a:schemeClr>
                </a:solidFill>
                <a:effectLst/>
              </a:rPr>
              <a:t> is the first option for a lot of learners and developers because it is quick and convenient to use. </a:t>
            </a:r>
            <a:endParaRPr lang="en-IN" b="1" dirty="0">
              <a:solidFill>
                <a:schemeClr val="bg2">
                  <a:lumMod val="25000"/>
                </a:schemeClr>
              </a:solidFill>
            </a:endParaRPr>
          </a:p>
        </p:txBody>
      </p:sp>
      <p:sp>
        <p:nvSpPr>
          <p:cNvPr id="4" name="Date Placeholder 3">
            <a:extLst>
              <a:ext uri="{FF2B5EF4-FFF2-40B4-BE49-F238E27FC236}">
                <a16:creationId xmlns:a16="http://schemas.microsoft.com/office/drawing/2014/main" id="{A084C8DC-3D34-A3B8-AD89-F17F5C90DC8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E6EF16A8-8F9A-3EE4-8677-174D48B49D88}"/>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6398876-A0DC-E3DE-5E56-C82CF37FC313}"/>
              </a:ext>
            </a:extLst>
          </p:cNvPr>
          <p:cNvSpPr>
            <a:spLocks noGrp="1"/>
          </p:cNvSpPr>
          <p:nvPr>
            <p:ph type="sldNum" sz="quarter" idx="12"/>
          </p:nvPr>
        </p:nvSpPr>
        <p:spPr/>
        <p:txBody>
          <a:bodyPr/>
          <a:lstStyle/>
          <a:p>
            <a:fld id="{58FB4751-880F-D840-AAA9-3A15815CC996}" type="slidenum">
              <a:rPr lang="en-US" smtClean="0"/>
              <a:t>9</a:t>
            </a:fld>
            <a:endParaRPr lang="en-US" dirty="0"/>
          </a:p>
        </p:txBody>
      </p:sp>
    </p:spTree>
    <p:extLst>
      <p:ext uri="{BB962C8B-B14F-4D97-AF65-F5344CB8AC3E}">
        <p14:creationId xmlns:p14="http://schemas.microsoft.com/office/powerpoint/2010/main" val="687755790"/>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ganic design_Win32_KB_V6" id="{0A75CF2D-5513-4203-B889-4E35922CAA18}" vid="{558CD83A-42C3-4B6E-BEA4-8AB2EDB7E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7045A1F-0CAB-4A4D-BBD1-9392B0D973D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A7715FD-652A-4047-8371-A257197001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C808716-392B-45C4-A28C-4D1FA08120D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{60CA6A3D-6EEC-47AB-92CE-DCE430CFE177}tf11964407_win32</Template>
  <TotalTime>116</TotalTime>
  <Words>681</Words>
  <Application>Microsoft Office PowerPoint</Application>
  <PresentationFormat>Widescreen</PresentationFormat>
  <Paragraphs>83</Paragraphs>
  <Slides>11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Courier New</vt:lpstr>
      <vt:lpstr>Gill Sans Nova</vt:lpstr>
      <vt:lpstr>Gill Sans Nova Light</vt:lpstr>
      <vt:lpstr>HelveticaNeue Regular</vt:lpstr>
      <vt:lpstr>Sagona Book</vt:lpstr>
      <vt:lpstr>Custom</vt:lpstr>
      <vt:lpstr> APPLIED DATA SCIENCE  ELECTRICITY  PRICE PREDICTION</vt:lpstr>
      <vt:lpstr>agenda</vt:lpstr>
      <vt:lpstr>Introduction:</vt:lpstr>
      <vt:lpstr>Electricity Price Prediction  (Case Study)</vt:lpstr>
      <vt:lpstr>PowerPoint Presentation</vt:lpstr>
      <vt:lpstr>Electricity Price Prediction (Abstraction):</vt:lpstr>
      <vt:lpstr>PowerPoint Presentation</vt:lpstr>
      <vt:lpstr>PowerPoint Presentation</vt:lpstr>
      <vt:lpstr>Electricity Price Prediction (Application)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Surya S</dc:creator>
  <cp:lastModifiedBy>Surya S</cp:lastModifiedBy>
  <cp:revision>3</cp:revision>
  <dcterms:created xsi:type="dcterms:W3CDTF">2023-10-09T16:14:09Z</dcterms:created>
  <dcterms:modified xsi:type="dcterms:W3CDTF">2023-10-10T09:59:13Z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