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266" r:id="rId8"/>
    <p:sldId id="267" r:id="rId9"/>
    <p:sldId id="16140632"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 IN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RAVI KUMAR.P-J.K.K.MUNIRAJAH COLLEGE OF TECHNOLOGY - CSE</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Collection: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Gather historical data on bike rentals, including time, date, location, and other relevant factors.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Utilize real-time data sources, such as weather conditions, events, and holidays, to enhance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Data Preprocessing:</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Clean and preprocess the collected data to handle missing values, outliers, and inconsistencies.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Feature engineering to extract relevant features from the data that might impact bike demand.</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Machine Learning Algorithm:</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Implement a machine learning algorithm, such as a time-series forecasting model (e.g., ARIMA, SARIMA, or LSTM), to predict bike counts based on historical patterns.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Consider incorporating other factors like weather conditions, day of the week, and special events to improve prediction accuracy.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Deployment:</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Develop a user-friendly interface or application that provides real-time predictions for bike counts at different hours.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Deploy the solution on a scalable and reliable platform, considering factors like server infrastructure, response time, and user accessibility.</a:t>
            </a:r>
            <a:endParaRPr lang="en-IN" sz="1200" b="1">
              <a:latin typeface="Calibri" panose="020F0502020204030204"/>
              <a:cs typeface="Calibri" panose="020F0502020204030204"/>
            </a:endParaRPr>
          </a:p>
          <a:p>
            <a:pPr marL="305435" indent="-305435"/>
            <a:r>
              <a:rPr lang="en-IN" sz="1200" b="1">
                <a:latin typeface="Calibri" panose="020F0502020204030204"/>
                <a:ea typeface="+mn-lt"/>
                <a:cs typeface="+mn-lt"/>
              </a:rPr>
              <a:t>Evaluation:</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Assess the model's performance using appropriate metrics such as Mean Absolute Error (MAE), Root Mean Squared Error (RMSE), or other relevant metrics.</a:t>
            </a:r>
            <a:endParaRPr lang="en-IN" sz="1200" b="1">
              <a:latin typeface="Calibri" panose="020F0502020204030204"/>
              <a:cs typeface="Calibri" panose="020F0502020204030204"/>
            </a:endParaRPr>
          </a:p>
          <a:p>
            <a:pPr marL="629920" lvl="1" indent="-305435"/>
            <a:r>
              <a:rPr lang="en-IN" sz="1200" b="1">
                <a:latin typeface="Calibri" panose="020F0502020204030204"/>
                <a:ea typeface="+mn-lt"/>
                <a:cs typeface="+mn-lt"/>
              </a:rPr>
              <a:t>Fine-tune the model based on feedback and continuous monitoring of prediction accuracy.</a:t>
            </a:r>
            <a:endParaRPr lang="en-IN" sz="1200" b="1">
              <a:latin typeface="Calibri" panose="020F0502020204030204"/>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Screenshot 2024-04-02 222900"/>
          <p:cNvPicPr>
            <a:picLocks noChangeAspect="1"/>
          </p:cNvPicPr>
          <p:nvPr>
            <p:ph idx="1"/>
          </p:nvPr>
        </p:nvPicPr>
        <p:blipFill>
          <a:blip r:embed="rId1"/>
          <a:stretch>
            <a:fillRect/>
          </a:stretch>
        </p:blipFill>
        <p:spPr>
          <a:xfrm>
            <a:off x="1769745" y="1301750"/>
            <a:ext cx="8651240"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Screenshot 2024-04-02 222927"/>
          <p:cNvPicPr>
            <a:picLocks noChangeAspect="1"/>
          </p:cNvPicPr>
          <p:nvPr>
            <p:ph idx="1"/>
          </p:nvPr>
        </p:nvPicPr>
        <p:blipFill>
          <a:blip r:embed="rId1"/>
          <a:stretch>
            <a:fillRect/>
          </a:stretch>
        </p:blipFill>
        <p:spPr>
          <a:xfrm>
            <a:off x="1256665" y="1600835"/>
            <a:ext cx="10354310" cy="4074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4546</Words>
  <Application>WPS Presentation</Application>
  <PresentationFormat>Widescreen</PresentationFormat>
  <Paragraphs>81</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PROJECT TITLE</vt:lpstr>
      <vt:lpstr>OUTLINE</vt:lpstr>
      <vt:lpstr>Problem Statement</vt:lpstr>
      <vt:lpstr>Proposed Solution</vt:lpstr>
      <vt:lpstr>System  Approach</vt:lpstr>
      <vt:lpstr>Algorithm &amp; Deployment</vt:lpstr>
      <vt:lpstr>Result</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MALAR</cp:lastModifiedBy>
  <cp:revision>23</cp:revision>
  <dcterms:created xsi:type="dcterms:W3CDTF">2021-05-26T16:50:00Z</dcterms:created>
  <dcterms:modified xsi:type="dcterms:W3CDTF">2024-04-02T17:02:12Z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19BFCCC8560A41D1BD00CEC88F3A87DD_12</vt:lpwstr>
  </property>
  <property fmtid="{D5CDD505-2E9C-101B-9397-08002B2CF9AE}" pid="4" name="KSOProductBuildVer">
    <vt:lpwstr>1033-12.2.0.16703</vt:lpwstr>
  </property>
</Properties>
</file>