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4/5/2024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BAB0-228A-4CF1-A498-9C3A5978B6ED}"/>
              </a:ext>
            </a:extLst>
          </p:cNvPr>
          <p:cNvSpPr>
            <a:spLocks noGrp="1"/>
          </p:cNvSpPr>
          <p:nvPr>
            <p:ph type="ctrTitle"/>
          </p:nvPr>
        </p:nvSpPr>
        <p:spPr>
          <a:xfrm>
            <a:off x="1154955" y="1447801"/>
            <a:ext cx="8825658" cy="1981200"/>
          </a:xfrm>
        </p:spPr>
        <p:txBody>
          <a:bodyPr/>
          <a:lstStyle/>
          <a:p>
            <a:r>
              <a:rPr lang="en-US" b="1" dirty="0">
                <a:ln/>
                <a:solidFill>
                  <a:schemeClr val="accent3"/>
                </a:solidFill>
                <a:latin typeface="Arial" panose="020B0604020202020204" pitchFamily="34" charset="0"/>
                <a:cs typeface="Arial" panose="020B0604020202020204" pitchFamily="34" charset="0"/>
              </a:rPr>
              <a:t>     KEYLOGGER</a:t>
            </a:r>
            <a:endParaRPr lang="en-IN" dirty="0"/>
          </a:p>
        </p:txBody>
      </p:sp>
      <p:sp>
        <p:nvSpPr>
          <p:cNvPr id="3" name="Subtitle 2">
            <a:extLst>
              <a:ext uri="{FF2B5EF4-FFF2-40B4-BE49-F238E27FC236}">
                <a16:creationId xmlns:a16="http://schemas.microsoft.com/office/drawing/2014/main" id="{1A3E7377-E522-43C4-8AC5-73C9BC4217E4}"/>
              </a:ext>
            </a:extLst>
          </p:cNvPr>
          <p:cNvSpPr>
            <a:spLocks noGrp="1"/>
          </p:cNvSpPr>
          <p:nvPr>
            <p:ph type="subTitle" idx="1"/>
          </p:nvPr>
        </p:nvSpPr>
        <p:spPr>
          <a:xfrm>
            <a:off x="4479236" y="4777379"/>
            <a:ext cx="7580242" cy="1981199"/>
          </a:xfrm>
          <a:solidFill>
            <a:schemeClr val="tx1">
              <a:lumMod val="65000"/>
            </a:schemeClr>
          </a:solidFill>
          <a:ln>
            <a:solidFill>
              <a:schemeClr val="accent6">
                <a:lumMod val="60000"/>
                <a:lumOff val="40000"/>
              </a:schemeClr>
            </a:solidFill>
          </a:ln>
        </p:spPr>
        <p:txBody>
          <a:bodyPr>
            <a:normAutofit/>
          </a:bodyPr>
          <a:lstStyle/>
          <a:p>
            <a:pPr algn="r"/>
            <a:r>
              <a:rPr lang="en-US" b="1" dirty="0">
                <a:ln w="6600">
                  <a:solidFill>
                    <a:schemeClr val="accent2"/>
                  </a:solidFill>
                  <a:prstDash val="solid"/>
                </a:ln>
                <a:solidFill>
                  <a:srgbClr val="FFFFFF"/>
                </a:solidFill>
                <a:effectLst>
                  <a:outerShdw dist="38100" dir="2700000" algn="tl" rotWithShape="0">
                    <a:schemeClr val="accent2"/>
                  </a:outerShdw>
                </a:effectLst>
                <a:latin typeface="Arial" pitchFamily="34" charset="0"/>
                <a:cs typeface="Arial" pitchFamily="34" charset="0"/>
              </a:rPr>
              <a:t>Presented By:</a:t>
            </a:r>
          </a:p>
          <a:p>
            <a:pPr algn="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K.SWETHA  </a:t>
            </a:r>
          </a:p>
          <a:p>
            <a:pPr algn="r"/>
            <a:r>
              <a:rPr lang="en-US"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Jayaraj</a:t>
            </a: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a:t>
            </a:r>
            <a:r>
              <a:rPr lang="en-US" b="1" dirty="0" err="1">
                <a:ln w="6600">
                  <a:solidFill>
                    <a:schemeClr val="accent2"/>
                  </a:solidFill>
                  <a:prstDash val="solid"/>
                </a:ln>
                <a:solidFill>
                  <a:srgbClr val="FFFFFF"/>
                </a:solidFill>
                <a:effectLst>
                  <a:outerShdw dist="38100" dir="2700000" algn="tl" rotWithShape="0">
                    <a:schemeClr val="accent2"/>
                  </a:outerShdw>
                </a:effectLst>
                <a:latin typeface="Arial"/>
                <a:cs typeface="Arial"/>
              </a:rPr>
              <a:t>Annapackiam</a:t>
            </a: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 CSI College Of Engineering</a:t>
            </a:r>
          </a:p>
          <a:p>
            <a:pPr algn="r"/>
            <a:r>
              <a:rPr lang="en-US" b="1" dirty="0">
                <a:ln w="6600">
                  <a:solidFill>
                    <a:schemeClr val="accent2"/>
                  </a:solidFill>
                  <a:prstDash val="solid"/>
                </a:ln>
                <a:solidFill>
                  <a:srgbClr val="FFFFFF"/>
                </a:solidFill>
                <a:effectLst>
                  <a:outerShdw dist="38100" dir="2700000" algn="tl" rotWithShape="0">
                    <a:schemeClr val="accent2"/>
                  </a:outerShdw>
                </a:effectLst>
                <a:latin typeface="Arial"/>
                <a:cs typeface="Arial"/>
              </a:rPr>
              <a:t>B.E/CSE</a:t>
            </a:r>
          </a:p>
          <a:p>
            <a:endParaRPr lang="en-IN" dirty="0"/>
          </a:p>
        </p:txBody>
      </p:sp>
    </p:spTree>
    <p:extLst>
      <p:ext uri="{BB962C8B-B14F-4D97-AF65-F5344CB8AC3E}">
        <p14:creationId xmlns:p14="http://schemas.microsoft.com/office/powerpoint/2010/main" val="234771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2736-8287-4EF9-A4A4-95DE4FFFF574}"/>
              </a:ext>
            </a:extLst>
          </p:cNvPr>
          <p:cNvSpPr>
            <a:spLocks noGrp="1"/>
          </p:cNvSpPr>
          <p:nvPr>
            <p:ph type="title"/>
          </p:nvPr>
        </p:nvSpPr>
        <p:spPr/>
        <p:txBody>
          <a:bodyPr/>
          <a:lstStyle/>
          <a:p>
            <a:r>
              <a:rPr lang="en-US" sz="40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77F248BC-804D-4E0B-A3EF-8F03764448BD}"/>
              </a:ext>
            </a:extLst>
          </p:cNvPr>
          <p:cNvSpPr>
            <a:spLocks noGrp="1"/>
          </p:cNvSpPr>
          <p:nvPr>
            <p:ph idx="1"/>
          </p:nvPr>
        </p:nvSpPr>
        <p:spPr/>
        <p:txBody>
          <a:bodyPr/>
          <a:lstStyle/>
          <a:p>
            <a:r>
              <a:rPr lang="en-IN" dirty="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a:ea typeface="+mn-lt"/>
                <a:cs typeface="+mn-lt"/>
              </a:rPr>
              <a:t>preprocessing</a:t>
            </a:r>
            <a:r>
              <a:rPr lang="en-IN" dirty="0">
                <a:ea typeface="+mn-lt"/>
                <a:cs typeface="+mn-lt"/>
              </a:rPr>
              <a:t> and model evaluation.</a:t>
            </a:r>
            <a:endParaRPr lang="en-IN" dirty="0"/>
          </a:p>
          <a:p>
            <a:endParaRPr lang="en-IN" dirty="0"/>
          </a:p>
        </p:txBody>
      </p:sp>
    </p:spTree>
    <p:extLst>
      <p:ext uri="{BB962C8B-B14F-4D97-AF65-F5344CB8AC3E}">
        <p14:creationId xmlns:p14="http://schemas.microsoft.com/office/powerpoint/2010/main" val="173197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C9702-5A54-43E5-930F-5F48303CB8B6}"/>
              </a:ext>
            </a:extLst>
          </p:cNvPr>
          <p:cNvSpPr>
            <a:spLocks noGrp="1"/>
          </p:cNvSpPr>
          <p:nvPr>
            <p:ph idx="1"/>
          </p:nvPr>
        </p:nvSpPr>
        <p:spPr/>
        <p:txBody>
          <a:bodyPr>
            <a:normAutofit/>
          </a:bodyPr>
          <a:lstStyle/>
          <a:p>
            <a:pPr marL="0" indent="0">
              <a:buNone/>
            </a:pPr>
            <a:endParaRPr lang="en-US" sz="5400" b="1" dirty="0">
              <a:solidFill>
                <a:srgbClr val="002060"/>
              </a:solidFill>
              <a:latin typeface="Arial" panose="020B0604020202020204" pitchFamily="34" charset="0"/>
              <a:cs typeface="Arial" panose="020B0604020202020204" pitchFamily="34" charset="0"/>
            </a:endParaRPr>
          </a:p>
          <a:p>
            <a:pPr marL="0" indent="0">
              <a:buNone/>
            </a:pPr>
            <a:r>
              <a:rPr lang="en-US" sz="5400" b="1" dirty="0">
                <a:solidFill>
                  <a:srgbClr val="002060"/>
                </a:solidFill>
                <a:latin typeface="Arial" panose="020B0604020202020204" pitchFamily="34" charset="0"/>
                <a:cs typeface="Arial" panose="020B0604020202020204" pitchFamily="34" charset="0"/>
              </a:rPr>
              <a:t>             THANK YOU</a:t>
            </a:r>
            <a:endParaRPr lang="en-IN" sz="5400" dirty="0"/>
          </a:p>
        </p:txBody>
      </p:sp>
    </p:spTree>
    <p:extLst>
      <p:ext uri="{BB962C8B-B14F-4D97-AF65-F5344CB8AC3E}">
        <p14:creationId xmlns:p14="http://schemas.microsoft.com/office/powerpoint/2010/main" val="163323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0D36-2C00-49D2-B63F-0F0095835437}"/>
              </a:ext>
            </a:extLst>
          </p:cNvPr>
          <p:cNvSpPr>
            <a:spLocks noGrp="1"/>
          </p:cNvSpPr>
          <p:nvPr>
            <p:ph type="title"/>
          </p:nvPr>
        </p:nvSpPr>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23A9CD84-97D8-4C91-8FE5-96BC551D57B2}"/>
              </a:ext>
            </a:extLst>
          </p:cNvPr>
          <p:cNvSpPr>
            <a:spLocks noGrp="1"/>
          </p:cNvSpPr>
          <p:nvPr>
            <p:ph idx="1"/>
          </p:nvPr>
        </p:nvSpPr>
        <p:spPr/>
        <p:txBody>
          <a:bodyPr/>
          <a:lstStyle/>
          <a:p>
            <a:pPr marL="0" indent="0">
              <a:buNone/>
            </a:pPr>
            <a:r>
              <a:rPr lang="en-US" b="1" dirty="0">
                <a:latin typeface="Arial"/>
                <a:ea typeface="+mn-lt"/>
                <a:cs typeface="Arial"/>
              </a:rPr>
              <a:t>  </a:t>
            </a:r>
            <a:endParaRPr lang="en-US" dirty="0">
              <a:latin typeface="Arial"/>
              <a:cs typeface="Arial"/>
            </a:endParaRPr>
          </a:p>
          <a:p>
            <a:pPr marL="305435" indent="-305435"/>
            <a:r>
              <a:rPr lang="en-US" b="1" dirty="0">
                <a:latin typeface="Arial"/>
                <a:ea typeface="+mn-lt"/>
                <a:cs typeface="Arial"/>
              </a:rPr>
              <a:t>Problem Statement </a:t>
            </a:r>
            <a:r>
              <a:rPr lang="en-US" dirty="0">
                <a:latin typeface="Arial"/>
                <a:ea typeface="+mn-lt"/>
                <a:cs typeface="Arial"/>
              </a:rPr>
              <a:t>(Should not include solution)</a:t>
            </a:r>
            <a:endParaRPr lang="en-US" dirty="0">
              <a:latin typeface="Arial"/>
              <a:cs typeface="Arial"/>
            </a:endParaRPr>
          </a:p>
          <a:p>
            <a:pPr marL="305435" indent="-305435"/>
            <a:r>
              <a:rPr lang="en-US" b="1" dirty="0">
                <a:latin typeface="Arial"/>
                <a:ea typeface="+mn-lt"/>
                <a:cs typeface="Arial"/>
              </a:rPr>
              <a:t>Proposed System/Solution</a:t>
            </a:r>
            <a:endParaRPr lang="en-US" dirty="0">
              <a:latin typeface="Arial"/>
              <a:cs typeface="Arial"/>
            </a:endParaRPr>
          </a:p>
          <a:p>
            <a:pPr marL="305435" indent="-305435"/>
            <a:r>
              <a:rPr lang="en-US" b="1" dirty="0">
                <a:latin typeface="Arial"/>
                <a:ea typeface="+mn-lt"/>
                <a:cs typeface="Calibri"/>
              </a:rPr>
              <a:t>System </a:t>
            </a:r>
            <a:r>
              <a:rPr lang="en-US" b="1" dirty="0">
                <a:latin typeface="Arial"/>
                <a:ea typeface="+mn-lt"/>
                <a:cs typeface="+mn-lt"/>
              </a:rPr>
              <a:t>Development Approach </a:t>
            </a:r>
            <a:r>
              <a:rPr lang="en-US" dirty="0">
                <a:latin typeface="Arial"/>
                <a:ea typeface="+mn-lt"/>
                <a:cs typeface="+mn-lt"/>
              </a:rPr>
              <a:t>(Technology Used) </a:t>
            </a:r>
          </a:p>
          <a:p>
            <a:pPr marL="305435" indent="-305435"/>
            <a:r>
              <a:rPr lang="en-US" b="1" dirty="0">
                <a:latin typeface="Arial"/>
                <a:ea typeface="+mn-lt"/>
                <a:cs typeface="+mn-lt"/>
              </a:rPr>
              <a:t>Algorithm &amp; Deployment  </a:t>
            </a:r>
            <a:endParaRPr lang="en-US" dirty="0">
              <a:latin typeface="Arial"/>
              <a:cs typeface="Calibri"/>
            </a:endParaRPr>
          </a:p>
          <a:p>
            <a:pPr marL="305435" indent="-305435"/>
            <a:r>
              <a:rPr lang="en-US" b="1" dirty="0">
                <a:latin typeface="Arial"/>
                <a:ea typeface="+mn-lt"/>
                <a:cs typeface="Arial"/>
              </a:rPr>
              <a:t>Result (Output Image)</a:t>
            </a:r>
          </a:p>
          <a:p>
            <a:pPr marL="305435" indent="-305435"/>
            <a:r>
              <a:rPr lang="en-US" b="1" dirty="0">
                <a:latin typeface="Arial"/>
                <a:ea typeface="+mn-lt"/>
                <a:cs typeface="Arial"/>
              </a:rPr>
              <a:t>Conclusion</a:t>
            </a:r>
            <a:endParaRPr lang="en-US" dirty="0">
              <a:latin typeface="Arial"/>
              <a:cs typeface="Arial"/>
            </a:endParaRPr>
          </a:p>
          <a:p>
            <a:pPr marL="305435" indent="-305435"/>
            <a:r>
              <a:rPr lang="en-US" b="1" dirty="0">
                <a:latin typeface="Arial"/>
                <a:ea typeface="+mn-lt"/>
                <a:cs typeface="Arial"/>
              </a:rPr>
              <a:t>Future Scope</a:t>
            </a:r>
          </a:p>
          <a:p>
            <a:pPr marL="305435" indent="-305435"/>
            <a:r>
              <a:rPr lang="en-US"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a:p>
            <a:endParaRPr lang="en-IN" dirty="0"/>
          </a:p>
        </p:txBody>
      </p:sp>
    </p:spTree>
    <p:extLst>
      <p:ext uri="{BB962C8B-B14F-4D97-AF65-F5344CB8AC3E}">
        <p14:creationId xmlns:p14="http://schemas.microsoft.com/office/powerpoint/2010/main" val="400715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3BF1-96B7-4E10-A6D7-BA240458B223}"/>
              </a:ext>
            </a:extLst>
          </p:cNvPr>
          <p:cNvSpPr>
            <a:spLocks noGrp="1"/>
          </p:cNvSpPr>
          <p:nvPr>
            <p:ph type="title"/>
          </p:nvPr>
        </p:nvSpPr>
        <p:spPr>
          <a:xfrm>
            <a:off x="646112" y="452718"/>
            <a:ext cx="9403742" cy="1111039"/>
          </a:xfrm>
        </p:spPr>
        <p:txBody>
          <a:bodyPr/>
          <a:lstStyle/>
          <a:p>
            <a:r>
              <a:rPr lang="en-US" sz="40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62D95460-EF42-4049-9DC6-753F5792CB14}"/>
              </a:ext>
            </a:extLst>
          </p:cNvPr>
          <p:cNvSpPr>
            <a:spLocks noGrp="1"/>
          </p:cNvSpPr>
          <p:nvPr>
            <p:ph idx="1"/>
          </p:nvPr>
        </p:nvSpPr>
        <p:spPr>
          <a:xfrm>
            <a:off x="646112" y="1404730"/>
            <a:ext cx="9403741" cy="4843669"/>
          </a:xfrm>
        </p:spPr>
        <p:txBody>
          <a:bodyPr/>
          <a:lstStyle/>
          <a:p>
            <a:pPr marL="0" indent="0">
              <a:buNone/>
            </a:pPr>
            <a:r>
              <a:rPr lang="en-US" dirty="0">
                <a:ea typeface="+mn-lt"/>
                <a:cs typeface="+mn-lt"/>
              </a:rPr>
              <a:t> </a:t>
            </a:r>
            <a:r>
              <a:rPr lang="en-US" sz="2800" dirty="0">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2800" dirty="0" err="1">
                <a:ea typeface="+mn-lt"/>
                <a:cs typeface="+mn-lt"/>
              </a:rPr>
              <a:t>breaches.project</a:t>
            </a:r>
            <a:r>
              <a:rPr lang="en-US" sz="2800" dirty="0">
                <a:ea typeface="+mn-lt"/>
                <a:cs typeface="+mn-lt"/>
              </a:rPr>
              <a:t> problem statement for keylogger.</a:t>
            </a:r>
            <a:endParaRPr lang="en-IN" sz="2800" dirty="0"/>
          </a:p>
          <a:p>
            <a:endParaRPr lang="en-IN" dirty="0"/>
          </a:p>
        </p:txBody>
      </p:sp>
    </p:spTree>
    <p:extLst>
      <p:ext uri="{BB962C8B-B14F-4D97-AF65-F5344CB8AC3E}">
        <p14:creationId xmlns:p14="http://schemas.microsoft.com/office/powerpoint/2010/main" val="123801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6691-F367-40A5-B6FF-9B662F8AC9B3}"/>
              </a:ext>
            </a:extLst>
          </p:cNvPr>
          <p:cNvSpPr>
            <a:spLocks noGrp="1"/>
          </p:cNvSpPr>
          <p:nvPr>
            <p:ph type="title"/>
          </p:nvPr>
        </p:nvSpPr>
        <p:spPr>
          <a:xfrm>
            <a:off x="646112" y="452718"/>
            <a:ext cx="9173750" cy="753230"/>
          </a:xfrm>
        </p:spPr>
        <p:txBody>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95FF0997-52FD-49BF-A0D9-184142F9B465}"/>
              </a:ext>
            </a:extLst>
          </p:cNvPr>
          <p:cNvSpPr>
            <a:spLocks noGrp="1"/>
          </p:cNvSpPr>
          <p:nvPr>
            <p:ph idx="1"/>
          </p:nvPr>
        </p:nvSpPr>
        <p:spPr>
          <a:xfrm>
            <a:off x="646112" y="1007166"/>
            <a:ext cx="9403741" cy="5280990"/>
          </a:xfrm>
        </p:spPr>
        <p:txBody>
          <a:bodyPr>
            <a:normAutofit fontScale="92500" lnSpcReduction="20000"/>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a:p>
            <a:endParaRPr lang="en-IN" dirty="0"/>
          </a:p>
        </p:txBody>
      </p:sp>
    </p:spTree>
    <p:extLst>
      <p:ext uri="{BB962C8B-B14F-4D97-AF65-F5344CB8AC3E}">
        <p14:creationId xmlns:p14="http://schemas.microsoft.com/office/powerpoint/2010/main" val="357940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CDD7-6435-4993-AFF4-C412D690D8CB}"/>
              </a:ext>
            </a:extLst>
          </p:cNvPr>
          <p:cNvSpPr>
            <a:spLocks noGrp="1"/>
          </p:cNvSpPr>
          <p:nvPr>
            <p:ph type="title"/>
          </p:nvPr>
        </p:nvSpPr>
        <p:spPr>
          <a:xfrm>
            <a:off x="646112" y="452718"/>
            <a:ext cx="9403742" cy="607456"/>
          </a:xfrm>
        </p:spPr>
        <p:txBody>
          <a:bodyPr/>
          <a:lstStyle/>
          <a:p>
            <a:r>
              <a:rPr lang="en-US" sz="40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2747FFB6-DEA3-4816-816E-9071B45F35C1}"/>
              </a:ext>
            </a:extLst>
          </p:cNvPr>
          <p:cNvSpPr>
            <a:spLocks noGrp="1"/>
          </p:cNvSpPr>
          <p:nvPr>
            <p:ph idx="1"/>
          </p:nvPr>
        </p:nvSpPr>
        <p:spPr>
          <a:xfrm>
            <a:off x="887896" y="1630017"/>
            <a:ext cx="9161958" cy="4618382"/>
          </a:xfrm>
        </p:spPr>
        <p:txBody>
          <a:bodyPr/>
          <a:lstStyle/>
          <a:p>
            <a:pPr marL="0" indent="0">
              <a:buNone/>
            </a:pPr>
            <a:r>
              <a:rPr lang="en-IN" b="1" dirty="0">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b="1" dirty="0"/>
              <a:t>System requirements</a:t>
            </a:r>
          </a:p>
          <a:p>
            <a:pPr marL="305435" indent="-305435"/>
            <a:r>
              <a:rPr lang="en-IN" b="1" dirty="0"/>
              <a:t>Library required to build the model</a:t>
            </a:r>
          </a:p>
          <a:p>
            <a:endParaRPr lang="en-IN" dirty="0"/>
          </a:p>
        </p:txBody>
      </p:sp>
    </p:spTree>
    <p:extLst>
      <p:ext uri="{BB962C8B-B14F-4D97-AF65-F5344CB8AC3E}">
        <p14:creationId xmlns:p14="http://schemas.microsoft.com/office/powerpoint/2010/main" val="199445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C75-9C54-4FF7-8BC0-559179B2E820}"/>
              </a:ext>
            </a:extLst>
          </p:cNvPr>
          <p:cNvSpPr>
            <a:spLocks noGrp="1"/>
          </p:cNvSpPr>
          <p:nvPr>
            <p:ph type="title"/>
          </p:nvPr>
        </p:nvSpPr>
        <p:spPr>
          <a:xfrm>
            <a:off x="646112" y="452718"/>
            <a:ext cx="9403742" cy="1005021"/>
          </a:xfrm>
        </p:spPr>
        <p:txBody>
          <a:bodyPr/>
          <a:lstStyle/>
          <a:p>
            <a:r>
              <a:rPr lang="en-US" sz="40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AA7A26D2-C59D-4531-A2BB-ED23E49F0411}"/>
              </a:ext>
            </a:extLst>
          </p:cNvPr>
          <p:cNvSpPr>
            <a:spLocks noGrp="1"/>
          </p:cNvSpPr>
          <p:nvPr>
            <p:ph idx="1"/>
          </p:nvPr>
        </p:nvSpPr>
        <p:spPr>
          <a:xfrm>
            <a:off x="646112" y="1205948"/>
            <a:ext cx="9403742" cy="5082207"/>
          </a:xfrm>
        </p:spPr>
        <p:txBody>
          <a:bodyPr>
            <a:normAutofit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29063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8FCE-D54D-4A28-843C-13936001A304}"/>
              </a:ext>
            </a:extLst>
          </p:cNvPr>
          <p:cNvSpPr>
            <a:spLocks noGrp="1"/>
          </p:cNvSpPr>
          <p:nvPr>
            <p:ph type="title"/>
          </p:nvPr>
        </p:nvSpPr>
        <p:spPr/>
        <p:txBody>
          <a:bodyPr/>
          <a:lstStyle/>
          <a:p>
            <a:r>
              <a:rPr lang="en-US" sz="40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AB28B7B0-861D-4BDD-B4D3-B16AC74F4602}"/>
              </a:ext>
            </a:extLst>
          </p:cNvPr>
          <p:cNvSpPr>
            <a:spLocks noGrp="1"/>
          </p:cNvSpPr>
          <p:nvPr>
            <p:ph idx="1"/>
          </p:nvPr>
        </p:nvSpPr>
        <p:spPr/>
        <p:txBody>
          <a:bodyPr/>
          <a:lstStyle/>
          <a:p>
            <a:r>
              <a:rPr lang="en-IN" dirty="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IN" dirty="0"/>
          </a:p>
        </p:txBody>
      </p:sp>
    </p:spTree>
    <p:extLst>
      <p:ext uri="{BB962C8B-B14F-4D97-AF65-F5344CB8AC3E}">
        <p14:creationId xmlns:p14="http://schemas.microsoft.com/office/powerpoint/2010/main" val="236428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F3A3-3660-4FD8-BDAE-00FCC5A2B77C}"/>
              </a:ext>
            </a:extLst>
          </p:cNvPr>
          <p:cNvSpPr>
            <a:spLocks noGrp="1"/>
          </p:cNvSpPr>
          <p:nvPr>
            <p:ph type="title"/>
          </p:nvPr>
        </p:nvSpPr>
        <p:spPr/>
        <p:txBody>
          <a:bodyPr/>
          <a:lstStyle/>
          <a:p>
            <a:r>
              <a:rPr lang="en-US" sz="40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A4DA7CB1-27E7-4C4D-8686-0E496F9586BF}"/>
              </a:ext>
            </a:extLst>
          </p:cNvPr>
          <p:cNvSpPr>
            <a:spLocks noGrp="1"/>
          </p:cNvSpPr>
          <p:nvPr>
            <p:ph idx="1"/>
          </p:nvPr>
        </p:nvSpPr>
        <p:spPr/>
        <p:txBody>
          <a:bodyPr/>
          <a:lstStyle/>
          <a:p>
            <a:r>
              <a:rPr lang="en-IN"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a:p>
          <a:p>
            <a:endParaRPr lang="en-IN" dirty="0"/>
          </a:p>
        </p:txBody>
      </p:sp>
    </p:spTree>
    <p:extLst>
      <p:ext uri="{BB962C8B-B14F-4D97-AF65-F5344CB8AC3E}">
        <p14:creationId xmlns:p14="http://schemas.microsoft.com/office/powerpoint/2010/main" val="5529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B8C5-2E61-4890-A016-A784C1C46667}"/>
              </a:ext>
            </a:extLst>
          </p:cNvPr>
          <p:cNvSpPr>
            <a:spLocks noGrp="1"/>
          </p:cNvSpPr>
          <p:nvPr>
            <p:ph type="title"/>
          </p:nvPr>
        </p:nvSpPr>
        <p:spPr/>
        <p:txBody>
          <a:bodyPr/>
          <a:lstStyle/>
          <a:p>
            <a:r>
              <a:rPr lang="en-US" sz="4000" b="1" dirty="0">
                <a:solidFill>
                  <a:schemeClr val="accent1"/>
                </a:solidFill>
                <a:latin typeface="Arial"/>
                <a:cs typeface="Arial"/>
              </a:rPr>
              <a:t>Future scope</a:t>
            </a:r>
            <a:br>
              <a:rPr lang="en-US" sz="40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CEF12FB4-D246-43A5-8E84-EDBF074B59BF}"/>
              </a:ext>
            </a:extLst>
          </p:cNvPr>
          <p:cNvSpPr>
            <a:spLocks noGrp="1"/>
          </p:cNvSpPr>
          <p:nvPr>
            <p:ph idx="1"/>
          </p:nvPr>
        </p:nvSpPr>
        <p:spPr/>
        <p:txBody>
          <a:bodyPr/>
          <a:lstStyle/>
          <a:p>
            <a:pPr marL="0" indent="0">
              <a:buNone/>
            </a:pPr>
            <a:endParaRPr lang="en-US" b="1" dirty="0"/>
          </a:p>
          <a:p>
            <a:pPr marL="305435" indent="-305435"/>
            <a:r>
              <a:rPr lang="en-US"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a:p>
          <a:p>
            <a:pPr marL="305435" indent="-305435"/>
            <a:endParaRPr lang="en-US" dirty="0"/>
          </a:p>
          <a:p>
            <a:endParaRPr lang="en-IN" dirty="0"/>
          </a:p>
        </p:txBody>
      </p:sp>
    </p:spTree>
    <p:extLst>
      <p:ext uri="{BB962C8B-B14F-4D97-AF65-F5344CB8AC3E}">
        <p14:creationId xmlns:p14="http://schemas.microsoft.com/office/powerpoint/2010/main" val="1198884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TotalTime>
  <Words>786</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suresh M</dc:creator>
  <cp:lastModifiedBy>hp</cp:lastModifiedBy>
  <cp:revision>3</cp:revision>
  <dcterms:created xsi:type="dcterms:W3CDTF">2024-04-02T15:24:09Z</dcterms:created>
  <dcterms:modified xsi:type="dcterms:W3CDTF">2024-04-05T15:26:52Z</dcterms:modified>
</cp:coreProperties>
</file>