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8" r:id="rId6"/>
    <p:sldId id="257" r:id="rId7"/>
    <p:sldId id="264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embeddedFontLst>
    <p:embeddedFont>
      <p:font typeface="나눔고딕" panose="020D06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나눔고딕 ExtraBold" panose="020D0904000000000000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5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4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8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4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6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6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9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9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CCFF2-A910-4E37-B18D-93717245206E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FD2B-8AEF-4D3A-BD80-967D9D65D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1366838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VirtualBox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이용한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ubuntu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8275" y="3630613"/>
            <a:ext cx="9144000" cy="9318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2019748036</a:t>
            </a:r>
          </a:p>
          <a:p>
            <a:pPr algn="r"/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컴퓨터공학과 </a:t>
            </a:r>
            <a:r>
              <a:rPr lang="ko-KR" altLang="en-US" sz="2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이혜준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53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리포지토리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$ echo \</a:t>
            </a:r>
          </a:p>
          <a:p>
            <a:pPr marL="0" indent="0">
              <a:buNone/>
            </a:pPr>
            <a:r>
              <a:rPr lang="en-US" altLang="ko-KR" dirty="0" smtClean="0"/>
              <a:t>  "deb [arch=$(</a:t>
            </a:r>
            <a:r>
              <a:rPr lang="en-US" altLang="ko-KR" dirty="0" err="1" smtClean="0"/>
              <a:t>dpkg</a:t>
            </a:r>
            <a:r>
              <a:rPr lang="en-US" altLang="ko-KR" dirty="0" smtClean="0"/>
              <a:t> --print-architecture) signed-by=/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/apt/keyrings/</a:t>
            </a:r>
            <a:r>
              <a:rPr lang="en-US" altLang="ko-KR" dirty="0" err="1" smtClean="0"/>
              <a:t>docker.gpg</a:t>
            </a:r>
            <a:r>
              <a:rPr lang="en-US" altLang="ko-KR" dirty="0" smtClean="0"/>
              <a:t>] https://download.docker.com/linux/ubuntu \</a:t>
            </a:r>
          </a:p>
          <a:p>
            <a:pPr marL="0" indent="0">
              <a:buNone/>
            </a:pPr>
            <a:r>
              <a:rPr lang="en-US" altLang="ko-KR" dirty="0" smtClean="0"/>
              <a:t>  $(</a:t>
            </a:r>
            <a:r>
              <a:rPr lang="en-US" altLang="ko-KR" dirty="0" err="1" smtClean="0"/>
              <a:t>lsb_release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) stable" |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tee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/apt/</a:t>
            </a:r>
            <a:r>
              <a:rPr lang="en-US" altLang="ko-KR" dirty="0" err="1" smtClean="0"/>
              <a:t>sources.list.d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docker.list</a:t>
            </a:r>
            <a:r>
              <a:rPr lang="en-US" altLang="ko-KR" dirty="0" smtClean="0"/>
              <a:t> &gt; /dev/null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47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엔진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apt </a:t>
            </a:r>
            <a:r>
              <a:rPr lang="ko-KR" altLang="en-US" dirty="0" smtClean="0"/>
              <a:t>패키지 색인 업데이트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containered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compose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docker-ce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ce</a:t>
            </a:r>
            <a:r>
              <a:rPr lang="en-US" altLang="ko-KR" dirty="0" smtClean="0"/>
              <a:t>-cli containerd.io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-compose-plugin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2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버전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version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버전을 확인하여 클라이언트와 서버가 설치된 것을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1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err="1" smtClean="0"/>
              <a:t>가상머신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VirtualBox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다운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54" y="1690688"/>
            <a:ext cx="6826780" cy="47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리눅스</a:t>
            </a:r>
            <a:r>
              <a:rPr lang="ko-KR" altLang="en-US" dirty="0"/>
              <a:t> </a:t>
            </a:r>
            <a:r>
              <a:rPr lang="en-US" altLang="ko-KR" dirty="0"/>
              <a:t>OS </a:t>
            </a:r>
            <a:r>
              <a:rPr lang="ko-KR" altLang="en-US" dirty="0" smtClean="0"/>
              <a:t>우분투 </a:t>
            </a:r>
            <a:r>
              <a:rPr lang="ko-KR" altLang="en-US" dirty="0"/>
              <a:t>다운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356"/>
            <a:ext cx="10515600" cy="42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우분투 설치를 위한 가상 디스크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718"/>
            <a:ext cx="8204201" cy="4085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75271"/>
            <a:ext cx="1195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새로만들기를 선택해 이름을 설정한 후 다운받은 우분투 </a:t>
            </a:r>
            <a:r>
              <a:rPr lang="en-US" altLang="ko-KR" sz="2400" dirty="0" smtClean="0"/>
              <a:t>ISO </a:t>
            </a:r>
            <a:r>
              <a:rPr lang="ko-KR" altLang="en-US" sz="2400" dirty="0" smtClean="0"/>
              <a:t>파일을 추가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200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(substitute user do)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현재 계정에서 다른 계정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슈퍼 유저로서 관리자</a:t>
            </a:r>
            <a:r>
              <a:rPr lang="en-US" altLang="ko-KR" dirty="0"/>
              <a:t> </a:t>
            </a:r>
            <a:r>
              <a:rPr lang="ko-KR" altLang="en-US" dirty="0" smtClean="0"/>
              <a:t>권한을 가진 계정으로 프로그램을 구동할 수 있도록 하는 </a:t>
            </a:r>
            <a:r>
              <a:rPr lang="en-US" altLang="ko-KR" dirty="0" smtClean="0"/>
              <a:t>command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‘</a:t>
            </a:r>
            <a:r>
              <a:rPr lang="en-US" altLang="ko-KR" dirty="0" err="1"/>
              <a:t>sudo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root </a:t>
            </a:r>
            <a:r>
              <a:rPr lang="ko-KR" altLang="en-US" dirty="0"/>
              <a:t>계정으로 로그인</a:t>
            </a:r>
            <a:r>
              <a:rPr lang="en-US" altLang="ko-KR" dirty="0"/>
              <a:t>(login)</a:t>
            </a:r>
            <a:r>
              <a:rPr lang="ko-KR" altLang="en-US" dirty="0"/>
              <a:t>하며 ‘</a:t>
            </a:r>
            <a:r>
              <a:rPr lang="en-US" altLang="ko-KR" dirty="0"/>
              <a:t>/root’ </a:t>
            </a:r>
            <a:r>
              <a:rPr lang="ko-KR" altLang="en-US" dirty="0"/>
              <a:t>디렉터리</a:t>
            </a:r>
            <a:r>
              <a:rPr lang="en-US" altLang="ko-KR" dirty="0"/>
              <a:t>(directory)</a:t>
            </a:r>
            <a:r>
              <a:rPr lang="ko-KR" altLang="en-US" dirty="0"/>
              <a:t>로 이동하는 </a:t>
            </a:r>
            <a:r>
              <a:rPr lang="en-US" altLang="ko-KR" dirty="0"/>
              <a:t>command</a:t>
            </a:r>
            <a:r>
              <a:rPr lang="ko-KR" altLang="en-US" dirty="0"/>
              <a:t>이고</a:t>
            </a:r>
            <a:r>
              <a:rPr lang="en-US" altLang="ko-KR" dirty="0"/>
              <a:t>, ‘</a:t>
            </a:r>
            <a:r>
              <a:rPr lang="en-US" altLang="ko-KR" dirty="0" err="1"/>
              <a:t>sudo</a:t>
            </a:r>
            <a:r>
              <a:rPr lang="en-US" altLang="ko-KR" dirty="0"/>
              <a:t> -s’</a:t>
            </a:r>
            <a:r>
              <a:rPr lang="ko-KR" altLang="en-US" dirty="0"/>
              <a:t>는 현재 </a:t>
            </a:r>
            <a:r>
              <a:rPr lang="en-US" altLang="ko-KR" dirty="0"/>
              <a:t>directory</a:t>
            </a:r>
            <a:r>
              <a:rPr lang="ko-KR" altLang="en-US" dirty="0"/>
              <a:t>를 유지하며 </a:t>
            </a:r>
            <a:r>
              <a:rPr lang="en-US" altLang="ko-KR" dirty="0"/>
              <a:t>root </a:t>
            </a:r>
            <a:r>
              <a:rPr lang="ko-KR" altLang="en-US" dirty="0"/>
              <a:t>계정으로 </a:t>
            </a:r>
            <a:r>
              <a:rPr lang="en-US" altLang="ko-KR" dirty="0"/>
              <a:t>login </a:t>
            </a:r>
            <a:r>
              <a:rPr lang="ko-KR" altLang="en-US" dirty="0"/>
              <a:t>하는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/>
              <a:t>sudo</a:t>
            </a:r>
            <a:r>
              <a:rPr lang="en-US" altLang="ko-KR" dirty="0"/>
              <a:t>’,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’, </a:t>
            </a:r>
            <a:r>
              <a:rPr lang="en-US" altLang="ko-KR" dirty="0" smtClean="0"/>
              <a:t>- ‘</a:t>
            </a:r>
            <a:r>
              <a:rPr lang="en-US" altLang="ko-KR" dirty="0" err="1"/>
              <a:t>sudo</a:t>
            </a:r>
            <a:r>
              <a:rPr lang="en-US" altLang="ko-KR" dirty="0"/>
              <a:t> -s’ command</a:t>
            </a:r>
            <a:r>
              <a:rPr lang="ko-KR" altLang="en-US" dirty="0"/>
              <a:t>는 현재 계정의 </a:t>
            </a:r>
            <a:r>
              <a:rPr lang="en-US" altLang="ko-KR" dirty="0"/>
              <a:t>password</a:t>
            </a:r>
            <a:r>
              <a:rPr lang="ko-KR" altLang="en-US" dirty="0"/>
              <a:t>를 요구하고</a:t>
            </a:r>
            <a:r>
              <a:rPr lang="en-US" altLang="ko-KR" dirty="0"/>
              <a:t>, </a:t>
            </a:r>
            <a:r>
              <a:rPr lang="ko-KR" altLang="en-US" dirty="0"/>
              <a:t>전환된 계정의 </a:t>
            </a:r>
            <a:r>
              <a:rPr lang="ko-KR" altLang="en-US" dirty="0" err="1"/>
              <a:t>환경변수는</a:t>
            </a:r>
            <a:r>
              <a:rPr lang="ko-KR" altLang="en-US" dirty="0"/>
              <a:t> 적용하지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94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업데이트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update</a:t>
            </a:r>
          </a:p>
          <a:p>
            <a:pPr>
              <a:buFontTx/>
              <a:buChar char="-"/>
            </a:pPr>
            <a:r>
              <a:rPr lang="en-US" altLang="ko-KR" dirty="0" smtClean="0"/>
              <a:t>package </a:t>
            </a:r>
            <a:r>
              <a:rPr lang="ko-KR" altLang="en-US" dirty="0" smtClean="0"/>
              <a:t>인덱스를 </a:t>
            </a:r>
            <a:r>
              <a:rPr lang="en-US" altLang="ko-KR" dirty="0" smtClean="0"/>
              <a:t>update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upgrade –y</a:t>
            </a:r>
          </a:p>
          <a:p>
            <a:pPr>
              <a:buFontTx/>
              <a:buChar char="-"/>
            </a:pPr>
            <a:r>
              <a:rPr lang="ko-KR" altLang="en-US" dirty="0" smtClean="0"/>
              <a:t>업그레이드 가능한 모든 패키지를 </a:t>
            </a:r>
            <a:r>
              <a:rPr lang="en-US" altLang="ko-KR" dirty="0" smtClean="0"/>
              <a:t>update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295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가상 </a:t>
            </a:r>
            <a:r>
              <a:rPr lang="ko-KR" altLang="en-US" dirty="0" err="1" smtClean="0"/>
              <a:t>머신처럼</a:t>
            </a:r>
            <a:r>
              <a:rPr lang="ko-KR" altLang="en-US" dirty="0" smtClean="0"/>
              <a:t> 독립된 </a:t>
            </a:r>
            <a:r>
              <a:rPr lang="ko-KR" altLang="en-US" dirty="0" err="1" smtClean="0"/>
              <a:t>실행환경을</a:t>
            </a:r>
            <a:r>
              <a:rPr lang="ko-KR" altLang="en-US" dirty="0" smtClean="0"/>
              <a:t> 만들어주는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운영체제를 설치하 것과 유사한 효과를 낼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운영체제를 설치하지 않기 때문에 설치 용량이 적고 실행 속도 또한 빠릅니다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예전에는 윈도에 </a:t>
            </a:r>
            <a:r>
              <a:rPr lang="en-US" altLang="ko-KR" dirty="0" smtClean="0"/>
              <a:t>VM Ware</a:t>
            </a:r>
            <a:r>
              <a:rPr lang="ko-KR" altLang="en-US" dirty="0" smtClean="0"/>
              <a:t>와 같은 가상 </a:t>
            </a:r>
            <a:r>
              <a:rPr lang="ko-KR" altLang="en-US" dirty="0" err="1" smtClean="0"/>
              <a:t>머신을</a:t>
            </a:r>
            <a:r>
              <a:rPr lang="ko-KR" altLang="en-US" dirty="0" smtClean="0"/>
              <a:t> 설치하였으나 최근에는 리눅스 계열에서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가 그 역할을 대신하고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56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HTTPS</a:t>
            </a:r>
            <a:r>
              <a:rPr lang="ko-KR" altLang="en-US" dirty="0" smtClean="0"/>
              <a:t>를 통해 리포지토리를 사용할 수 있도록 패키지 인덱스를 업데이트하고 </a:t>
            </a:r>
            <a:r>
              <a:rPr lang="en-US" altLang="ko-KR" dirty="0" smtClean="0"/>
              <a:t>apt </a:t>
            </a:r>
            <a:r>
              <a:rPr lang="ko-KR" altLang="en-US" dirty="0" smtClean="0"/>
              <a:t>패키지를 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\</a:t>
            </a:r>
          </a:p>
          <a:p>
            <a:pPr marL="0" indent="0">
              <a:buNone/>
            </a:pPr>
            <a:r>
              <a:rPr lang="en-US" altLang="ko-KR" dirty="0" smtClean="0"/>
              <a:t>    ca-certificates \</a:t>
            </a:r>
          </a:p>
          <a:p>
            <a:pPr marL="0" indent="0">
              <a:buNone/>
            </a:pPr>
            <a:r>
              <a:rPr lang="en-US" altLang="ko-KR" dirty="0" smtClean="0"/>
              <a:t>    curl \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gnupg</a:t>
            </a:r>
            <a:r>
              <a:rPr lang="en-US" altLang="ko-KR" dirty="0" smtClean="0"/>
              <a:t> \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lsb</a:t>
            </a:r>
            <a:r>
              <a:rPr lang="en-US" altLang="ko-KR" dirty="0" smtClean="0"/>
              <a:t>-release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69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공식 </a:t>
            </a:r>
            <a:r>
              <a:rPr lang="en-US" altLang="ko-KR" dirty="0" smtClean="0"/>
              <a:t>GPG </a:t>
            </a:r>
            <a:r>
              <a:rPr lang="ko-KR" altLang="en-US" dirty="0" smtClean="0"/>
              <a:t>키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-p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/apt/keyrings</a:t>
            </a:r>
          </a:p>
          <a:p>
            <a:pPr marL="0" indent="0">
              <a:buNone/>
            </a:pPr>
            <a:r>
              <a:rPr lang="en-US" altLang="ko-KR" dirty="0" smtClean="0"/>
              <a:t>$ curl -</a:t>
            </a:r>
            <a:r>
              <a:rPr lang="en-US" altLang="ko-KR" dirty="0" err="1" smtClean="0"/>
              <a:t>fsSL</a:t>
            </a:r>
            <a:r>
              <a:rPr lang="en-US" altLang="ko-KR" dirty="0" smtClean="0"/>
              <a:t> https://download.docker.com/linux/ubuntu/gpg |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gpg</a:t>
            </a:r>
            <a:r>
              <a:rPr lang="en-US" altLang="ko-KR" dirty="0" smtClean="0"/>
              <a:t> --</a:t>
            </a:r>
            <a:r>
              <a:rPr lang="en-US" altLang="ko-KR" dirty="0" err="1" smtClean="0"/>
              <a:t>dearmor</a:t>
            </a:r>
            <a:r>
              <a:rPr lang="en-US" altLang="ko-KR" dirty="0" smtClean="0"/>
              <a:t> -o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/apt/keyrings/</a:t>
            </a:r>
            <a:r>
              <a:rPr lang="en-US" altLang="ko-KR" dirty="0" err="1" smtClean="0"/>
              <a:t>docker.gpg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74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344</Words>
  <Application>Microsoft Office PowerPoint</Application>
  <PresentationFormat>와이드스크린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맑은 고딕</vt:lpstr>
      <vt:lpstr>나눔고딕 ExtraBold</vt:lpstr>
      <vt:lpstr>Arial</vt:lpstr>
      <vt:lpstr>Office 테마</vt:lpstr>
      <vt:lpstr>VirtualBox를 이용한  ubuntu 환경 설정</vt:lpstr>
      <vt:lpstr>1. 가상머신 VirtualBox 다운</vt:lpstr>
      <vt:lpstr>2. 리눅스 OS 우분투 다운</vt:lpstr>
      <vt:lpstr>3. 우분투 설치를 위한 가상 디스크</vt:lpstr>
      <vt:lpstr>sudo (substitute user do)</vt:lpstr>
      <vt:lpstr>패키지 업데이트</vt:lpstr>
      <vt:lpstr>Docker</vt:lpstr>
      <vt:lpstr>저장소 설정</vt:lpstr>
      <vt:lpstr>2. 공식 GPG 키 추가</vt:lpstr>
      <vt:lpstr>3. 리포지토리 설정</vt:lpstr>
      <vt:lpstr>도커 엔진 설치</vt:lpstr>
      <vt:lpstr>도커 버전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서버 설정</dc:title>
  <dc:creator>이 혜준</dc:creator>
  <cp:lastModifiedBy>이 혜준</cp:lastModifiedBy>
  <cp:revision>7</cp:revision>
  <dcterms:created xsi:type="dcterms:W3CDTF">2022-10-28T17:29:17Z</dcterms:created>
  <dcterms:modified xsi:type="dcterms:W3CDTF">2022-10-28T20:37:52Z</dcterms:modified>
</cp:coreProperties>
</file>