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EbCBI6Z1ElZifNdq2M2ocNys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5fb95cd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5fb95cd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a5fb95cd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fb95cd7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5fb95cd7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a5fb95cd7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7acd824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7acd824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a7acd824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7acd8246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7acd8246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a7acd8246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ecdf03d35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ecdf03d35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aecdf03d35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921fa9d7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921fa9d7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921fa9d7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fb95cd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fb95cd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5fb95cd7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2caebdd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2caebd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a2caebdd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faf48d47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faf48d47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9faf48d47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icepage.com/ru/c/meditsina-i-nauka-shablony-veb-saytov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fb95cd7a_0_0"/>
          <p:cNvSpPr txBox="1"/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58" name="Google Shape;158;g1a5fb95cd7a_0_0"/>
          <p:cNvSpPr txBox="1"/>
          <p:nvPr/>
        </p:nvSpPr>
        <p:spPr>
          <a:xfrm>
            <a:off x="6653375" y="552825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59" name="Google Shape;159;g1a5fb95cd7a_0_0"/>
          <p:cNvSpPr txBox="1"/>
          <p:nvPr/>
        </p:nvSpPr>
        <p:spPr>
          <a:xfrm>
            <a:off x="1245175" y="1690825"/>
            <a:ext cx="451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60" name="Google Shape;160;g1a5fb95cd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1a5fb95cd7a_0_0"/>
          <p:cNvCxnSpPr/>
          <p:nvPr/>
        </p:nvCxnSpPr>
        <p:spPr>
          <a:xfrm flipH="1" rot="10800000">
            <a:off x="1991650" y="1747425"/>
            <a:ext cx="4584600" cy="420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1a5fb95cd7a_0_0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5fb95cd7a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69" name="Google Shape;169;g1a5fb95cd7a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1a5fb95cd7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50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7acd8246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7" name="Google Shape;177;g1a7acd8246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a7acd8246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9082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a7acd8246f_1_0"/>
          <p:cNvSpPr/>
          <p:nvPr/>
        </p:nvSpPr>
        <p:spPr>
          <a:xfrm>
            <a:off x="3416700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a7acd8246f_1_0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a7acd8246f_1_0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1a7acd8246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88" y="4677138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a7acd8246f_1_0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Здесь был Эрит-Анор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7acd8246f_1_15"/>
          <p:cNvSpPr txBox="1"/>
          <p:nvPr>
            <p:ph idx="1" type="body"/>
          </p:nvPr>
        </p:nvSpPr>
        <p:spPr>
          <a:xfrm>
            <a:off x="478375" y="6049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слое  с полями</a:t>
            </a:r>
            <a:endParaRPr/>
          </a:p>
        </p:txBody>
      </p:sp>
      <p:pic>
        <p:nvPicPr>
          <p:cNvPr id="190" name="Google Shape;190;g1a7acd8246f_1_15"/>
          <p:cNvPicPr preferRelativeResize="0"/>
          <p:nvPr/>
        </p:nvPicPr>
        <p:blipFill rotWithShape="1">
          <a:blip r:embed="rId3">
            <a:alphaModFix/>
          </a:blip>
          <a:srcRect b="30795" l="36606" r="7446" t="11360"/>
          <a:stretch/>
        </p:blipFill>
        <p:spPr>
          <a:xfrm>
            <a:off x="4591300" y="2017725"/>
            <a:ext cx="6317774" cy="3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a7acd8246f_1_15"/>
          <p:cNvSpPr txBox="1"/>
          <p:nvPr/>
        </p:nvSpPr>
        <p:spPr>
          <a:xfrm>
            <a:off x="974800" y="2402375"/>
            <a:ext cx="3000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text-decoration-line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56px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.box_1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g1a7acd8246f_1_15"/>
          <p:cNvSpPr txBox="1"/>
          <p:nvPr/>
        </p:nvSpPr>
        <p:spPr>
          <a:xfrm>
            <a:off x="6287725" y="195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"box_1"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"image/легкие.jpg"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"snow"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Пневмония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ecdf03d35_6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aecdf03d35_6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aecdf03d35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1150" y="175625"/>
            <a:ext cx="14647524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921fa9d78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анимации на сайте</a:t>
            </a:r>
            <a:endParaRPr/>
          </a:p>
        </p:txBody>
      </p:sp>
      <p:sp>
        <p:nvSpPr>
          <p:cNvPr id="207" name="Google Shape;207;g1b921fa9d78_1_0"/>
          <p:cNvSpPr txBox="1"/>
          <p:nvPr>
            <p:ph idx="1" type="body"/>
          </p:nvPr>
        </p:nvSpPr>
        <p:spPr>
          <a:xfrm>
            <a:off x="725825" y="18108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https://nicepage.com/ru/html-templates/preview/my-pomogaem-brendam-sozdavat-zapominayushchiesya-veb-sayty-2909040?device=desktop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5fb95cd7a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04" name="Google Shape;104;g1a5fb95cd7a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  <a:p>
            <a:pPr indent="-210820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ru-RU" sz="2800" u="sng">
                <a:solidFill>
                  <a:schemeClr val="hlink"/>
                </a:solidFill>
                <a:hlinkClick r:id="rId3"/>
              </a:rPr>
              <a:t>180 Медицина и наука Шаблоны веб-сайтов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Скриншот оформления сайта.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9327" l="19839" r="40662" t="6560"/>
          <a:stretch/>
        </p:blipFill>
        <p:spPr>
          <a:xfrm>
            <a:off x="2528125" y="586075"/>
            <a:ext cx="5481048" cy="49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</a:t>
            </a:r>
            <a:r>
              <a:rPr lang="ru-RU"/>
              <a:t>://htmlbook.ru/html/aside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113" y="4403326"/>
            <a:ext cx="4545925" cy="2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2caebdd3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a2caebdd3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faf48d470_6_0"/>
          <p:cNvSpPr txBox="1"/>
          <p:nvPr>
            <p:ph type="title"/>
          </p:nvPr>
        </p:nvSpPr>
        <p:spPr>
          <a:xfrm>
            <a:off x="838200" y="130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pic>
        <p:nvPicPr>
          <p:cNvPr id="147" name="Google Shape;147;g19faf48d470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9375" y="4026230"/>
            <a:ext cx="16540824" cy="34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9faf48d470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572" y="130410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19faf48d470_6_0"/>
          <p:cNvCxnSpPr/>
          <p:nvPr/>
        </p:nvCxnSpPr>
        <p:spPr>
          <a:xfrm flipH="1" rot="10800000">
            <a:off x="2029225" y="3851775"/>
            <a:ext cx="45471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19faf48d470_6_0"/>
          <p:cNvCxnSpPr/>
          <p:nvPr/>
        </p:nvCxnSpPr>
        <p:spPr>
          <a:xfrm flipH="1" rot="10800000">
            <a:off x="5373675" y="2837025"/>
            <a:ext cx="34761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19faf48d470_6_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2022-11-14T06:38:37Z</dcterms:created>
  <dc:creator>Elena</dc:creator>
</cp:coreProperties>
</file>