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HKYq9Z5QpK5fTCWg2PExYSKE/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506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Практическое занятие 6. Создание элементов навигации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1280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навигационной панели. Вариант 3- в виде списка, выровненного по правому краю 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500" y="1453621"/>
            <a:ext cx="6222300" cy="510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45350" y="1638039"/>
            <a:ext cx="5276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6</a:t>
            </a:r>
            <a:endParaRPr/>
          </a:p>
        </p:txBody>
      </p:sp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283876" y="143967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&lt;header&gt;, тег заголовка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&lt;footer&gt;, тег подвал в HTML5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Тег &lt;nav&gt; позволяет создать навигационную панель (коллекция ссылок на разделы сайта) – navigation bar в HTML5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7116" l="11862" r="0" t="27009"/>
          <a:stretch/>
        </p:blipFill>
        <p:spPr>
          <a:xfrm>
            <a:off x="6703764" y="3384468"/>
            <a:ext cx="4923591" cy="333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Термины 6</a:t>
            </a:r>
            <a:endParaRPr/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838200" y="1825625"/>
            <a:ext cx="41434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Пример шаблона HTML файла (только тег &lt;body&gt;):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5130" y="1061831"/>
            <a:ext cx="5991225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/>
          <p:nvPr/>
        </p:nvSpPr>
        <p:spPr>
          <a:xfrm>
            <a:off x="5182528" y="1061831"/>
            <a:ext cx="5891212" cy="1604179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5125130" y="5842660"/>
            <a:ext cx="5991225" cy="648421"/>
          </a:xfrm>
          <a:prstGeom prst="rect">
            <a:avLst/>
          </a:prstGeom>
          <a:solidFill>
            <a:srgbClr val="6DD533">
              <a:alpha val="2000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573" y="3064865"/>
            <a:ext cx="4691842" cy="303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На этом практическом занятии мы ознакомимся:</a:t>
            </a:r>
            <a:br>
              <a:rPr lang="ru-RU"/>
            </a:br>
            <a:endParaRPr/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199" y="1825625"/>
            <a:ext cx="106379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 некоторыми этапами подготовки: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Оформлением </a:t>
            </a:r>
            <a:r>
              <a:rPr lang="ru-RU" sz="22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/>
              <a:t>Ознакомимся элементами сайта (заголовок &lt;header&gt;, подвал &lt; footer &gt;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Ознакомимся с некоторыми видами разметок : тегом навигационной разметки &lt;nav&gt;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Научимся использовать функции Visual Studio Code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html-документ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Запускать отладку документа в Visual Studio Code</a:t>
            </a:r>
            <a:endParaRPr u="sng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/>
              <a:t>Создавать  некоторые виды разметок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90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Задание 6:</a:t>
            </a:r>
            <a:br>
              <a:rPr lang="ru-RU" sz="4000"/>
            </a:br>
            <a:endParaRPr sz="4000"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457200" y="1149292"/>
            <a:ext cx="11538284" cy="570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8859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Требуется: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Создайте файл html_09.html  в папке Html_ Numgroup_subgroup_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шаблона в html_09.html </a:t>
            </a:r>
            <a:endParaRPr sz="2800"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Добавьте 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Заголовок: «Медицинский факультет», подзаголовок: «Кафедра медицинской информатики и кибернетики», текст, подвал: «Разработка- студенты 2-го курса»</a:t>
            </a:r>
            <a:endParaRPr/>
          </a:p>
          <a:p>
            <a:pPr indent="-202882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Панель навигации как строку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Сохранить  файл в облачном хранилище GitHub (см. Презентацию к Практическому заданию 1)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Скопировать содержимое файла html_09.html </a:t>
            </a:r>
            <a:endParaRPr sz="2800"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Создать файл html_10.html,  вставить содержимое файла html_09.html </a:t>
            </a:r>
            <a:endParaRPr sz="2800"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Удалить панель навигации как ст</a:t>
            </a:r>
            <a:r>
              <a:rPr lang="ru-RU"/>
              <a:t>року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Добавить панель навигации как таблицу</a:t>
            </a:r>
            <a:endParaRPr/>
          </a:p>
          <a:p>
            <a:pPr indent="-18859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800"/>
              <a:t>Создать файл html_11.html,  вставить содержимое файла html_09.html </a:t>
            </a:r>
            <a:endParaRPr sz="2800"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Удалить панель навигации как строку</a:t>
            </a:r>
            <a:endParaRPr/>
          </a:p>
          <a:p>
            <a:pPr indent="-2000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Добавить панель навигации как список</a:t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905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9430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Сохранить  файл в облачном хранилище GitHub</a:t>
            </a:r>
            <a:endParaRPr/>
          </a:p>
          <a:p>
            <a:pPr indent="-77469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2065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943700" y="428425"/>
            <a:ext cx="11003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навигационной панели. Вариант 1- в виде текстовой строки  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38125"/>
          <a:stretch/>
        </p:blipFill>
        <p:spPr>
          <a:xfrm>
            <a:off x="-741696" y="2080855"/>
            <a:ext cx="6093144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6454" y="3506850"/>
            <a:ext cx="1266825" cy="295275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4" name="Google Shape;104;p6"/>
          <p:cNvCxnSpPr>
            <a:stCxn id="103" idx="1"/>
          </p:cNvCxnSpPr>
          <p:nvPr/>
        </p:nvCxnSpPr>
        <p:spPr>
          <a:xfrm rot="10800000">
            <a:off x="1343354" y="3654488"/>
            <a:ext cx="1613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5" name="Google Shape;10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400" y="1964000"/>
            <a:ext cx="7086600" cy="502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6"/>
          <p:cNvCxnSpPr/>
          <p:nvPr/>
        </p:nvCxnSpPr>
        <p:spPr>
          <a:xfrm>
            <a:off x="7639650" y="1891925"/>
            <a:ext cx="1081800" cy="10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Панель навигации как строка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161" y="2077332"/>
            <a:ext cx="63627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79425" y="-1914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навигационной панели. Вариант 2- в виде таблицы.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49" y="155051"/>
            <a:ext cx="6870075" cy="7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/>
          <p:nvPr/>
        </p:nvSpPr>
        <p:spPr>
          <a:xfrm>
            <a:off x="6162266" y="1629262"/>
            <a:ext cx="3409200" cy="923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Html_09.html скопировано, строка навигации удалена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4692" y="3223537"/>
            <a:ext cx="3351050" cy="3132667"/>
          </a:xfrm>
          <a:prstGeom prst="rect">
            <a:avLst/>
          </a:prstGeom>
          <a:noFill/>
          <a:ln cap="flat" cmpd="sng" w="190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8"/>
          <p:cNvCxnSpPr>
            <a:stCxn id="120" idx="1"/>
          </p:cNvCxnSpPr>
          <p:nvPr/>
        </p:nvCxnSpPr>
        <p:spPr>
          <a:xfrm flipH="1">
            <a:off x="2284692" y="4789871"/>
            <a:ext cx="4740000" cy="13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Заполнение таблицы ссылками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75" y="1460875"/>
            <a:ext cx="6093376" cy="55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064" y="1549770"/>
            <a:ext cx="6581775" cy="4143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9"/>
          <p:cNvCxnSpPr/>
          <p:nvPr/>
        </p:nvCxnSpPr>
        <p:spPr>
          <a:xfrm flipH="1">
            <a:off x="2133600" y="3657600"/>
            <a:ext cx="4865511" cy="2935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9"/>
          <p:cNvCxnSpPr/>
          <p:nvPr/>
        </p:nvCxnSpPr>
        <p:spPr>
          <a:xfrm flipH="1">
            <a:off x="2235200" y="4470400"/>
            <a:ext cx="4741333" cy="20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9"/>
          <p:cNvCxnSpPr/>
          <p:nvPr/>
        </p:nvCxnSpPr>
        <p:spPr>
          <a:xfrm flipH="1">
            <a:off x="2280356" y="5215467"/>
            <a:ext cx="4718755" cy="1400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Панель навигации как таблица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690" y="2395487"/>
            <a:ext cx="83534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5821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Создание навигационной панели. Вариант 3- в виде списка, выровненного по правому краю </a:t>
            </a:r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5316" l="0" r="0" t="0"/>
          <a:stretch/>
        </p:blipFill>
        <p:spPr>
          <a:xfrm>
            <a:off x="141835" y="1435739"/>
            <a:ext cx="5810330" cy="572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1"/>
          <p:cNvSpPr txBox="1"/>
          <p:nvPr/>
        </p:nvSpPr>
        <p:spPr>
          <a:xfrm>
            <a:off x="4391379" y="2697129"/>
            <a:ext cx="3409242" cy="92333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Содержимое Html_09.html скопировано, строка навигации удалена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1540" y="2538589"/>
            <a:ext cx="2886075" cy="342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7" name="Google Shape;147;p11"/>
          <p:cNvCxnSpPr>
            <a:stCxn id="146" idx="1"/>
          </p:cNvCxnSpPr>
          <p:nvPr/>
        </p:nvCxnSpPr>
        <p:spPr>
          <a:xfrm flipH="1">
            <a:off x="1218440" y="4253089"/>
            <a:ext cx="7013100" cy="38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11"/>
          <p:cNvSpPr/>
          <p:nvPr/>
        </p:nvSpPr>
        <p:spPr>
          <a:xfrm>
            <a:off x="9279467" y="2538589"/>
            <a:ext cx="169333" cy="31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1416658" y="4204292"/>
            <a:ext cx="4120500" cy="192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2477" y="4933799"/>
            <a:ext cx="4248150" cy="257175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1" name="Google Shape;151;p11"/>
          <p:cNvCxnSpPr/>
          <p:nvPr/>
        </p:nvCxnSpPr>
        <p:spPr>
          <a:xfrm rot="10800000">
            <a:off x="2805677" y="4402087"/>
            <a:ext cx="2927700" cy="65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2022-02-24T10:18:55Z</dcterms:created>
  <dc:creator>Elena</dc:creator>
</cp:coreProperties>
</file>