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NvI8XzgY4JpcldNoQh5Omv7eX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674befe5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674befe5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8674befe5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674befe59_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674befe59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8674befe59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674befe59_3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674befe59_3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8674befe59_3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674befe59_3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674befe59_3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8674befe59_3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7. Создание  и подключение библиотеки стилей css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библиотеки стилей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838200" y="1852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Создание  папки css и файла стилей s1.css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650" y="2547937"/>
            <a:ext cx="3152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2165650" y="2547937"/>
            <a:ext cx="2690813" cy="3077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Папка проекта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427" y="2647949"/>
            <a:ext cx="2676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 стиля отображения тега &lt;body&gt;</a:t>
            </a:r>
            <a:br>
              <a:rPr lang="ru-RU"/>
            </a:br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767" y="3725562"/>
            <a:ext cx="1828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660" y="1690688"/>
            <a:ext cx="80486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5568263" y="4628288"/>
            <a:ext cx="6094970" cy="1754326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синтаксис соответствует синтаксису языка JavaScript в части описания классов. Мы описываем класс body, у которого есть атрибуты, и мы задаем их значения через двоеточие. В примере фон страницы – светло-голубой, цвет текста – темно-синий. У страницы заданы поля (margin) и отступы (padding)</a:t>
            </a:r>
            <a:endParaRPr/>
          </a:p>
        </p:txBody>
      </p:sp>
      <p:cxnSp>
        <p:nvCxnSpPr>
          <p:cNvPr id="172" name="Google Shape;172;p7"/>
          <p:cNvCxnSpPr>
            <a:stCxn id="173" idx="1"/>
          </p:cNvCxnSpPr>
          <p:nvPr/>
        </p:nvCxnSpPr>
        <p:spPr>
          <a:xfrm flipH="1">
            <a:off x="7916077" y="2857625"/>
            <a:ext cx="2318700" cy="51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7"/>
          <p:cNvSpPr txBox="1"/>
          <p:nvPr/>
        </p:nvSpPr>
        <p:spPr>
          <a:xfrm>
            <a:off x="10234777" y="2672959"/>
            <a:ext cx="672492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 rot="10800000">
            <a:off x="7346349" y="3705186"/>
            <a:ext cx="1139483" cy="5022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7"/>
          <p:cNvSpPr txBox="1"/>
          <p:nvPr/>
        </p:nvSpPr>
        <p:spPr>
          <a:xfrm>
            <a:off x="8485944" y="4079347"/>
            <a:ext cx="990464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Отступы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Подключение файла со стилями в </a:t>
            </a:r>
            <a:r>
              <a:rPr lang="ru-RU" sz="3600"/>
              <a:t>html_12.html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8111"/>
            <a:ext cx="5221373" cy="219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976" y="1638945"/>
            <a:ext cx="6540248" cy="248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3910914" y="2218038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9267568" y="2273643"/>
            <a:ext cx="747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использования нового стиля в сравнении</a:t>
            </a:r>
            <a:endParaRPr/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67" y="1735321"/>
            <a:ext cx="6466711" cy="330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341" y="2600071"/>
            <a:ext cx="7246453" cy="384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2020330" y="3515498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8041292" y="4675147"/>
            <a:ext cx="747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добавления текста в четырех статьях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621956" y="1844160"/>
            <a:ext cx="40983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Дополните текст в четырех статьях (например, используя Википедию). Объем не должен превышать трех абзацев текста для каждой статьи.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524" y="2073747"/>
            <a:ext cx="59340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Переопределение стилей заголовков  в s2.css и html_13.html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838200" y="4164227"/>
            <a:ext cx="4857235" cy="201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Необходимо одинаково оформить и заголовки, и подвалы, то можно указать имена классов через запятую. Задан цвет фона и размещение текста по центру.</a:t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64" y="1690689"/>
            <a:ext cx="2922087" cy="20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7970" y="1690688"/>
            <a:ext cx="4857235" cy="211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5550" y="3280726"/>
            <a:ext cx="4565475" cy="27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Применение нового стиля заголовков</a:t>
            </a:r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82" y="1872048"/>
            <a:ext cx="5565192" cy="3216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2"/>
          <p:cNvCxnSpPr/>
          <p:nvPr/>
        </p:nvCxnSpPr>
        <p:spPr>
          <a:xfrm flipH="1">
            <a:off x="4244546" y="3496962"/>
            <a:ext cx="525162" cy="6919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12"/>
          <p:cNvSpPr txBox="1"/>
          <p:nvPr/>
        </p:nvSpPr>
        <p:spPr>
          <a:xfrm>
            <a:off x="4590535" y="3176372"/>
            <a:ext cx="1705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Заменено на s2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4701" y="3480099"/>
            <a:ext cx="6617299" cy="3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Выравнивание текстов всех заголовков и подвалов по правому краю. </a:t>
            </a:r>
            <a:br>
              <a:rPr lang="ru-RU"/>
            </a:b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422031" y="1825625"/>
            <a:ext cx="59901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Скопируйте c2.css и переименуйте его в c3.css, в нем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Переопределите стиль текста тега </a:t>
            </a:r>
            <a:r>
              <a:rPr b="1" lang="ru-RU"/>
              <a:t>p: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Необходимо  атрибуту </a:t>
            </a:r>
            <a:r>
              <a:rPr b="1" lang="ru-RU"/>
              <a:t>text-align</a:t>
            </a:r>
            <a:r>
              <a:rPr b="1" lang="ru-RU"/>
              <a:t> задать значение right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html_14.html переподключите библиотеку стилей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Обратите внимание, что выравнивается текст абзацев во всех частях статьи </a:t>
            </a:r>
            <a:endParaRPr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469" y="994613"/>
            <a:ext cx="4300025" cy="255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699" y="3552151"/>
            <a:ext cx="3795882" cy="33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32" name="Google Shape;232;p14"/>
          <p:cNvSpPr txBox="1"/>
          <p:nvPr>
            <p:ph idx="1" type="body"/>
          </p:nvPr>
        </p:nvSpPr>
        <p:spPr>
          <a:xfrm>
            <a:off x="283876" y="14396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&lt;main &gt;, тег, объединяющий контент </a:t>
            </a:r>
            <a:r>
              <a:rPr lang="ru-RU" sz="2800"/>
              <a:t>о</a:t>
            </a:r>
            <a:r>
              <a:rPr lang="ru-RU"/>
              <a:t>сновного оригинального содержания страницы в HTML5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внутри тега &lt;main&gt; также могут быть заголовок и подвал, собственная навигационная панель (например, со ссылками на разделы внутри страницы). Ряд источников считает, что на странице может быть только одна панель навигации.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 article &gt;, тег отдельной части содержания страницы – статьи в HTML5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 section &gt;,тег отдельной части статьи в HTML5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К секциям можно отнести, например, введение, основную часть, заключение.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838200" y="1825625"/>
            <a:ext cx="41434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Логика оформления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Пример шаблона HTML файла (только тег &lt;body&gt;):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30" y="1061831"/>
            <a:ext cx="5991225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/>
          <p:nvPr/>
        </p:nvSpPr>
        <p:spPr>
          <a:xfrm>
            <a:off x="5177480" y="2692923"/>
            <a:ext cx="5887995" cy="3170358"/>
          </a:xfrm>
          <a:prstGeom prst="rect">
            <a:avLst/>
          </a:prstGeom>
          <a:solidFill>
            <a:srgbClr val="6DD533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некоторыми этапами подготовки: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Оформлением </a:t>
            </a:r>
            <a:r>
              <a:rPr lang="ru-RU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Ознакомимся элементами сайта (о</a:t>
            </a:r>
            <a:r>
              <a:rPr lang="ru-RU"/>
              <a:t>сновное содержание страницы &lt;main &gt;, отдельные части содержания страницы - статьи &lt; article &gt; тег отдельной части статьи &lt; section &gt;)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Ознакомимся c каскадными таблицами стилей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Научимся 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библиотеки стилей css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Запускать отладку документа в Visual Studio Code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некоторые виды разметок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Эта структура называется DOM - document object model (объектная модель документа). Таким образом, все, что есть в документе распределяется по элементам дерева документа (DOM) и представляет собой некий типовой элемент (абзац, заголовок, и т.д.) - так называемый класс.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970" y="3538288"/>
            <a:ext cx="4566180" cy="295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/>
              <a:t>Пример расшифровки смысловой части кода :</a:t>
            </a:r>
            <a:br>
              <a:rPr lang="ru-RU" sz="4400"/>
            </a:b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212125" y="1813269"/>
            <a:ext cx="60383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main – моделирование иммунного ответа организма.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Тогда article может содержать section- введение в вопрос и/или section- обзор литературы, моделирование иммунного ответа на определенный антиген и/или section- отзыв на статью из блога.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3447" y="1873207"/>
            <a:ext cx="59817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7</a:t>
            </a:r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Стили в заголовке html файла используются, если страница имеет индивидуальное оформление в отличие от других страниц сайта(Cм. letters).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ru-RU" sz="1200"/>
              <a:t>Стилей, как правило, много. Они образуют довольно сложную собственную структуру и имеют определенные правила записи.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 </a:t>
            </a:r>
            <a:r>
              <a:rPr lang="ru-RU"/>
              <a:t>Принято называть такие сборники стилей - каскадными таблицами (листами) стилей (cascading style sheets-сокращенно css).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 sz="1400"/>
              <a:t>Записывать все стили в заголовок непродуктивно и не очень наглядно, так как сильно «раздувает» заголовок.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Логично вынести стили в отдельный файл и подключить его. Таким образом, становится понятно, для чего в наших шаблонах существует строчка:                                                              - это просто ссылка на файл с описанием стилей.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698" y="5592719"/>
            <a:ext cx="3762375" cy="10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18"/>
          <p:cNvCxnSpPr/>
          <p:nvPr/>
        </p:nvCxnSpPr>
        <p:spPr>
          <a:xfrm flipH="1">
            <a:off x="9774195" y="5585254"/>
            <a:ext cx="759940" cy="7784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7:</a:t>
            </a:r>
            <a:br>
              <a:rPr lang="ru-RU" sz="4000"/>
            </a:br>
            <a:endParaRPr sz="40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149292"/>
            <a:ext cx="11538300" cy="5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Клонируйте  из репозитория  p_dyn.html  в папку вашего проекта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p_dyn.html в html_12.html </a:t>
            </a:r>
            <a:endParaRPr sz="2800"/>
          </a:p>
          <a:p>
            <a:pPr indent="-17525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Отредактировать файл html_12.html (самостоятельно)</a:t>
            </a:r>
            <a:endParaRPr/>
          </a:p>
          <a:p>
            <a:pPr indent="-1905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 </a:t>
            </a:r>
            <a:endParaRPr/>
          </a:p>
          <a:p>
            <a:pPr indent="-194309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</a:t>
            </a:r>
            <a:r>
              <a:rPr lang="ru-RU" sz="1800"/>
              <a:t>Дополните текст в четырех статьях</a:t>
            </a:r>
            <a:endParaRPr sz="1800"/>
          </a:p>
          <a:p>
            <a:pPr indent="-202882" lvl="3" marL="16002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Вместо заголовка «Навигация» создайте панель навигации: </a:t>
            </a:r>
            <a:endParaRPr/>
          </a:p>
          <a:p>
            <a:pPr indent="-202882" lvl="4" marL="20574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Якоря на заголовки статей и переходы по гиперссылке на заголовки + Википедия)</a:t>
            </a:r>
            <a:endParaRPr/>
          </a:p>
          <a:p>
            <a:pPr indent="-19430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400"/>
              <a:t>Создать папку  под стили css  и файл стилей s1.css</a:t>
            </a:r>
            <a:endParaRPr sz="2400"/>
          </a:p>
          <a:p>
            <a:pPr indent="-194309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 s1.css создайте  стиль отображения тега &lt;body&gt;</a:t>
            </a:r>
            <a:endParaRPr/>
          </a:p>
          <a:p>
            <a:pPr indent="-194309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Поправьте подключаемый файл со стилями в html_12.html, тег &lt;link&gt;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s1.css переименовать в файл s2.css</a:t>
            </a:r>
            <a:endParaRPr/>
          </a:p>
          <a:p>
            <a:pPr indent="-19431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s2.css переопределите стили заголовков тега &lt;header&gt;, &lt;footer&gt;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Скопировать файл html_12.html переименовать в файл html_13.html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html_13.html, тег &lt;link&gt;</a:t>
            </a:r>
            <a:endParaRPr/>
          </a:p>
          <a:p>
            <a:pPr indent="-140017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s2.css переименовать в файл s3.css(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s3.css переопределите стили: выровняйте текст заголовка по правому краю. </a:t>
            </a:r>
            <a:endParaRPr/>
          </a:p>
          <a:p>
            <a:pPr indent="-140017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html_13.html переименовать в файл html_14.html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html_14.html, тег &lt;link&gt;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95600" y="393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Клонирование Шаблона странички о популяционной динамике </a:t>
            </a:r>
            <a:r>
              <a:rPr lang="ru-RU">
                <a:solidFill>
                  <a:srgbClr val="FF0000"/>
                </a:solidFill>
              </a:rPr>
              <a:t>p_dyn.html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693000" y="1899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https://github.com/Elena-Samarkina/html_02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Смотри Презентацию Практическое занятие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1357385" y="545293"/>
            <a:ext cx="3409242" cy="646331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p_dyn.html скопировано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84" y="1701277"/>
            <a:ext cx="6857108" cy="350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5557579" y="3060742"/>
            <a:ext cx="2690813" cy="3077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Папка проекта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674befe59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внутри сайта</a:t>
            </a:r>
            <a:endParaRPr/>
          </a:p>
        </p:txBody>
      </p:sp>
      <p:sp>
        <p:nvSpPr>
          <p:cNvPr id="121" name="Google Shape;121;g18674befe59_2_0"/>
          <p:cNvSpPr txBox="1"/>
          <p:nvPr>
            <p:ph idx="1" type="body"/>
          </p:nvPr>
        </p:nvSpPr>
        <p:spPr>
          <a:xfrm>
            <a:off x="478175" y="1690825"/>
            <a:ext cx="7877700" cy="17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-RU" sz="14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Якорем называется закладка с уникальным именем на определенном месте веб-страницы, предназначенная для создания перехода к ней по ссылке. Якоря удобно применять в документах большого объема, чтобы можно было быстро переходить к нужному разделу.</a:t>
            </a:r>
            <a:endParaRPr sz="147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-RU" sz="14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создания якоря следует вначале сделать закладку в соответствующем месте и дать ей имя при помощи атрибута </a:t>
            </a:r>
            <a:r>
              <a:rPr lang="ru-RU" sz="1477">
                <a:solidFill>
                  <a:srgbClr val="B610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-RU" sz="14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тега </a:t>
            </a:r>
            <a:r>
              <a:rPr b="1" lang="ru-RU" sz="1477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ru-RU" sz="14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(пример . В качестве значения </a:t>
            </a:r>
            <a:r>
              <a:rPr lang="ru-RU" sz="1477">
                <a:solidFill>
                  <a:srgbClr val="B610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ru-RU" sz="14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перехода к этому якорю используется имя закладки с символом решетки (#) впереди.</a:t>
            </a:r>
            <a:endParaRPr sz="147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/>
          </a:p>
        </p:txBody>
      </p:sp>
      <p:sp>
        <p:nvSpPr>
          <p:cNvPr id="122" name="Google Shape;122;g18674befe59_2_0"/>
          <p:cNvSpPr txBox="1"/>
          <p:nvPr/>
        </p:nvSpPr>
        <p:spPr>
          <a:xfrm>
            <a:off x="987800" y="4556600"/>
            <a:ext cx="4074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&lt;p&gt;&lt;a</a:t>
            </a:r>
            <a:r>
              <a:rPr lang="ru-RU" sz="1050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ru-RU" sz="105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&gt;&lt;/a&gt;&lt;/p&gt;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&lt;p&gt;&lt;a</a:t>
            </a:r>
            <a:r>
              <a:rPr lang="ru-RU" sz="1050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lang="ru-RU" sz="1050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"#top"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Наверх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&lt;/a&gt;&lt;/p&gt;</a:t>
            </a:r>
            <a:endParaRPr sz="1050">
              <a:solidFill>
                <a:schemeClr val="dk1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</p:txBody>
      </p:sp>
      <p:pic>
        <p:nvPicPr>
          <p:cNvPr id="123" name="Google Shape;123;g18674befe59_2_0"/>
          <p:cNvPicPr preferRelativeResize="0"/>
          <p:nvPr/>
        </p:nvPicPr>
        <p:blipFill rotWithShape="1">
          <a:blip r:embed="rId3">
            <a:alphaModFix/>
          </a:blip>
          <a:srcRect b="8045" l="0" r="69773" t="0"/>
          <a:stretch/>
        </p:blipFill>
        <p:spPr>
          <a:xfrm>
            <a:off x="8296600" y="275900"/>
            <a:ext cx="3685200" cy="630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8674befe59_2_0"/>
          <p:cNvCxnSpPr/>
          <p:nvPr/>
        </p:nvCxnSpPr>
        <p:spPr>
          <a:xfrm flipH="1" rot="10800000">
            <a:off x="6739750" y="3704975"/>
            <a:ext cx="21285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g18674befe59_2_0"/>
          <p:cNvSpPr txBox="1"/>
          <p:nvPr/>
        </p:nvSpPr>
        <p:spPr>
          <a:xfrm>
            <a:off x="3533425" y="4470400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8674befe59_2_0"/>
          <p:cNvSpPr txBox="1"/>
          <p:nvPr/>
        </p:nvSpPr>
        <p:spPr>
          <a:xfrm>
            <a:off x="3540125" y="4368875"/>
            <a:ext cx="17538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Закладка или якорь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18674befe59_2_0"/>
          <p:cNvCxnSpPr>
            <a:stCxn id="126" idx="1"/>
          </p:cNvCxnSpPr>
          <p:nvPr/>
        </p:nvCxnSpPr>
        <p:spPr>
          <a:xfrm flipH="1">
            <a:off x="3070625" y="4568975"/>
            <a:ext cx="4695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g18674befe59_2_0"/>
          <p:cNvSpPr txBox="1"/>
          <p:nvPr/>
        </p:nvSpPr>
        <p:spPr>
          <a:xfrm>
            <a:off x="4052575" y="5574675"/>
            <a:ext cx="27591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Настройка ссылки перехода вверх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18674befe59_2_0"/>
          <p:cNvCxnSpPr>
            <a:stCxn id="128" idx="1"/>
          </p:cNvCxnSpPr>
          <p:nvPr/>
        </p:nvCxnSpPr>
        <p:spPr>
          <a:xfrm rot="10800000">
            <a:off x="2833375" y="5475075"/>
            <a:ext cx="12192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74befe59_3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Настройка ссылки перехода вверх</a:t>
            </a:r>
            <a:endParaRPr/>
          </a:p>
        </p:txBody>
      </p:sp>
      <p:pic>
        <p:nvPicPr>
          <p:cNvPr id="136" name="Google Shape;136;g18674befe59_3_12"/>
          <p:cNvPicPr preferRelativeResize="0"/>
          <p:nvPr/>
        </p:nvPicPr>
        <p:blipFill rotWithShape="1">
          <a:blip r:embed="rId3">
            <a:alphaModFix/>
          </a:blip>
          <a:srcRect b="8335" l="20043" r="40838" t="64940"/>
          <a:stretch/>
        </p:blipFill>
        <p:spPr>
          <a:xfrm>
            <a:off x="1483925" y="2748850"/>
            <a:ext cx="7337976" cy="28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8674befe59_3_12"/>
          <p:cNvSpPr txBox="1"/>
          <p:nvPr/>
        </p:nvSpPr>
        <p:spPr>
          <a:xfrm>
            <a:off x="8060125" y="3418500"/>
            <a:ext cx="27591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Настройка ссылки перехода вверх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18674befe59_3_12"/>
          <p:cNvCxnSpPr>
            <a:stCxn id="137" idx="1"/>
          </p:cNvCxnSpPr>
          <p:nvPr/>
        </p:nvCxnSpPr>
        <p:spPr>
          <a:xfrm flipH="1">
            <a:off x="3842725" y="3726300"/>
            <a:ext cx="42174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674befe59_3_21"/>
          <p:cNvSpPr txBox="1"/>
          <p:nvPr>
            <p:ph type="title"/>
          </p:nvPr>
        </p:nvSpPr>
        <p:spPr>
          <a:xfrm>
            <a:off x="838200" y="365125"/>
            <a:ext cx="6453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внутри html страницы</a:t>
            </a:r>
            <a:endParaRPr/>
          </a:p>
        </p:txBody>
      </p:sp>
      <p:sp>
        <p:nvSpPr>
          <p:cNvPr id="145" name="Google Shape;145;g18674befe59_3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18674befe59_3_21"/>
          <p:cNvPicPr preferRelativeResize="0"/>
          <p:nvPr/>
        </p:nvPicPr>
        <p:blipFill rotWithShape="1">
          <a:blip r:embed="rId3">
            <a:alphaModFix/>
          </a:blip>
          <a:srcRect b="6032" l="3233" r="58458" t="0"/>
          <a:stretch/>
        </p:blipFill>
        <p:spPr>
          <a:xfrm>
            <a:off x="8709375" y="-90650"/>
            <a:ext cx="4670549" cy="64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674befe59_3_21"/>
          <p:cNvPicPr preferRelativeResize="0"/>
          <p:nvPr/>
        </p:nvPicPr>
        <p:blipFill rotWithShape="1">
          <a:blip r:embed="rId4">
            <a:alphaModFix/>
          </a:blip>
          <a:srcRect b="31817" l="15239" r="32712" t="6400"/>
          <a:stretch/>
        </p:blipFill>
        <p:spPr>
          <a:xfrm>
            <a:off x="0" y="173500"/>
            <a:ext cx="8526250" cy="64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674befe59_3_29"/>
          <p:cNvSpPr txBox="1"/>
          <p:nvPr>
            <p:ph type="title"/>
          </p:nvPr>
        </p:nvSpPr>
        <p:spPr>
          <a:xfrm>
            <a:off x="90300" y="365125"/>
            <a:ext cx="3937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создания закладок</a:t>
            </a:r>
            <a:endParaRPr/>
          </a:p>
        </p:txBody>
      </p:sp>
      <p:pic>
        <p:nvPicPr>
          <p:cNvPr id="154" name="Google Shape;154;g18674befe59_3_29"/>
          <p:cNvPicPr preferRelativeResize="0"/>
          <p:nvPr/>
        </p:nvPicPr>
        <p:blipFill rotWithShape="1">
          <a:blip r:embed="rId3">
            <a:alphaModFix/>
          </a:blip>
          <a:srcRect b="18682" l="17617" r="33890" t="8906"/>
          <a:stretch/>
        </p:blipFill>
        <p:spPr>
          <a:xfrm>
            <a:off x="2299800" y="256775"/>
            <a:ext cx="9311798" cy="63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2022-02-24T13:59:12Z</dcterms:created>
  <dc:creator>Elena</dc:creator>
</cp:coreProperties>
</file>