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65ZG2gey4fGnUdUQxECz4efR0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8. Создание  и подключение библиотеки стилей css (продолжение)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r>
              <a:rPr lang="ru-RU"/>
              <a:t/>
            </a:r>
            <a:br>
              <a:rPr lang="ru-RU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201400" y="218696"/>
            <a:ext cx="77806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Подключение шрифтов в документе в целом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278772" y="3218326"/>
            <a:ext cx="7625862" cy="93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текста будут выбраны (или подгружены из сети) шрифты в порядке предпочтения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69" y="1030654"/>
            <a:ext cx="3743174" cy="5827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0"/>
          <p:cNvCxnSpPr/>
          <p:nvPr/>
        </p:nvCxnSpPr>
        <p:spPr>
          <a:xfrm rot="10800000">
            <a:off x="1364585" y="2574333"/>
            <a:ext cx="956700" cy="15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892" y="2746717"/>
            <a:ext cx="81819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Доступные шрифты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l="56885" t="29334" r="9537" b="24718"/>
          <a:stretch/>
        </p:blipFill>
        <p:spPr>
          <a:xfrm>
            <a:off x="2039815" y="2046707"/>
            <a:ext cx="5078438" cy="39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 буквам нужно применять многократно один и тот же стиль и вносить правку в html(см. предыдущую работу), это неудобно</a:t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18" y="2383070"/>
            <a:ext cx="4295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266" y="2287819"/>
            <a:ext cx="57245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2688" y="3889363"/>
            <a:ext cx="4757811" cy="297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специальных элементов оформления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"/>
          </p:nvPr>
        </p:nvSpPr>
        <p:spPr>
          <a:xfrm>
            <a:off x="1555652" y="1964531"/>
            <a:ext cx="628005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236" y="1686719"/>
            <a:ext cx="45148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специальных элементов оформления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890" y="2511316"/>
            <a:ext cx="4757811" cy="297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102" y="2053931"/>
            <a:ext cx="6737036" cy="3615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4"/>
          <p:cNvCxnSpPr/>
          <p:nvPr/>
        </p:nvCxnSpPr>
        <p:spPr>
          <a:xfrm flipH="1">
            <a:off x="5725551" y="1167618"/>
            <a:ext cx="1955409" cy="12098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93" name="Google Shape;19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4620" y="1027906"/>
            <a:ext cx="1447800" cy="1247775"/>
          </a:xfrm>
          <a:prstGeom prst="rect">
            <a:avLst/>
          </a:prstGeom>
          <a:noFill/>
          <a:ln w="127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Самостоятельно добавьте специальный элемент для заглавных букв заголовков h2</a:t>
            </a: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692" y="2669687"/>
            <a:ext cx="2932381" cy="313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0665" y="3355145"/>
            <a:ext cx="23526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5992836" y="2346521"/>
            <a:ext cx="3657601" cy="646331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можно выделить первую строку текста всех статей</a:t>
            </a:r>
            <a:endParaRPr/>
          </a:p>
        </p:txBody>
      </p:sp>
      <p:cxnSp>
        <p:nvCxnSpPr>
          <p:cNvPr id="202" name="Google Shape;202;p15"/>
          <p:cNvCxnSpPr>
            <a:stCxn id="201" idx="2"/>
          </p:cNvCxnSpPr>
          <p:nvPr/>
        </p:nvCxnSpPr>
        <p:spPr>
          <a:xfrm>
            <a:off x="7821637" y="2992852"/>
            <a:ext cx="14100" cy="36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12652" y="681037"/>
            <a:ext cx="1095990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Создайте специального элемента для того, чтобы текст реагировал изменением цвета на наведение курсора</a:t>
            </a:r>
            <a:br>
              <a:rPr lang="ru-RU"/>
            </a:b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9650" y="2696369"/>
            <a:ext cx="42957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7190004" y="3974584"/>
            <a:ext cx="2460433" cy="646331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Специальные элементы в s7.css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цвета фона в ответ на наведение курсора мыши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l="40154" t="18052" r="23500" b="15486"/>
          <a:stretch/>
        </p:blipFill>
        <p:spPr>
          <a:xfrm>
            <a:off x="3356625" y="1619051"/>
            <a:ext cx="4827277" cy="49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8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Обратите внимание на порядок применения стилей в s.css: 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Стиль body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Стиль header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Стиль h1,..h4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Стиль p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Стиль letter1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Стиль особый элемент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Оформление как бы складывается из налагающихся друг на друга стилей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некоторыми этапами подготовки: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Оформлением </a:t>
            </a:r>
            <a:r>
              <a:rPr lang="ru-RU" sz="22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Ознакомимся элементами сайта (о</a:t>
            </a:r>
            <a:r>
              <a:rPr lang="ru-RU"/>
              <a:t>сновное содержание страницы &lt;main &gt;, отдельные части содержания страницы - статьи &lt; article &gt; тег отдельной части статьи &lt; section &gt;)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Ознакомимся c каскадными таблицами стилей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Научимся использовать функции Visual Studio Code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библиотеки стилей css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Запускать отладку документа в Visual Studio Code</a:t>
            </a:r>
            <a:endParaRPr u="sng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некоторые виды разметок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08775" y="40186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8:</a:t>
            </a:r>
            <a:br>
              <a:rPr lang="ru-RU" sz="4000"/>
            </a:br>
            <a:endParaRPr sz="400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03063" y="1096192"/>
            <a:ext cx="115383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lvl="1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Открыть файл s3.css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11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s3.css переопределите стили: заголовков, заданных тегами h2, h3, h4 измените цвет, сделайте их подчеркнутыми</a:t>
            </a:r>
            <a:endParaRPr/>
          </a:p>
          <a:p>
            <a:pPr marL="1600200" lvl="3" indent="-211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Проверьте как изменилась Ваша страничка html_14.html в браузере</a:t>
            </a:r>
            <a:endParaRPr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s3.css переименовать в файл s4.css(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11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s4.css переопределите стили: текст, ранее заданный тегом p, теперь выравниваем по ширине и с красной строкой. </a:t>
            </a:r>
            <a:endParaRPr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html_14.html переименовать в файл html_15.html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11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html_15.html, тег &lt;link&gt;</a:t>
            </a:r>
            <a:endParaRPr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s4.css переименовать в файл s5.css(самостоятельно)</a:t>
            </a:r>
            <a:endParaRPr/>
          </a:p>
          <a:p>
            <a:pPr marL="1600200" lvl="3" indent="-211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s5.css переопределите стили: в стиле отображения тега &lt;body&gt; изменить начертание шрифтов в документе в целом</a:t>
            </a:r>
            <a:endParaRPr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html_15.html переименовать в файл html_16.html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11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html_16.html, тег &lt;link&gt;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05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8:</a:t>
            </a:r>
            <a:br>
              <a:rPr lang="ru-RU" sz="4000"/>
            </a:br>
            <a:endParaRPr sz="400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81000" y="1149292"/>
            <a:ext cx="115383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85800" lvl="1" indent="-2171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s5.css переименовать в файл s6.css(самостоятельно)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s6.css создайте стили собственного класса letter1 для заглавной буквы заголовков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html_16.html переименовать в файл html_17.html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html_17.html, тег &lt;link&gt;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Используйте тег &lt;span&gt; для использования стиля заглавной буквы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Удалите стиль letter 1 в s6.css и тег &lt;span&gt; в файле в html_17.html.(можно оставить)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s6.css создайте для заглавной буквы заголовков специальные элементы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Проверьте как изменилась Ваша страничка html_17.html в браузере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s6.css переименовать в файл s7.css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s7.css создайте специальные элементы для того, чтобы текст реагировал изменением цвета на наведение курсора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html_17.html переименовать в файл html_18.html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200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html_18.html, тег &lt;link&gt;</a:t>
            </a:r>
            <a:endParaRPr/>
          </a:p>
          <a:p>
            <a:pPr marL="685800" lvl="1" indent="-25526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400"/>
              <a:t>Скопировать файл стилей s</a:t>
            </a:r>
            <a:r>
              <a:rPr lang="ru-RU"/>
              <a:t>7</a:t>
            </a:r>
            <a:r>
              <a:rPr lang="ru-RU" sz="2400"/>
              <a:t>.css переименовать в файл s</a:t>
            </a:r>
            <a:r>
              <a:rPr lang="ru-RU"/>
              <a:t>8</a:t>
            </a:r>
            <a:r>
              <a:rPr lang="ru-RU" sz="2400"/>
              <a:t>.css</a:t>
            </a:r>
            <a:endParaRPr sz="2400"/>
          </a:p>
          <a:p>
            <a:pPr marL="1600200" lvl="3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 s8.css создайте специальные элементы для того, чтобы текст реагировал на наведение курсора отображением картинки и/или текста</a:t>
            </a:r>
            <a:endParaRPr/>
          </a:p>
          <a:p>
            <a:pPr marL="685800" lvl="1" indent="-255269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400"/>
              <a:t>Скопировать файл html_1</a:t>
            </a:r>
            <a:r>
              <a:rPr lang="ru-RU"/>
              <a:t>8</a:t>
            </a:r>
            <a:r>
              <a:rPr lang="ru-RU" sz="2400"/>
              <a:t>.html переименовать в файл html_1</a:t>
            </a:r>
            <a:r>
              <a:rPr lang="ru-RU"/>
              <a:t>9</a:t>
            </a:r>
            <a:r>
              <a:rPr lang="ru-RU" sz="2400"/>
              <a:t>.html (самостоятельно)</a:t>
            </a:r>
            <a:endParaRPr sz="2400"/>
          </a:p>
          <a:p>
            <a:pPr marL="1600200" lvl="3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Поправьте подключаемый файл со стилями в html_19.html, тег &lt;link&gt;</a:t>
            </a:r>
            <a:endParaRPr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стиля заголовков. </a:t>
            </a:r>
            <a:br>
              <a:rPr lang="ru-RU"/>
            </a:b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43" y="1458743"/>
            <a:ext cx="5618805" cy="489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3253" y="1294228"/>
            <a:ext cx="5365689" cy="52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4009292" y="2433711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7090117" y="2433711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стилей заголовков.</a:t>
            </a:r>
            <a:br>
              <a:rPr lang="ru-RU"/>
            </a:b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422031" y="1901825"/>
            <a:ext cx="10649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Откройте c3.css и в нем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Переопределите стиль текста тегов </a:t>
            </a:r>
            <a:r>
              <a:rPr lang="ru-RU" b="1"/>
              <a:t>h2,h3,h4: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Необходимо  атрибуту </a:t>
            </a:r>
            <a:r>
              <a:rPr lang="ru-RU" b="1"/>
              <a:t>color</a:t>
            </a:r>
            <a:r>
              <a:rPr lang="ru-RU"/>
              <a:t> задать значение </a:t>
            </a:r>
            <a:r>
              <a:rPr lang="ru-RU" b="1"/>
              <a:t>crimson </a:t>
            </a:r>
            <a:r>
              <a:rPr lang="ru-RU"/>
              <a:t>(это цвет);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атрибуту</a:t>
            </a:r>
            <a:r>
              <a:rPr lang="ru-RU" b="1"/>
              <a:t> text-decoration-line</a:t>
            </a:r>
            <a:r>
              <a:rPr lang="ru-RU"/>
              <a:t> задать значение </a:t>
            </a:r>
            <a:r>
              <a:rPr lang="ru-RU" b="1"/>
              <a:t>underline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html_14.html переподключите библиотеку стилей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Обратите внимание, что все заголовки, кроме верхнего изменили цвет и подчеркнуты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стиля текста статей. </a:t>
            </a:r>
            <a:br>
              <a:rPr lang="ru-RU"/>
            </a:b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11" y="1250874"/>
            <a:ext cx="5365689" cy="52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4009292" y="2433711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1799" y="1250874"/>
            <a:ext cx="5406364" cy="52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6963508" y="2391771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стилей заголовков.</a:t>
            </a:r>
            <a:br>
              <a:rPr lang="ru-RU"/>
            </a:b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422031" y="1825625"/>
            <a:ext cx="106492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Скопируйте c3.css и переименуйте его c4.css в нем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Переопределите стиль текста тега </a:t>
            </a:r>
            <a:r>
              <a:rPr lang="ru-RU" b="1"/>
              <a:t>p: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Необходимо заменить значение </a:t>
            </a:r>
            <a:r>
              <a:rPr lang="ru-RU" b="1"/>
              <a:t>right </a:t>
            </a:r>
            <a:r>
              <a:rPr lang="ru-RU"/>
              <a:t>атрибута </a:t>
            </a:r>
            <a:r>
              <a:rPr lang="ru-RU" b="1"/>
              <a:t>text-align </a:t>
            </a:r>
            <a:r>
              <a:rPr lang="ru-RU"/>
              <a:t>на</a:t>
            </a:r>
            <a:r>
              <a:rPr lang="ru-RU" b="1"/>
              <a:t> justify </a:t>
            </a:r>
            <a:r>
              <a:rPr lang="ru-RU"/>
              <a:t>(выравнивание по ширине)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Необходимо задать атрибуту </a:t>
            </a:r>
            <a:r>
              <a:rPr lang="ru-RU" b="1"/>
              <a:t>text-indent</a:t>
            </a:r>
            <a:r>
              <a:rPr lang="ru-RU"/>
              <a:t> (красная строка) значение </a:t>
            </a:r>
            <a:r>
              <a:rPr lang="ru-RU" b="1"/>
              <a:t>8ch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html_15.html переподключите библиотеку стилей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Обратите внимание, что формат текста статей везде изменился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стиля тега &lt;body&gt;, отображаемых шрифтов в документе 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659" y="1776304"/>
            <a:ext cx="5111109" cy="495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9999" y="4845075"/>
            <a:ext cx="1524000" cy="923925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230" y="1693533"/>
            <a:ext cx="5111109" cy="503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74439" y="4980147"/>
            <a:ext cx="1171575" cy="981075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9"/>
          <p:cNvSpPr txBox="1"/>
          <p:nvPr/>
        </p:nvSpPr>
        <p:spPr>
          <a:xfrm>
            <a:off x="4009292" y="2433711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6963508" y="2391771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686</Words>
  <Application>Microsoft Office PowerPoint</Application>
  <PresentationFormat>Широкоэкранный</PresentationFormat>
  <Paragraphs>97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Тема Office</vt:lpstr>
      <vt:lpstr>Практическое занятие 8. Создание  и подключение библиотеки стилей css (продолжение)</vt:lpstr>
      <vt:lpstr>На этом практическом занятии мы ознакомимся: </vt:lpstr>
      <vt:lpstr>Задание 8: </vt:lpstr>
      <vt:lpstr>Задание 8: </vt:lpstr>
      <vt:lpstr>Изменение стиля заголовков.  </vt:lpstr>
      <vt:lpstr>Изменение стилей заголовков. </vt:lpstr>
      <vt:lpstr>Изменение стиля текста статей.  </vt:lpstr>
      <vt:lpstr>Изменение стилей заголовков. </vt:lpstr>
      <vt:lpstr>Изменение стиля тега &lt;body&gt;, отображаемых шрифтов в документе </vt:lpstr>
      <vt:lpstr>Подключение шрифтов в документе в целом</vt:lpstr>
      <vt:lpstr>Доступные шрифты</vt:lpstr>
      <vt:lpstr>К буквам нужно применять многократно один и тот же стиль и вносить правку в html(см. предыдущую работу), это неудобно</vt:lpstr>
      <vt:lpstr>Создание специальных элементов оформления</vt:lpstr>
      <vt:lpstr>Создание специальных элементов оформления</vt:lpstr>
      <vt:lpstr>Самостоятельно добавьте специальный элемент для заглавных букв заголовков h2</vt:lpstr>
      <vt:lpstr>Создайте специального элемента для того, чтобы текст реагировал изменением цвета на наведение курсора </vt:lpstr>
      <vt:lpstr>Изменение цвета фона в ответ на наведение курсора мыши</vt:lpstr>
      <vt:lpstr>Термины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 8. Создание  и подключение библиотеки стилей css (продолжение)</dc:title>
  <dc:creator>Elena</dc:creator>
  <cp:lastModifiedBy>user</cp:lastModifiedBy>
  <cp:revision>1</cp:revision>
  <dcterms:created xsi:type="dcterms:W3CDTF">2022-11-03T07:30:39Z</dcterms:created>
  <dcterms:modified xsi:type="dcterms:W3CDTF">2024-12-03T10:25:56Z</dcterms:modified>
</cp:coreProperties>
</file>