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15"/>
  </p:notesMasterIdLst>
  <p:handoutMasterIdLst>
    <p:handoutMasterId r:id="rId16"/>
  </p:handoutMasterIdLst>
  <p:sldIdLst>
    <p:sldId id="256" r:id="rId2"/>
    <p:sldId id="398" r:id="rId3"/>
    <p:sldId id="408" r:id="rId4"/>
    <p:sldId id="431" r:id="rId5"/>
    <p:sldId id="432" r:id="rId6"/>
    <p:sldId id="433" r:id="rId7"/>
    <p:sldId id="437" r:id="rId8"/>
    <p:sldId id="434" r:id="rId9"/>
    <p:sldId id="435" r:id="rId10"/>
    <p:sldId id="436" r:id="rId11"/>
    <p:sldId id="438" r:id="rId12"/>
    <p:sldId id="439" r:id="rId13"/>
    <p:sldId id="44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C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/>
    <p:restoredTop sz="94656"/>
  </p:normalViewPr>
  <p:slideViewPr>
    <p:cSldViewPr snapToGrid="0" snapToObjects="1">
      <p:cViewPr varScale="1">
        <p:scale>
          <a:sx n="61" d="100"/>
          <a:sy n="61" d="100"/>
        </p:scale>
        <p:origin x="1003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9761D-1F95-3B4C-BE9C-CDD1389A881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DCD51-711A-044D-9B2C-C47F74A9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955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5A596-FA52-0448-9C24-EA3FEFB30C0E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C5791-7364-9E4F-986D-297FD347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994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CF164A81-75B2-194C-A843-C64EC5C16B31}" type="datetime1">
              <a:rPr lang="en-US" smtClean="0"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DB3-0A53-D340-B3CF-599B34F5F3EB}" type="datetime1">
              <a:rPr lang="en-US" smtClean="0"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dirty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82E5-7E97-2F44-B961-B3631B15779F}" type="datetime1">
              <a:rPr lang="en-US" smtClean="0"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2E74-C78C-C942-965B-B6CC6D494C40}" type="datetime1">
              <a:rPr lang="en-US" smtClean="0"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67E5-F24F-664E-AC9C-26173D2CF6BA}" type="datetime1">
              <a:rPr lang="en-US" smtClean="0"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139F-CB8F-D149-BA56-8B0C015E5021}" type="datetime1">
              <a:rPr lang="en-US" smtClean="0"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2CA6-DA21-D448-9BFF-3B41542CED08}" type="datetime1">
              <a:rPr lang="en-US" smtClean="0"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87D6CFC-0B4B-2148-A17F-CDDE4D02F4BF}" type="datetime1">
              <a:rPr lang="en-US" smtClean="0"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dirty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0D79-2A23-4C40-804A-C01F394F0C72}" type="datetime1">
              <a:rPr lang="en-US" smtClean="0"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B835-C713-9846-B110-24995DE671EF}" type="datetime1">
              <a:rPr lang="en-US" smtClean="0"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3BC9-E94F-5B47-BD76-EECA0CBE7CA1}" type="datetime1">
              <a:rPr lang="en-US" smtClean="0"/>
              <a:t>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08A2-EBB5-744B-B5B4-7699A7EC7B98}" type="datetime1">
              <a:rPr lang="en-US" smtClean="0"/>
              <a:t>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72E7-27FD-CA40-8E81-E7A5851A1F00}" type="datetime1">
              <a:rPr lang="en-US" smtClean="0"/>
              <a:t>1/3/2019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C8EB-B6A2-A747-83AD-60E35A0235F5}" type="datetime1">
              <a:rPr lang="en-US" smtClean="0"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6F81F14-9AEC-394B-B8F6-AE69A194437D}" type="datetime1">
              <a:rPr lang="en-US" smtClean="0"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173" y="578700"/>
            <a:ext cx="7781442" cy="2459476"/>
          </a:xfrm>
        </p:spPr>
        <p:txBody>
          <a:bodyPr/>
          <a:lstStyle/>
          <a:p>
            <a:r>
              <a:rPr lang="en-US" altLang="zh-TW" sz="4000" dirty="0"/>
              <a:t>Embedded System Concept</a:t>
            </a:r>
            <a:br>
              <a:rPr lang="en-US" sz="4400" dirty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8999"/>
            <a:ext cx="7342188" cy="2358003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sz="4300" b="1" dirty="0">
                <a:solidFill>
                  <a:srgbClr val="800000"/>
                </a:solidFill>
              </a:rPr>
              <a:t>CHAPTER 7 </a:t>
            </a:r>
            <a:r>
              <a:rPr lang="zh-TW" altLang="en-US" sz="4300" b="1" dirty="0">
                <a:solidFill>
                  <a:srgbClr val="800000"/>
                </a:solidFill>
              </a:rPr>
              <a:t>在樹梅派上進行程式開發</a:t>
            </a:r>
            <a:endParaRPr lang="en-US" altLang="zh-TW" sz="4300" b="1" dirty="0">
              <a:solidFill>
                <a:srgbClr val="800000"/>
              </a:solidFill>
            </a:endParaRPr>
          </a:p>
          <a:p>
            <a:r>
              <a:rPr lang="en-US" altLang="zh-TW" sz="4300" b="1" dirty="0">
                <a:solidFill>
                  <a:srgbClr val="800000"/>
                </a:solidFill>
              </a:rPr>
              <a:t>7.3 Raspberry Pi </a:t>
            </a:r>
            <a:r>
              <a:rPr lang="zh-TW" altLang="en-US" sz="4300" b="1" dirty="0">
                <a:solidFill>
                  <a:srgbClr val="800000"/>
                </a:solidFill>
              </a:rPr>
              <a:t>的</a:t>
            </a:r>
            <a:r>
              <a:rPr lang="en-US" altLang="zh-TW" sz="4300" b="1" dirty="0">
                <a:solidFill>
                  <a:srgbClr val="800000"/>
                </a:solidFill>
              </a:rPr>
              <a:t>GPIO</a:t>
            </a:r>
            <a:r>
              <a:rPr lang="zh-TW" altLang="en-US" sz="4300" b="1" dirty="0">
                <a:solidFill>
                  <a:srgbClr val="800000"/>
                </a:solidFill>
              </a:rPr>
              <a:t>數位輸出、輸入</a:t>
            </a:r>
            <a:r>
              <a:rPr lang="en-US" altLang="zh-TW" sz="4300" b="1" dirty="0">
                <a:solidFill>
                  <a:srgbClr val="800000"/>
                </a:solidFill>
              </a:rPr>
              <a:t> </a:t>
            </a:r>
            <a:endParaRPr lang="en-US" sz="4300" b="1" dirty="0">
              <a:solidFill>
                <a:srgbClr val="800000"/>
              </a:solidFill>
            </a:endParaRPr>
          </a:p>
          <a:p>
            <a:endParaRPr lang="en-US" sz="3600" b="1" dirty="0">
              <a:solidFill>
                <a:srgbClr val="800000"/>
              </a:solidFill>
            </a:endParaRPr>
          </a:p>
          <a:p>
            <a:endParaRPr lang="en-US" sz="3600" b="1" dirty="0">
              <a:solidFill>
                <a:srgbClr val="800000"/>
              </a:solidFill>
            </a:endParaRPr>
          </a:p>
          <a:p>
            <a:r>
              <a:rPr lang="en-US" sz="3000" dirty="0"/>
              <a:t>JUI-YUAN SU</a:t>
            </a:r>
            <a:endParaRPr lang="en-US" sz="3000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38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GPIO.setmode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/>
              <a:t>GPIO.setmode</a:t>
            </a:r>
            <a:r>
              <a:rPr lang="en-US" altLang="zh-TW" dirty="0"/>
              <a:t>(GPIO.BCM)</a:t>
            </a:r>
          </a:p>
          <a:p>
            <a:r>
              <a:rPr lang="en-US" altLang="zh-TW" dirty="0" err="1"/>
              <a:t>GPIO.setmode</a:t>
            </a:r>
            <a:r>
              <a:rPr lang="en-US" altLang="zh-TW" dirty="0"/>
              <a:t>(GPIO.BOARD)</a:t>
            </a:r>
          </a:p>
          <a:p>
            <a:pPr lvl="1"/>
            <a:r>
              <a:rPr lang="en-US" altLang="zh-TW" dirty="0"/>
              <a:t>GPIO.BCM</a:t>
            </a:r>
            <a:r>
              <a:rPr lang="zh-TW" altLang="en-US" dirty="0"/>
              <a:t>：</a:t>
            </a:r>
            <a:r>
              <a:rPr lang="en-US" altLang="zh-TW" dirty="0"/>
              <a:t>GPIO</a:t>
            </a:r>
            <a:r>
              <a:rPr lang="zh-TW" altLang="en-US" dirty="0"/>
              <a:t>模組的數字定義為</a:t>
            </a:r>
            <a:endParaRPr lang="en-US" altLang="zh-TW" dirty="0"/>
          </a:p>
          <a:p>
            <a:pPr lvl="2"/>
            <a:r>
              <a:rPr lang="en-US" altLang="zh-TW" dirty="0"/>
              <a:t>1: GPIO1</a:t>
            </a:r>
          </a:p>
          <a:p>
            <a:pPr lvl="2"/>
            <a:r>
              <a:rPr lang="en-US" altLang="zh-TW" dirty="0"/>
              <a:t>2: GPIO2</a:t>
            </a:r>
          </a:p>
          <a:p>
            <a:pPr lvl="2"/>
            <a:r>
              <a:rPr lang="en-US" altLang="zh-TW" dirty="0"/>
              <a:t>3: GPIO3</a:t>
            </a:r>
          </a:p>
          <a:p>
            <a:pPr lvl="1"/>
            <a:r>
              <a:rPr lang="en-US" altLang="zh-TW" dirty="0"/>
              <a:t>GPIO.BOARD</a:t>
            </a:r>
            <a:r>
              <a:rPr lang="zh-TW" altLang="en-US" dirty="0"/>
              <a:t>：</a:t>
            </a:r>
            <a:r>
              <a:rPr lang="en-US" altLang="zh-TW" dirty="0"/>
              <a:t>GPIO</a:t>
            </a:r>
            <a:r>
              <a:rPr lang="zh-TW" altLang="en-US" dirty="0"/>
              <a:t>模組的數字定義為</a:t>
            </a:r>
            <a:endParaRPr lang="en-US" altLang="zh-TW" dirty="0"/>
          </a:p>
          <a:p>
            <a:pPr lvl="2"/>
            <a:r>
              <a:rPr lang="en-US" altLang="zh-TW" dirty="0"/>
              <a:t>1: pin1</a:t>
            </a:r>
          </a:p>
          <a:p>
            <a:pPr lvl="2"/>
            <a:r>
              <a:rPr lang="en-US" altLang="zh-TW" dirty="0"/>
              <a:t>2:</a:t>
            </a:r>
            <a:r>
              <a:rPr lang="zh-TW" altLang="en-US" dirty="0"/>
              <a:t> </a:t>
            </a:r>
            <a:r>
              <a:rPr lang="en-US" altLang="zh-TW" dirty="0"/>
              <a:t>pin2</a:t>
            </a:r>
          </a:p>
          <a:p>
            <a:pPr lvl="2"/>
            <a:r>
              <a:rPr lang="en-US" altLang="zh-TW" dirty="0"/>
              <a:t>3: pin3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38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建立</a:t>
            </a:r>
            <a:r>
              <a:rPr lang="en-US" altLang="zh-TW" dirty="0"/>
              <a:t>blink17.py(BCM</a:t>
            </a:r>
            <a:r>
              <a:rPr lang="zh-TW" altLang="en-US" dirty="0"/>
              <a:t>模式</a:t>
            </a:r>
            <a:r>
              <a:rPr lang="en-US" altLang="zh-TW" dirty="0"/>
              <a:t>LED</a:t>
            </a:r>
            <a:r>
              <a:rPr lang="zh-TW" altLang="en-US" dirty="0"/>
              <a:t>閃爍程式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blink17.py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在檔案內輸入下列內容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python3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import time,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Rpi.GPIO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as GPIO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GPIO.setmode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(GPIO.BCM)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GPIO.setup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(17, GPIO.OUT)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LEDon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GPIO.output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(17, 1)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#LED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燈亮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time.sleep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LEDoff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GPIO.output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(17,0)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#LED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燈熄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time.sleep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>
              <a:spcBef>
                <a:spcPts val="600"/>
              </a:spcBef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執行程式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777 blink17.py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./blink17.py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601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建立</a:t>
            </a:r>
            <a:r>
              <a:rPr lang="en-US" altLang="zh-TW" dirty="0"/>
              <a:t>blink11.py(BOARD</a:t>
            </a:r>
            <a:r>
              <a:rPr lang="zh-TW" altLang="en-US" dirty="0"/>
              <a:t>模式</a:t>
            </a:r>
            <a:r>
              <a:rPr lang="en-US" altLang="zh-TW" dirty="0"/>
              <a:t>LED</a:t>
            </a:r>
            <a:r>
              <a:rPr lang="zh-TW" altLang="en-US" dirty="0"/>
              <a:t>閃爍程式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blink11.py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在檔案內輸入下列內容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python3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import time,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Rpi.GPIO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as GPIO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GPIO.setmode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(GPIO.BOARD)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GPIO.setup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(11, GPIO.OUT)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LEDon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GPIO.output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(11, 1)   #LED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燈亮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time.sleep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LEDoff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GPIO.output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(11,0)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#LED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燈熄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time.sleep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>
              <a:spcBef>
                <a:spcPts val="600"/>
              </a:spcBef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執行程式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777 blink11.py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./blink11.py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673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請自行設計一閃爍</a:t>
            </a:r>
            <a:r>
              <a:rPr lang="en-US" altLang="zh-TW" dirty="0"/>
              <a:t>10</a:t>
            </a:r>
            <a:r>
              <a:rPr lang="zh-TW" altLang="en-US" dirty="0"/>
              <a:t>次之程式，檔名為</a:t>
            </a:r>
            <a:br>
              <a:rPr lang="en-US" altLang="zh-TW" dirty="0"/>
            </a:br>
            <a:r>
              <a:rPr lang="en-US" altLang="zh-TW" dirty="0"/>
              <a:t>blink10_</a:t>
            </a:r>
            <a:r>
              <a:rPr lang="zh-TW" altLang="en-US" dirty="0"/>
              <a:t>學號</a:t>
            </a:r>
            <a:r>
              <a:rPr lang="en-US" altLang="zh-TW" dirty="0"/>
              <a:t>.</a:t>
            </a:r>
            <a:r>
              <a:rPr lang="en-US" altLang="zh-TW" dirty="0" err="1"/>
              <a:t>py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127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本章目的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利用</a:t>
            </a:r>
            <a:r>
              <a:rPr lang="en-US" altLang="zh-TW" dirty="0"/>
              <a:t>Python</a:t>
            </a:r>
            <a:r>
              <a:rPr lang="zh-TW" altLang="en-US" dirty="0"/>
              <a:t>程式開發</a:t>
            </a:r>
            <a:r>
              <a:rPr lang="en-US" altLang="zh-TW" dirty="0"/>
              <a:t>GPIO</a:t>
            </a:r>
            <a:r>
              <a:rPr lang="zh-TW" altLang="en-US" dirty="0"/>
              <a:t>控制程式</a:t>
            </a:r>
            <a:endParaRPr lang="en-US" altLang="zh-TW" dirty="0"/>
          </a:p>
          <a:p>
            <a:pPr lvl="1"/>
            <a:r>
              <a:rPr lang="en-US" altLang="zh-TW" dirty="0"/>
              <a:t>LED</a:t>
            </a:r>
            <a:r>
              <a:rPr lang="zh-TW" altLang="en-US" dirty="0"/>
              <a:t>燈控制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5584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安裝</a:t>
            </a:r>
            <a:r>
              <a:rPr lang="en-US" altLang="zh-TW" dirty="0"/>
              <a:t>Python GPIO</a:t>
            </a:r>
            <a:r>
              <a:rPr lang="zh-TW" altLang="en-US" dirty="0"/>
              <a:t>的模組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Python</a:t>
            </a:r>
            <a:r>
              <a:rPr lang="zh-TW" altLang="en-US" dirty="0"/>
              <a:t>官方已經正式將</a:t>
            </a:r>
            <a:r>
              <a:rPr lang="en-US" altLang="zh-TW" dirty="0"/>
              <a:t>Raspberry Pi</a:t>
            </a:r>
            <a:r>
              <a:rPr lang="zh-TW" altLang="en-US" dirty="0"/>
              <a:t>的</a:t>
            </a:r>
            <a:r>
              <a:rPr lang="en-US" altLang="zh-TW" dirty="0"/>
              <a:t>GPIO</a:t>
            </a:r>
            <a:r>
              <a:rPr lang="zh-TW" altLang="en-US" dirty="0"/>
              <a:t>功能正式加入</a:t>
            </a:r>
            <a:r>
              <a:rPr lang="en-US" altLang="zh-TW" dirty="0"/>
              <a:t>Python</a:t>
            </a:r>
            <a:r>
              <a:rPr lang="zh-TW" altLang="en-US" dirty="0"/>
              <a:t>中，並且持續更新</a:t>
            </a:r>
            <a:endParaRPr lang="en-US" altLang="zh-TW" dirty="0"/>
          </a:p>
          <a:p>
            <a:r>
              <a:rPr lang="zh-TW" altLang="en-US" dirty="0"/>
              <a:t>網址</a:t>
            </a:r>
            <a:r>
              <a:rPr lang="en-US" altLang="zh-TW" dirty="0"/>
              <a:t>https://pypi.python.org/pypi/RPi.GPIO</a:t>
            </a:r>
          </a:p>
          <a:p>
            <a:r>
              <a:rPr lang="zh-TW" altLang="en-US" dirty="0"/>
              <a:t>目前版本：</a:t>
            </a:r>
            <a:r>
              <a:rPr lang="en-US" altLang="zh-TW" dirty="0"/>
              <a:t>0.6.4</a:t>
            </a:r>
          </a:p>
          <a:p>
            <a:pPr lvl="1"/>
            <a:r>
              <a:rPr lang="zh-TW" altLang="en-US" dirty="0"/>
              <a:t>不適合</a:t>
            </a:r>
            <a:r>
              <a:rPr lang="en-US" altLang="zh-TW" dirty="0" err="1"/>
              <a:t>Realtime</a:t>
            </a:r>
            <a:r>
              <a:rPr lang="zh-TW" altLang="en-US" dirty="0"/>
              <a:t>控制功能</a:t>
            </a:r>
            <a:r>
              <a:rPr lang="en-US" altLang="zh-TW" dirty="0"/>
              <a:t>(</a:t>
            </a:r>
            <a:r>
              <a:rPr lang="zh-TW" altLang="en-US" dirty="0"/>
              <a:t>因</a:t>
            </a:r>
            <a:r>
              <a:rPr lang="en-US" altLang="zh-TW" dirty="0"/>
              <a:t>Linux</a:t>
            </a:r>
            <a:r>
              <a:rPr lang="zh-TW" altLang="en-US" dirty="0"/>
              <a:t>非</a:t>
            </a:r>
            <a:r>
              <a:rPr lang="en-US" altLang="zh-TW" dirty="0" err="1"/>
              <a:t>Realtime</a:t>
            </a:r>
            <a:r>
              <a:rPr lang="zh-TW" altLang="en-US" dirty="0"/>
              <a:t>作業系統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若需要</a:t>
            </a:r>
            <a:r>
              <a:rPr lang="en-US" altLang="zh-TW" dirty="0" err="1"/>
              <a:t>Realtime</a:t>
            </a:r>
            <a:r>
              <a:rPr lang="zh-TW" altLang="en-US" dirty="0"/>
              <a:t>控制，則需使用</a:t>
            </a:r>
            <a:r>
              <a:rPr lang="en-US" altLang="zh-TW" dirty="0"/>
              <a:t>Arduino</a:t>
            </a:r>
          </a:p>
          <a:p>
            <a:pPr lvl="1"/>
            <a:r>
              <a:rPr lang="zh-TW" altLang="en-US" dirty="0"/>
              <a:t>支援項目：</a:t>
            </a:r>
            <a:endParaRPr lang="en-US" altLang="zh-TW" dirty="0"/>
          </a:p>
          <a:p>
            <a:pPr lvl="2"/>
            <a:r>
              <a:rPr lang="zh-TW" altLang="en-US" dirty="0"/>
              <a:t>數位輸入、數位資料輸出、使用軟體模擬</a:t>
            </a:r>
            <a:r>
              <a:rPr lang="en-US" altLang="zh-TW" dirty="0"/>
              <a:t>PWM</a:t>
            </a:r>
            <a:r>
              <a:rPr lang="zh-TW" altLang="en-US" dirty="0"/>
              <a:t>輸出</a:t>
            </a:r>
            <a:endParaRPr lang="en-US" altLang="zh-TW" dirty="0"/>
          </a:p>
          <a:p>
            <a:pPr lvl="1"/>
            <a:r>
              <a:rPr lang="zh-TW" altLang="en-US" dirty="0"/>
              <a:t>不支援項目</a:t>
            </a:r>
            <a:endParaRPr lang="en-US" altLang="zh-TW" dirty="0"/>
          </a:p>
          <a:p>
            <a:pPr lvl="2"/>
            <a:r>
              <a:rPr lang="en-US" altLang="zh-TW" dirty="0"/>
              <a:t>SPI</a:t>
            </a:r>
            <a:r>
              <a:rPr lang="zh-TW" altLang="en-US" dirty="0"/>
              <a:t>、</a:t>
            </a:r>
            <a:r>
              <a:rPr lang="en-US" altLang="zh-TW" dirty="0"/>
              <a:t>I2C</a:t>
            </a:r>
            <a:r>
              <a:rPr lang="zh-TW" altLang="en-US" dirty="0"/>
              <a:t>、硬體</a:t>
            </a:r>
            <a:r>
              <a:rPr lang="en-US" altLang="zh-TW" dirty="0"/>
              <a:t>PWM</a:t>
            </a:r>
            <a:r>
              <a:rPr lang="zh-TW" altLang="en-US" dirty="0"/>
              <a:t>、序列</a:t>
            </a:r>
            <a:r>
              <a:rPr lang="en-US" altLang="zh-TW" dirty="0"/>
              <a:t>(Serial)</a:t>
            </a:r>
            <a:r>
              <a:rPr lang="zh-TW" altLang="en-US" dirty="0"/>
              <a:t>資料輸入、輸出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90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Python GPIO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執行下列指令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RPi.GPIO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2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第一個</a:t>
            </a:r>
            <a:r>
              <a:rPr lang="en-US" altLang="zh-TW" dirty="0"/>
              <a:t>Python GPIO</a:t>
            </a:r>
            <a:r>
              <a:rPr lang="zh-TW" altLang="en-US" dirty="0"/>
              <a:t>程式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硬體</a:t>
            </a:r>
            <a:endParaRPr lang="en-US" altLang="zh-TW" dirty="0"/>
          </a:p>
          <a:p>
            <a:pPr lvl="1"/>
            <a:r>
              <a:rPr lang="en-US" altLang="zh-TW" dirty="0"/>
              <a:t>Raspberry Pi</a:t>
            </a:r>
            <a:r>
              <a:rPr lang="zh-TW" altLang="en-US" dirty="0"/>
              <a:t> 主機</a:t>
            </a:r>
            <a:endParaRPr lang="en-US" altLang="zh-TW" dirty="0"/>
          </a:p>
          <a:p>
            <a:pPr lvl="1"/>
            <a:r>
              <a:rPr lang="en-US" altLang="zh-TW" dirty="0"/>
              <a:t>LED</a:t>
            </a:r>
            <a:r>
              <a:rPr lang="zh-TW" altLang="en-US" dirty="0"/>
              <a:t>燈</a:t>
            </a:r>
            <a:endParaRPr lang="en-US" altLang="zh-TW" dirty="0"/>
          </a:p>
          <a:p>
            <a:pPr lvl="1"/>
            <a:r>
              <a:rPr lang="en-US" altLang="zh-TW" dirty="0"/>
              <a:t>10K</a:t>
            </a:r>
            <a:r>
              <a:rPr lang="el-GR" altLang="zh-TW" dirty="0"/>
              <a:t>Ω</a:t>
            </a:r>
            <a:r>
              <a:rPr lang="zh-TW" altLang="en-US" dirty="0"/>
              <a:t>電阻</a:t>
            </a:r>
            <a:r>
              <a:rPr lang="en-US" altLang="zh-TW" dirty="0"/>
              <a:t>(</a:t>
            </a:r>
            <a:r>
              <a:rPr lang="zh-TW" altLang="en-US" dirty="0"/>
              <a:t>棕黑橘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麵包版</a:t>
            </a:r>
            <a:endParaRPr lang="en-US" altLang="zh-TW" dirty="0"/>
          </a:p>
          <a:p>
            <a:pPr lvl="1"/>
            <a:r>
              <a:rPr lang="zh-TW" altLang="en-US" dirty="0"/>
              <a:t>電線數條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294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Raspberry Pi 3 GPIO</a:t>
            </a:r>
            <a:r>
              <a:rPr lang="zh-TW" altLang="en-US" dirty="0"/>
              <a:t>接腳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672" y="1764743"/>
            <a:ext cx="6375185" cy="4361136"/>
          </a:xfrm>
        </p:spPr>
      </p:pic>
    </p:spTree>
    <p:extLst>
      <p:ext uri="{BB962C8B-B14F-4D97-AF65-F5344CB8AC3E}">
        <p14:creationId xmlns:p14="http://schemas.microsoft.com/office/powerpoint/2010/main" val="75086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</a:t>
            </a:r>
            <a:r>
              <a:rPr lang="en-US" altLang="zh-TW" dirty="0"/>
              <a:t>GPIO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00113" y="2133601"/>
            <a:ext cx="3290888" cy="3931920"/>
          </a:xfrm>
        </p:spPr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LED</a:t>
            </a:r>
            <a:r>
              <a:rPr lang="zh-TW" altLang="en-US" dirty="0"/>
              <a:t>燈一端接</a:t>
            </a:r>
            <a:r>
              <a:rPr lang="en-US" altLang="zh-TW" dirty="0"/>
              <a:t>3.3V</a:t>
            </a:r>
            <a:r>
              <a:rPr lang="zh-TW" altLang="en-US" dirty="0"/>
              <a:t>，另一端接地，則</a:t>
            </a:r>
            <a:r>
              <a:rPr lang="en-US" altLang="zh-TW" dirty="0"/>
              <a:t>LED</a:t>
            </a:r>
            <a:r>
              <a:rPr lang="zh-TW" altLang="en-US" dirty="0"/>
              <a:t>燈將恆亮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587" y="1874837"/>
            <a:ext cx="4043363" cy="454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47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電路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Pin 7 (GPIO4) </a:t>
            </a:r>
            <a:r>
              <a:rPr lang="en-US" altLang="zh-TW" dirty="0">
                <a:sym typeface="Wingdings" panose="05000000000000000000" pitchFamily="2" charset="2"/>
              </a:rPr>
              <a:t> LED(+</a:t>
            </a:r>
            <a:r>
              <a:rPr lang="zh-TW" altLang="en-US" dirty="0">
                <a:sym typeface="Wingdings" panose="05000000000000000000" pitchFamily="2" charset="2"/>
              </a:rPr>
              <a:t>長腳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LED(-</a:t>
            </a:r>
            <a:r>
              <a:rPr lang="zh-TW" altLang="en-US" dirty="0">
                <a:sym typeface="Wingdings" panose="05000000000000000000" pitchFamily="2" charset="2"/>
              </a:rPr>
              <a:t>短腳</a:t>
            </a:r>
            <a:r>
              <a:rPr lang="en-US" altLang="zh-TW" dirty="0">
                <a:sym typeface="Wingdings" panose="05000000000000000000" pitchFamily="2" charset="2"/>
              </a:rPr>
              <a:t>) 10K</a:t>
            </a:r>
            <a:r>
              <a:rPr lang="el-GR" altLang="zh-TW" dirty="0"/>
              <a:t> Ω</a:t>
            </a:r>
            <a:r>
              <a:rPr lang="zh-TW" altLang="en-US" dirty="0"/>
              <a:t>電阻</a:t>
            </a:r>
            <a:endParaRPr lang="en-US" altLang="zh-TW" dirty="0"/>
          </a:p>
          <a:p>
            <a:r>
              <a:rPr lang="en-US" altLang="zh-TW" dirty="0"/>
              <a:t>10K</a:t>
            </a:r>
            <a:r>
              <a:rPr lang="el-GR" altLang="zh-TW" dirty="0"/>
              <a:t> Ω</a:t>
            </a:r>
            <a:r>
              <a:rPr lang="zh-TW" altLang="en-US" dirty="0"/>
              <a:t>電阻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接地</a:t>
            </a:r>
            <a:r>
              <a:rPr lang="en-US" altLang="zh-TW" dirty="0">
                <a:sym typeface="Wingdings" panose="05000000000000000000" pitchFamily="2" charset="2"/>
              </a:rPr>
              <a:t>(Pin6)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60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方法一：在</a:t>
            </a:r>
            <a:r>
              <a:rPr lang="en-US" altLang="zh-TW" dirty="0"/>
              <a:t>Python</a:t>
            </a:r>
            <a:r>
              <a:rPr lang="zh-TW" altLang="en-US" dirty="0"/>
              <a:t>環境下撰寫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python3</a:t>
            </a: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&gt;&gt;&gt;import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RPi.GPIO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as GPIO</a:t>
            </a: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GPIO.setmode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(GPIO.BCM)</a:t>
            </a: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GPIO.setwarnings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(False)</a:t>
            </a: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GPIO.setup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(4, GPIO.OUT)</a:t>
            </a: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GPIO.output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(17,1)  #LED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燈亮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GPIO.output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(17,0)  #LED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燈熄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&gt;&gt;&gt;exit()</a:t>
            </a:r>
          </a:p>
          <a:p>
            <a:pPr marL="0" indent="0">
              <a:buNone/>
            </a:pP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42771"/>
            <a:ext cx="3905250" cy="438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33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>
        <a:noFill/>
        <a:ln w="50800">
          <a:solidFill>
            <a:srgbClr val="FF0000"/>
          </a:solidFill>
        </a:ln>
      </a:spPr>
      <a:bodyPr rtlCol="0" anchor="ctr"/>
      <a:lstStyle>
        <a:defPPr algn="ctr">
          <a:defRPr>
            <a:ln>
              <a:solidFill>
                <a:srgbClr val="FF0000"/>
              </a:solidFill>
            </a:ln>
            <a:noFill/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6347</TotalTime>
  <Words>597</Words>
  <Application>Microsoft Office PowerPoint</Application>
  <PresentationFormat>如螢幕大小 (4:3)</PresentationFormat>
  <Paragraphs>103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Arial</vt:lpstr>
      <vt:lpstr>Brush Script MT</vt:lpstr>
      <vt:lpstr>Calibri</vt:lpstr>
      <vt:lpstr>Calisto MT</vt:lpstr>
      <vt:lpstr>Courier New</vt:lpstr>
      <vt:lpstr>Wingdings</vt:lpstr>
      <vt:lpstr>Capital</vt:lpstr>
      <vt:lpstr>Embedded System Concept </vt:lpstr>
      <vt:lpstr>本章目的</vt:lpstr>
      <vt:lpstr>安裝Python GPIO的模組</vt:lpstr>
      <vt:lpstr>安裝Python GPIO</vt:lpstr>
      <vt:lpstr>第一個Python GPIO程式</vt:lpstr>
      <vt:lpstr>Raspberry Pi 3 GPIO接腳</vt:lpstr>
      <vt:lpstr>測試GPIO</vt:lpstr>
      <vt:lpstr>電路</vt:lpstr>
      <vt:lpstr>方法一：在Python環境下撰寫</vt:lpstr>
      <vt:lpstr>GPIO.setmode()</vt:lpstr>
      <vt:lpstr>建立blink17.py(BCM模式LED閃爍程式)</vt:lpstr>
      <vt:lpstr>建立blink11.py(BOARD模式LED閃爍程式)</vt:lpstr>
      <vt:lpstr>請自行設計一閃爍10次之程式，檔名為 blink10_學號.py</vt:lpstr>
    </vt:vector>
  </TitlesOfParts>
  <Company>WPI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Eltabakh</dc:creator>
  <cp:lastModifiedBy>d27752551@gmail.com</cp:lastModifiedBy>
  <cp:revision>266</cp:revision>
  <dcterms:created xsi:type="dcterms:W3CDTF">2013-01-13T20:33:29Z</dcterms:created>
  <dcterms:modified xsi:type="dcterms:W3CDTF">2019-01-02T16:53:15Z</dcterms:modified>
</cp:coreProperties>
</file>