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79" r:id="rId21"/>
    <p:sldId id="273" r:id="rId22"/>
    <p:sldId id="282" r:id="rId23"/>
    <p:sldId id="274" r:id="rId24"/>
    <p:sldId id="275" r:id="rId25"/>
    <p:sldId id="276" r:id="rId26"/>
    <p:sldId id="278" r:id="rId27"/>
    <p:sldId id="277" r:id="rId2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2"/>
  </p:normalViewPr>
  <p:slideViewPr>
    <p:cSldViewPr snapToGrid="0" snapToObjects="1">
      <p:cViewPr varScale="1">
        <p:scale>
          <a:sx n="61" d="100"/>
          <a:sy n="61" d="100"/>
        </p:scale>
        <p:origin x="10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81C8-578C-8149-970B-F5B93A2B5D05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8F0B9-946A-1643-BF2F-758CD2D9231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867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60FE-4938-ED44-AA04-8690F364B3A0}" type="datetimeFigureOut">
              <a:rPr kumimoji="1" lang="zh-TW" altLang="en-US" smtClean="0"/>
              <a:t>2019/1/3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67D18-8D6A-D942-9499-8C3B70855C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183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aspberrypi.loca:1880/pin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raspberrypi.local:1880/setgpio5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raspberrypi.local:1880/setgpio5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raspberrypi.local:1880/setgpio5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raspberry.local:1880/data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TW" altLang="en-US" dirty="0"/>
              <a:t>使用</a:t>
            </a:r>
            <a:r>
              <a:rPr kumimoji="1" lang="en-US" altLang="zh-TW" dirty="0"/>
              <a:t> Webserver </a:t>
            </a:r>
            <a:r>
              <a:rPr kumimoji="1" lang="zh-TW" altLang="en-US" dirty="0"/>
              <a:t>控制</a:t>
            </a:r>
            <a:r>
              <a:rPr kumimoji="1" lang="en-US" altLang="zh-TW" dirty="0"/>
              <a:t> GPIO</a:t>
            </a:r>
            <a:endParaRPr kumimoji="1"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46186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將</a:t>
            </a:r>
            <a:r>
              <a:rPr kumimoji="1" lang="en-US" altLang="zh-TW" dirty="0"/>
              <a:t> GPIO4 </a:t>
            </a:r>
            <a:r>
              <a:rPr kumimoji="1" lang="zh-TW" altLang="en-US" dirty="0"/>
              <a:t>存入變數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93" y="1854808"/>
            <a:ext cx="4936746" cy="4351338"/>
          </a:xfrm>
        </p:spPr>
      </p:pic>
    </p:spTree>
    <p:extLst>
      <p:ext uri="{BB962C8B-B14F-4D97-AF65-F5344CB8AC3E}">
        <p14:creationId xmlns:p14="http://schemas.microsoft.com/office/powerpoint/2010/main" val="182421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讀取</a:t>
            </a:r>
            <a:r>
              <a:rPr kumimoji="1" lang="en-US" altLang="zh-TW" dirty="0"/>
              <a:t> GPIO </a:t>
            </a:r>
            <a:r>
              <a:rPr kumimoji="1" lang="zh-TW" altLang="en-US" dirty="0"/>
              <a:t>變數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89" y="1854808"/>
            <a:ext cx="5395659" cy="4351338"/>
          </a:xfrm>
        </p:spPr>
      </p:pic>
    </p:spTree>
    <p:extLst>
      <p:ext uri="{BB962C8B-B14F-4D97-AF65-F5344CB8AC3E}">
        <p14:creationId xmlns:p14="http://schemas.microsoft.com/office/powerpoint/2010/main" val="100724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Output -&gt; http response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708" y="2561268"/>
            <a:ext cx="5702300" cy="39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5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POINT 1</a:t>
            </a:r>
            <a:endParaRPr kumimoji="1"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>
                <a:hlinkClick r:id="rId2"/>
              </a:rPr>
              <a:t>http://raspberrypi.loca:1880/pin4</a:t>
            </a:r>
            <a:r>
              <a:rPr kumimoji="1" lang="en-US" altLang="zh-TW" dirty="0"/>
              <a:t> </a:t>
            </a:r>
            <a:r>
              <a:rPr kumimoji="1" lang="zh-TW" altLang="en-US" dirty="0"/>
              <a:t>可讀取開關狀態</a:t>
            </a:r>
          </a:p>
        </p:txBody>
      </p:sp>
    </p:spTree>
    <p:extLst>
      <p:ext uri="{BB962C8B-B14F-4D97-AF65-F5344CB8AC3E}">
        <p14:creationId xmlns:p14="http://schemas.microsoft.com/office/powerpoint/2010/main" val="76043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由</a:t>
            </a:r>
            <a:r>
              <a:rPr kumimoji="1" lang="en-US" altLang="zh-TW" dirty="0"/>
              <a:t> Webserver </a:t>
            </a:r>
            <a:r>
              <a:rPr kumimoji="1" lang="zh-TW" altLang="en-US" dirty="0"/>
              <a:t>設定</a:t>
            </a:r>
            <a:r>
              <a:rPr kumimoji="1" lang="en-US" altLang="zh-TW" dirty="0"/>
              <a:t> GPIO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512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Start web service</a:t>
            </a:r>
            <a:endParaRPr kumimoji="1"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628650" y="1492899"/>
            <a:ext cx="7886700" cy="108493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URL: </a:t>
            </a:r>
            <a:r>
              <a:rPr kumimoji="1" lang="en-US" altLang="zh-TW" dirty="0">
                <a:hlinkClick r:id="rId2"/>
              </a:rPr>
              <a:t>/setgpio5</a:t>
            </a:r>
            <a:endParaRPr kumimoji="1" lang="en-US" altLang="zh-TW" dirty="0"/>
          </a:p>
          <a:p>
            <a:r>
              <a:rPr kumimoji="1" lang="en-US" altLang="zh-TW" dirty="0"/>
              <a:t>http://raspberrypi.local:1880/setgpio5</a:t>
            </a:r>
            <a:endParaRPr kumimoji="1" lang="zh-TW" altLang="en-US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2645705"/>
            <a:ext cx="5626235" cy="3925097"/>
          </a:xfrm>
        </p:spPr>
      </p:pic>
    </p:spTree>
    <p:extLst>
      <p:ext uri="{BB962C8B-B14F-4D97-AF65-F5344CB8AC3E}">
        <p14:creationId xmlns:p14="http://schemas.microsoft.com/office/powerpoint/2010/main" val="120575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將</a:t>
            </a:r>
            <a:r>
              <a:rPr kumimoji="1" lang="en-US" altLang="zh-TW" dirty="0"/>
              <a:t> GPIO5 </a:t>
            </a:r>
            <a:r>
              <a:rPr kumimoji="1" lang="zh-TW" altLang="en-US" dirty="0"/>
              <a:t>設定為</a:t>
            </a:r>
            <a:r>
              <a:rPr kumimoji="1" lang="en-US" altLang="zh-TW" dirty="0"/>
              <a:t> HIGH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078" y="2475370"/>
            <a:ext cx="5227619" cy="4456331"/>
          </a:xfr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kumimoji="1" lang="en-US" altLang="zh-TW" dirty="0"/>
              <a:t>Function:  </a:t>
            </a:r>
            <a:r>
              <a:rPr kumimoji="1" lang="en-US" altLang="zh-TW" dirty="0" err="1"/>
              <a:t>msg.payload</a:t>
            </a:r>
            <a:r>
              <a:rPr kumimoji="1" lang="en-US" altLang="zh-TW" dirty="0"/>
              <a:t> = 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7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</a:t>
            </a:r>
            <a:r>
              <a:rPr kumimoji="1" lang="en-US" altLang="zh-TW" dirty="0"/>
              <a:t> GPIO5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76" y="2456896"/>
            <a:ext cx="7346602" cy="3817919"/>
          </a:xfrm>
        </p:spPr>
      </p:pic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1140431" y="1825625"/>
            <a:ext cx="6298059" cy="496335"/>
          </a:xfrm>
        </p:spPr>
        <p:txBody>
          <a:bodyPr/>
          <a:lstStyle/>
          <a:p>
            <a:r>
              <a:rPr kumimoji="1" lang="en-US" altLang="zh-TW"/>
              <a:t>Gpio_out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35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413764"/>
            <a:ext cx="7886700" cy="1325563"/>
          </a:xfrm>
        </p:spPr>
        <p:txBody>
          <a:bodyPr/>
          <a:lstStyle/>
          <a:p>
            <a:r>
              <a:rPr kumimoji="1" lang="en-US" altLang="zh-TW" dirty="0"/>
              <a:t> </a:t>
            </a:r>
            <a:r>
              <a:rPr kumimoji="1" lang="zh-TW" altLang="en-US" dirty="0"/>
              <a:t>設定回傳值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1" y="2165787"/>
            <a:ext cx="7981094" cy="3994357"/>
          </a:xfrm>
        </p:spPr>
      </p:pic>
    </p:spTree>
    <p:extLst>
      <p:ext uri="{BB962C8B-B14F-4D97-AF65-F5344CB8AC3E}">
        <p14:creationId xmlns:p14="http://schemas.microsoft.com/office/powerpoint/2010/main" val="170020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回傳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999784" cy="586835"/>
          </a:xfrm>
        </p:spPr>
        <p:txBody>
          <a:bodyPr/>
          <a:lstStyle/>
          <a:p>
            <a:r>
              <a:rPr kumimoji="1" lang="zh-TW" altLang="en-US" dirty="0"/>
              <a:t>加入</a:t>
            </a:r>
            <a:r>
              <a:rPr kumimoji="1" lang="en-US" altLang="zh-TW" dirty="0"/>
              <a:t> http response, debug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00" y="2547396"/>
            <a:ext cx="7302999" cy="41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6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Sample Web Server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742950" y="1690689"/>
            <a:ext cx="8002216" cy="741226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建一個</a:t>
            </a:r>
            <a:r>
              <a:rPr kumimoji="1" lang="en-US" altLang="zh-TW" dirty="0"/>
              <a:t> Webserver, Input -&gt; http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72" y="2353090"/>
            <a:ext cx="3886200" cy="4221082"/>
          </a:xfrm>
        </p:spPr>
      </p:pic>
    </p:spTree>
    <p:extLst>
      <p:ext uri="{BB962C8B-B14F-4D97-AF65-F5344CB8AC3E}">
        <p14:creationId xmlns:p14="http://schemas.microsoft.com/office/powerpoint/2010/main" val="167649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713966" cy="557979"/>
          </a:xfrm>
        </p:spPr>
        <p:txBody>
          <a:bodyPr/>
          <a:lstStyle/>
          <a:p>
            <a:r>
              <a:rPr kumimoji="1" lang="en-US" altLang="zh-TW">
                <a:hlinkClick r:id="rId2"/>
              </a:rPr>
              <a:t>http://raspberrypi.local:1880/setgpio5</a:t>
            </a:r>
            <a:endParaRPr kumimoji="1" lang="en-US" altLang="zh-TW"/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406" y="2640458"/>
            <a:ext cx="6976153" cy="453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Start another web service</a:t>
            </a:r>
            <a:endParaRPr kumimoji="1"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39" y="2376775"/>
            <a:ext cx="3368777" cy="4351338"/>
          </a:xfrm>
        </p:spPr>
      </p:pic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628649" y="1825625"/>
            <a:ext cx="8028967" cy="625745"/>
          </a:xfrm>
        </p:spPr>
        <p:txBody>
          <a:bodyPr/>
          <a:lstStyle/>
          <a:p>
            <a:r>
              <a:rPr kumimoji="1" lang="en-US" altLang="zh-TW" dirty="0"/>
              <a:t>URL: http://raspberrypi.local:1880/clear5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6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將</a:t>
            </a:r>
            <a:r>
              <a:rPr kumimoji="1" lang="en-US" altLang="zh-TW" dirty="0"/>
              <a:t> GPIO5 </a:t>
            </a:r>
            <a:r>
              <a:rPr kumimoji="1" lang="zh-TW" altLang="en-US" dirty="0"/>
              <a:t>設定為</a:t>
            </a:r>
            <a:r>
              <a:rPr kumimoji="1" lang="en-US" altLang="zh-TW" dirty="0"/>
              <a:t> LOW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795836" cy="4802054"/>
          </a:xfrm>
        </p:spPr>
      </p:pic>
    </p:spTree>
    <p:extLst>
      <p:ext uri="{BB962C8B-B14F-4D97-AF65-F5344CB8AC3E}">
        <p14:creationId xmlns:p14="http://schemas.microsoft.com/office/powerpoint/2010/main" val="770641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輸出</a:t>
            </a: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31" y="1370205"/>
            <a:ext cx="5946811" cy="5144120"/>
          </a:xfrm>
        </p:spPr>
      </p:pic>
    </p:spTree>
    <p:extLst>
      <p:ext uri="{BB962C8B-B14F-4D97-AF65-F5344CB8AC3E}">
        <p14:creationId xmlns:p14="http://schemas.microsoft.com/office/powerpoint/2010/main" val="1963194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設定回傳值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TW" altLang="en-US" dirty="0"/>
              <a:t>另一個</a:t>
            </a:r>
            <a:r>
              <a:rPr kumimoji="1" lang="en-US" altLang="zh-TW" dirty="0"/>
              <a:t> function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732" y="2367024"/>
            <a:ext cx="6215865" cy="4339151"/>
          </a:xfrm>
        </p:spPr>
      </p:pic>
    </p:spTree>
    <p:extLst>
      <p:ext uri="{BB962C8B-B14F-4D97-AF65-F5344CB8AC3E}">
        <p14:creationId xmlns:p14="http://schemas.microsoft.com/office/powerpoint/2010/main" val="2115833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回傳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79" y="1565973"/>
            <a:ext cx="7233007" cy="52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1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</a:t>
            </a:r>
            <a:endParaRPr kumimoji="1"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668048"/>
          </a:xfrm>
        </p:spPr>
        <p:txBody>
          <a:bodyPr/>
          <a:lstStyle/>
          <a:p>
            <a:r>
              <a:rPr kumimoji="1" lang="en-US" altLang="zh-TW" dirty="0"/>
              <a:t>http://raspberrypi.local:1880/clear5</a:t>
            </a:r>
            <a:endParaRPr kumimoji="1" lang="zh-TW" altLang="en-US" dirty="0"/>
          </a:p>
          <a:p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1" y="2702104"/>
            <a:ext cx="7336404" cy="39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15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POINT 2</a:t>
            </a:r>
            <a:endParaRPr kumimoji="1"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>
                <a:hlinkClick r:id="rId2"/>
              </a:rPr>
              <a:t>設定</a:t>
            </a:r>
            <a:r>
              <a:rPr kumimoji="1" lang="en-US" altLang="zh-TW" dirty="0">
                <a:hlinkClick r:id="rId2"/>
              </a:rPr>
              <a:t> LED </a:t>
            </a:r>
            <a:r>
              <a:rPr kumimoji="1" lang="zh-TW" altLang="en-US" dirty="0">
                <a:hlinkClick r:id="rId2"/>
              </a:rPr>
              <a:t>狀態</a:t>
            </a:r>
            <a:endParaRPr kumimoji="1" lang="en-US" altLang="zh-TW" dirty="0">
              <a:hlinkClick r:id="rId2"/>
            </a:endParaRPr>
          </a:p>
          <a:p>
            <a:r>
              <a:rPr kumimoji="1" lang="en-US" altLang="zh-TW" dirty="0">
                <a:hlinkClick r:id="rId2"/>
              </a:rPr>
              <a:t>http://raspberrypi.local:1880/setgpio5</a:t>
            </a:r>
            <a:endParaRPr kumimoji="1" lang="en-US" altLang="zh-TW" dirty="0"/>
          </a:p>
          <a:p>
            <a:r>
              <a:rPr kumimoji="1" lang="en-US" altLang="zh-TW" dirty="0"/>
              <a:t>http://raspberrypi.local:1880/clear5</a:t>
            </a:r>
            <a:endParaRPr kumimoji="1" lang="zh-TW" altLang="en-US" dirty="0"/>
          </a:p>
          <a:p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06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4" y="2208942"/>
            <a:ext cx="7358469" cy="4335695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URL: /data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977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加</a:t>
            </a:r>
            <a:r>
              <a:rPr kumimoji="1" lang="en-US" altLang="zh-TW" dirty="0"/>
              <a:t> random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859209"/>
          </a:xfrm>
        </p:spPr>
        <p:txBody>
          <a:bodyPr>
            <a:normAutofit fontScale="85000" lnSpcReduction="10000"/>
          </a:bodyPr>
          <a:lstStyle/>
          <a:p>
            <a:r>
              <a:rPr kumimoji="1" lang="zh-TW" altLang="en-US" dirty="0"/>
              <a:t>當連到</a:t>
            </a:r>
            <a:r>
              <a:rPr kumimoji="1" lang="en-US" altLang="zh-TW" dirty="0">
                <a:hlinkClick r:id="rId2"/>
              </a:rPr>
              <a:t>http://</a:t>
            </a:r>
            <a:r>
              <a:rPr kumimoji="1" lang="en-US" altLang="zh-TW" dirty="0">
                <a:solidFill>
                  <a:srgbClr val="FF0000"/>
                </a:solidFill>
                <a:hlinkClick r:id="rId2"/>
              </a:rPr>
              <a:t>raspberry.local</a:t>
            </a:r>
            <a:r>
              <a:rPr kumimoji="1" lang="en-US" altLang="zh-TW" dirty="0">
                <a:hlinkClick r:id="rId2"/>
              </a:rPr>
              <a:t>:1880/data</a:t>
            </a:r>
            <a:r>
              <a:rPr kumimoji="1" lang="en-US" altLang="zh-TW" dirty="0"/>
              <a:t> </a:t>
            </a:r>
            <a:r>
              <a:rPr kumimoji="1" lang="zh-TW" altLang="en-US" dirty="0"/>
              <a:t>傳回一</a:t>
            </a:r>
            <a:r>
              <a:rPr kumimoji="1" lang="en-US" altLang="zh-TW" dirty="0"/>
              <a:t> random </a:t>
            </a:r>
            <a:r>
              <a:rPr kumimoji="1" lang="zh-TW" altLang="en-US" dirty="0"/>
              <a:t>值</a:t>
            </a:r>
            <a:r>
              <a:rPr kumimoji="1" lang="en-US" altLang="zh-TW" dirty="0"/>
              <a:t> </a:t>
            </a:r>
          </a:p>
          <a:p>
            <a:r>
              <a:rPr kumimoji="1" lang="en-US" altLang="zh-TW" dirty="0"/>
              <a:t>Function -&gt; random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52" y="3171217"/>
            <a:ext cx="7402516" cy="30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9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傳值回去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7814959" cy="859209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Output -&gt; http response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3078805"/>
            <a:ext cx="7683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9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Test</a:t>
            </a:r>
            <a:endParaRPr kumimoji="1"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90" y="2913001"/>
            <a:ext cx="5996085" cy="3944999"/>
          </a:xfrm>
        </p:spPr>
      </p:pic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>
          <a:xfrm>
            <a:off x="699796" y="1825625"/>
            <a:ext cx="7815554" cy="591004"/>
          </a:xfrm>
        </p:spPr>
        <p:txBody>
          <a:bodyPr/>
          <a:lstStyle/>
          <a:p>
            <a:r>
              <a:rPr lang="en-US" altLang="zh-TW" dirty="0"/>
              <a:t>URL: http://raspberry.local:1880/data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7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 Web Server </a:t>
            </a:r>
            <a:r>
              <a:rPr kumimoji="1" lang="zh-TW" altLang="en-US" dirty="0"/>
              <a:t>傳回</a:t>
            </a:r>
            <a:r>
              <a:rPr kumimoji="1" lang="en-US" altLang="zh-TW" dirty="0"/>
              <a:t> GPIO </a:t>
            </a:r>
            <a:r>
              <a:rPr kumimoji="1" lang="zh-TW" altLang="en-US" dirty="0"/>
              <a:t>狀態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235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建立</a:t>
            </a:r>
            <a:r>
              <a:rPr kumimoji="1" lang="en-US" altLang="zh-TW" dirty="0"/>
              <a:t> Web Server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0074" y="1690689"/>
            <a:ext cx="7814959" cy="84293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URL: /pin4</a:t>
            </a:r>
          </a:p>
          <a:p>
            <a:r>
              <a:rPr kumimoji="1" lang="en-US" altLang="zh-TW" dirty="0"/>
              <a:t>http://raspberrypi.local:1880/pin4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74" y="2694561"/>
            <a:ext cx="8015276" cy="34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加</a:t>
            </a:r>
            <a:r>
              <a:rPr kumimoji="1" lang="en-US" altLang="zh-TW" dirty="0"/>
              <a:t> GPIO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Raspberry_Pi</a:t>
            </a:r>
            <a:r>
              <a:rPr kumimoji="1" lang="en-US" altLang="zh-TW" dirty="0"/>
              <a:t> -&gt; </a:t>
            </a:r>
            <a:r>
              <a:rPr kumimoji="1" lang="en-US" altLang="zh-TW" dirty="0" err="1"/>
              <a:t>rpi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gpio</a:t>
            </a:r>
            <a:endParaRPr kumimoji="1" lang="zh-TW" altLang="en-US" dirty="0"/>
          </a:p>
        </p:txBody>
      </p:sp>
      <p:pic>
        <p:nvPicPr>
          <p:cNvPr id="7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54" y="2421526"/>
            <a:ext cx="4970059" cy="435133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56" y="2981351"/>
            <a:ext cx="145479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16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239</Words>
  <Application>Microsoft Office PowerPoint</Application>
  <PresentationFormat>如螢幕大小 (4:3)</PresentationFormat>
  <Paragraphs>49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新細明體</vt:lpstr>
      <vt:lpstr>Arial</vt:lpstr>
      <vt:lpstr>Calibri</vt:lpstr>
      <vt:lpstr>Calibri Light</vt:lpstr>
      <vt:lpstr>Office 佈景主題</vt:lpstr>
      <vt:lpstr>使用 Webserver 控制 GPIO</vt:lpstr>
      <vt:lpstr>Sample Web Server</vt:lpstr>
      <vt:lpstr>URL: /data</vt:lpstr>
      <vt:lpstr>加 random</vt:lpstr>
      <vt:lpstr>傳值回去</vt:lpstr>
      <vt:lpstr>Test</vt:lpstr>
      <vt:lpstr>建立 Web Server 傳回 GPIO 狀態</vt:lpstr>
      <vt:lpstr>建立 Web Server</vt:lpstr>
      <vt:lpstr>加 GPIO</vt:lpstr>
      <vt:lpstr>將 GPIO4 存入變數</vt:lpstr>
      <vt:lpstr>讀取 GPIO 變數</vt:lpstr>
      <vt:lpstr>回傳</vt:lpstr>
      <vt:lpstr>CHECK POINT 1</vt:lpstr>
      <vt:lpstr>由 Webserver 設定 GPIO</vt:lpstr>
      <vt:lpstr>Start web service</vt:lpstr>
      <vt:lpstr>將 GPIO5 設定為 HIGH</vt:lpstr>
      <vt:lpstr>輸出 GPIO5</vt:lpstr>
      <vt:lpstr> 設定回傳值</vt:lpstr>
      <vt:lpstr>回傳</vt:lpstr>
      <vt:lpstr>Test</vt:lpstr>
      <vt:lpstr>Start another web service</vt:lpstr>
      <vt:lpstr>將 GPIO5 設定為 LOW</vt:lpstr>
      <vt:lpstr>輸出</vt:lpstr>
      <vt:lpstr>設定回傳值</vt:lpstr>
      <vt:lpstr>回傳</vt:lpstr>
      <vt:lpstr>Test</vt:lpstr>
      <vt:lpstr>CHECK POINT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Lo Robert</dc:creator>
  <cp:lastModifiedBy>d27752551@gmail.com</cp:lastModifiedBy>
  <cp:revision>13</cp:revision>
  <dcterms:created xsi:type="dcterms:W3CDTF">2017-06-07T02:57:32Z</dcterms:created>
  <dcterms:modified xsi:type="dcterms:W3CDTF">2019-01-02T16:54:04Z</dcterms:modified>
</cp:coreProperties>
</file>