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/>
    <p:restoredTop sz="92731"/>
  </p:normalViewPr>
  <p:slideViewPr>
    <p:cSldViewPr snapToGrid="0">
      <p:cViewPr>
        <p:scale>
          <a:sx n="68" d="100"/>
          <a:sy n="68" d="100"/>
        </p:scale>
        <p:origin x="24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642D-FC01-B549-9704-AA66B4CBC3EB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0A842-D153-6549-9B18-4DFE65C008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861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87A0-62E6-D108-151F-557C2F485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9C3F14-B510-2F8E-3C1C-C10DBD28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EE007-4AF1-3291-9DD0-A62BBA29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97CA7-2B4C-79A0-83D3-DF76C390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E0EB9-B90B-8AD1-E38D-5F0D99B3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66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387AE-4713-6786-2010-1DEE85F7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ABB96-9B9A-39AF-6C15-D93A5BB7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BCF84-9C5B-E7E4-C277-5BBE890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493F1-A90A-3E99-3A62-D5A495B5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FDE63-D257-0B4A-7F0B-7FB829D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287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8C3E7F-7601-71F8-F685-4F85750C5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578D9-EA99-0094-30A8-3B5D7ACC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64FCA-489D-AA72-7EA4-7614936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72AFB-B53F-3980-1389-BDF5845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0DA33-5571-52BC-D128-E07678B2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0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E0492-DE9C-5E8C-01F4-C754AB74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A3A98-24F8-56F2-5AFF-B259357E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BE9F5-1750-7B53-92F2-81CB5FA0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EFFE9-2884-A9E4-B7E9-BE795A98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38D85-5D73-7843-A27A-9C907C52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56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20C46-2B7C-316B-5327-125746FF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A29CA-4A32-422D-B99E-9AF44DA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98F67-048E-0DCA-368E-C0CE7F94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11575-98BF-7202-9DF3-388F4A81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00257-EF7D-EBC1-0DC0-33D37EE0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20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0266-604E-3803-6C15-33C9E270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4D49C-C159-CC82-BF87-BDF771699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3D3C0-6762-218C-7A74-77DB03BB8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589E2-4ECE-C331-7977-F3DBDA4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CFB06-F461-4E5A-1629-89AFF9DC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E379B-E315-6C95-54C8-43206564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165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01B3-3C78-BDBC-E22F-5C9BC08A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1E089-5165-E6F7-FD10-940DEA0B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34846-7A27-5CE9-2F4A-73726AF73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1F881-0BDF-CBB9-E480-0551CA917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13830-B852-A271-3849-D93935A79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415C2B-73CD-51D4-E306-BAD0D946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FE6EF0-D669-49F3-68DD-3315173D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8CBBF-739D-65E2-AA35-AA5DDA27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1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FA13-3826-CE1C-3899-6C6C7E16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B2576D-9269-4036-5FBB-CA955B82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064FE5-4416-F7A3-F13E-E9382CB5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A688AA-282C-AF1C-B12A-8AD888A3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3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6ABDA5-02CC-3F13-F030-129DFB05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666FF7-561B-852F-6950-C3E8E9E8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7F022-E01B-E9F9-2707-032E497F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39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7754-1293-2D6F-77FE-37FB14A1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BB7B8-9427-0774-6099-8910A68F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E4627-CA5B-4FFB-836E-152427A4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53F35-A3A0-C6F1-8F90-DDA4B290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41815-EAF0-1461-5681-4493DE0C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E06EA-CA2F-792B-1B89-A4B5C8CA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88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F001-81DA-D559-F368-AAC1534B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B2107F-46BD-E345-9566-5E49A91B4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E8C18-7294-D7EC-237C-B75CF83FB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608B3-D8B6-6C01-A91B-9E3C31A9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87B95-C8FF-B2BA-5399-6CD93EC3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AF1B47-30D6-4513-FE9B-B178FF83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11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F23D39-3AA9-DFF7-A3BD-47793A75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AE587-CC5C-723A-293C-EA8ADE41A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CAD6E-B33A-DCF5-4C99-4EAC354B6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900C9E-6C3E-804D-BE7B-8839A36DA851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BAB06-7F22-44AC-2D45-0BADF9E43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2F227-AC09-FC9E-375D-61D537EB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17AA8-3A6E-9048-BF2A-2E77E9B1EB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83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pple SD Gothic Neo UltraLight" panose="02000300000000000000" pitchFamily="2" charset="-127"/>
          <a:ea typeface="Apple SD Gothic Neo UltraLight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pple SD Gothic Neo UltraLight" panose="02000300000000000000" pitchFamily="2" charset="-127"/>
          <a:ea typeface="Apple SD Gothic Neo UltraLight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ple SD Gothic Neo UltraLight" panose="02000300000000000000" pitchFamily="2" charset="-127"/>
          <a:ea typeface="Apple SD Gothic Neo UltraLight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pple SD Gothic Neo UltraLight" panose="02000300000000000000" pitchFamily="2" charset="-127"/>
          <a:ea typeface="Apple SD Gothic Neo UltraLight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pple SD Gothic Neo UltraLight" panose="02000300000000000000" pitchFamily="2" charset="-127"/>
          <a:ea typeface="Apple SD Gothic Neo UltraLight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41904-8E11-E6CD-6068-0524EBE70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25"/>
            <a:ext cx="9144000" cy="2387600"/>
          </a:xfrm>
        </p:spPr>
        <p:txBody>
          <a:bodyPr/>
          <a:lstStyle/>
          <a:p>
            <a:r>
              <a:rPr kumimoji="1" lang="ko-KR" altLang="en-US" b="1" dirty="0"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고급프로그래밍</a:t>
            </a:r>
            <a:br>
              <a:rPr kumimoji="1" lang="en-US" altLang="ko-KR" b="1" dirty="0">
                <a:latin typeface="S-Core Dream 9 Black" panose="020B0503030302020204" pitchFamily="34" charset="-127"/>
                <a:ea typeface="S-Core Dream 9 Black" panose="020B0503030302020204" pitchFamily="34" charset="-127"/>
              </a:rPr>
            </a:br>
            <a:r>
              <a:rPr kumimoji="1" lang="ko-KR" altLang="en-US" b="1" dirty="0"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조건</a:t>
            </a:r>
            <a:r>
              <a:rPr kumimoji="1" lang="en-US" altLang="ko-KR" b="1" dirty="0"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/</a:t>
            </a:r>
            <a:r>
              <a:rPr kumimoji="1" lang="ko-KR" altLang="en-US" b="1" dirty="0" err="1"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반복문</a:t>
            </a:r>
            <a:r>
              <a:rPr kumimoji="1" lang="ko-KR" altLang="en-US" b="1" dirty="0"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 </a:t>
            </a:r>
            <a:r>
              <a:rPr kumimoji="1" lang="en-US" altLang="ko-KR" b="1" dirty="0"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HW</a:t>
            </a:r>
            <a:endParaRPr kumimoji="1" lang="ko-KR" altLang="en-US" b="1" dirty="0"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B9EA2-5568-3500-E353-155B56509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9200"/>
            <a:ext cx="9144000" cy="29862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sz="2000" dirty="0">
                <a:latin typeface="S-Core Dream 2 ExtraLight" panose="020B0503030302020204" pitchFamily="34" charset="-127"/>
                <a:ea typeface="S-Core Dream 2 ExtraLight" panose="020B0503030302020204" pitchFamily="34" charset="-127"/>
              </a:rPr>
              <a:t>20230172 </a:t>
            </a:r>
            <a:r>
              <a:rPr kumimoji="1" lang="ko-KR" altLang="en-US" sz="2000" dirty="0">
                <a:latin typeface="S-Core Dream 2 ExtraLight" panose="020B0503030302020204" pitchFamily="34" charset="-127"/>
                <a:ea typeface="S-Core Dream 2 ExtraLight" panose="020B0503030302020204" pitchFamily="34" charset="-127"/>
              </a:rPr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412459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6CAF-D252-83CE-1638-716285FF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1~k</a:t>
            </a:r>
            <a:r>
              <a:rPr kumimoji="1" lang="ko-KR" altLang="en-US" sz="3600" dirty="0"/>
              <a:t>까지의 약수 구하기</a:t>
            </a:r>
          </a:p>
        </p:txBody>
      </p:sp>
      <p:pic>
        <p:nvPicPr>
          <p:cNvPr id="6" name="그림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AEE635D0-41AE-6857-F572-1DEB72C6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42" y="1690688"/>
            <a:ext cx="4140200" cy="414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C81DA-98D6-F530-0A50-DC9FB9E0C66B}"/>
              </a:ext>
            </a:extLst>
          </p:cNvPr>
          <p:cNvSpPr txBox="1"/>
          <p:nvPr/>
        </p:nvSpPr>
        <p:spPr>
          <a:xfrm>
            <a:off x="5454428" y="2828835"/>
            <a:ext cx="5899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</a:t>
            </a:r>
            <a:r>
              <a:rPr kumimoji="1" lang="ko-KR" altLang="en-US" dirty="0"/>
              <a:t>을 통해 사용자로부터 값을 </a:t>
            </a:r>
            <a:r>
              <a:rPr kumimoji="1" lang="ko-KR" altLang="en-US" dirty="0" err="1"/>
              <a:t>입력받고</a:t>
            </a:r>
            <a:endParaRPr kumimoji="1" lang="en-US" altLang="ko-KR" dirty="0"/>
          </a:p>
          <a:p>
            <a:r>
              <a:rPr kumimoji="1" lang="ko-KR" altLang="en-US" dirty="0"/>
              <a:t>약수를 저장할 빈 행렬을 생성하였고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로 나눈 나머지가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인지 확인하여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 err="1"/>
              <a:t>인경우</a:t>
            </a:r>
            <a:r>
              <a:rPr kumimoji="1" lang="ko-KR" altLang="en-US" dirty="0"/>
              <a:t> </a:t>
            </a:r>
            <a:r>
              <a:rPr kumimoji="1" lang="en-US" altLang="ko-KR" dirty="0"/>
              <a:t>k</a:t>
            </a:r>
            <a:r>
              <a:rPr kumimoji="1" lang="ko-KR" altLang="en-US" dirty="0"/>
              <a:t>의 약수이므로 빈 행렬에 추가해 출력하였다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35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1BF-4904-1534-14FB-EE03A0CD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만원 이상 음식 출력하기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A34F330-EB2E-338E-DDDA-6A1EB60F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1511300"/>
            <a:ext cx="6070600" cy="414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2294C-18F8-363E-C31B-BCC7127F8047}"/>
              </a:ext>
            </a:extLst>
          </p:cNvPr>
          <p:cNvSpPr txBox="1"/>
          <p:nvPr/>
        </p:nvSpPr>
        <p:spPr>
          <a:xfrm>
            <a:off x="1135673" y="5979854"/>
            <a:ext cx="992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문과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문을 사용해 음식의 가격이 만원 이상일 때 빈 행렬에 그 메뉴가 들어가도록 하였다</a:t>
            </a:r>
            <a:r>
              <a:rPr kumimoji="1"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418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51BF-4904-1534-14FB-EE03A0CD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오차 범위 </a:t>
            </a:r>
            <a:r>
              <a:rPr kumimoji="1" lang="en-US" altLang="ko-KR" sz="3600" dirty="0"/>
              <a:t>k </a:t>
            </a:r>
            <a:r>
              <a:rPr kumimoji="1" lang="ko-KR" altLang="en-US" sz="3600" dirty="0" err="1"/>
              <a:t>입력받아</a:t>
            </a:r>
            <a:r>
              <a:rPr kumimoji="1" lang="ko-KR" altLang="en-US" sz="3600" dirty="0"/>
              <a:t> 키 평균에서 </a:t>
            </a:r>
            <a:r>
              <a:rPr kumimoji="1" lang="en-US" altLang="ko-KR" sz="3600" dirty="0"/>
              <a:t>+-</a:t>
            </a:r>
            <a:r>
              <a:rPr kumimoji="1" lang="ko-KR" altLang="en-US" sz="3600" dirty="0"/>
              <a:t>사이 사람 수 구하기</a:t>
            </a:r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48BD6555-163F-0FEA-77AE-D17DF91D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1" y="1690688"/>
            <a:ext cx="6819900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BFCCE-C8D6-5778-67CD-EE2A2FD0ED62}"/>
              </a:ext>
            </a:extLst>
          </p:cNvPr>
          <p:cNvSpPr txBox="1"/>
          <p:nvPr/>
        </p:nvSpPr>
        <p:spPr>
          <a:xfrm>
            <a:off x="7170821" y="2413337"/>
            <a:ext cx="4860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입력된 키 데이터를 벡터로 저장하고 </a:t>
            </a:r>
            <a:endParaRPr kumimoji="1" lang="en-US" altLang="ko-KR" dirty="0"/>
          </a:p>
          <a:p>
            <a:r>
              <a:rPr kumimoji="1" lang="ko-KR" altLang="en-US" dirty="0"/>
              <a:t>오차를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데이터의 평균을 계산하고</a:t>
            </a:r>
            <a:endParaRPr kumimoji="1" lang="en-US" altLang="ko-KR" dirty="0"/>
          </a:p>
          <a:p>
            <a:r>
              <a:rPr kumimoji="1" lang="en-US" altLang="ko-KR" dirty="0"/>
              <a:t>Abs</a:t>
            </a:r>
            <a:r>
              <a:rPr kumimoji="1" lang="ko-KR" altLang="en-US" dirty="0"/>
              <a:t>함수를 사용하여 각 요소의 절대값을 구하여 오차범위 </a:t>
            </a:r>
            <a:r>
              <a:rPr kumimoji="1" lang="en-US" altLang="ko-KR" dirty="0"/>
              <a:t>k</a:t>
            </a:r>
            <a:r>
              <a:rPr kumimoji="1" lang="ko-KR" altLang="en-US" dirty="0"/>
              <a:t>와 비교해 오차 범위 내에 있는 키 데이터의 개수를 구한다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5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36B2948-3E70-28F7-B566-BB977746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문제 정의 </a:t>
            </a:r>
            <a:r>
              <a:rPr lang="en-US" altLang="ko-KR" sz="3600" dirty="0"/>
              <a:t>: </a:t>
            </a:r>
            <a:r>
              <a:rPr lang="ko-KR" altLang="en-US" sz="3600" dirty="0"/>
              <a:t>벡터의 짝수 합을 구하는 함수 만들기</a:t>
            </a: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B39D88B-FA27-9DD3-55A9-654C67B3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49" y="1997911"/>
            <a:ext cx="5600700" cy="271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5A0CF-31E6-02F6-4C9F-D1C5611CC000}"/>
              </a:ext>
            </a:extLst>
          </p:cNvPr>
          <p:cNvSpPr txBox="1"/>
          <p:nvPr/>
        </p:nvSpPr>
        <p:spPr>
          <a:xfrm>
            <a:off x="2195732" y="5167312"/>
            <a:ext cx="7800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벡터에서 모든 요소를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 나눠 나머지가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인지 확인해 짝수 위치를 찾고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그 위치에 있는 요소들만 새로운 벡터에 저장하고</a:t>
            </a:r>
            <a:r>
              <a:rPr kumimoji="1" lang="en-US" altLang="ko-KR" dirty="0"/>
              <a:t> </a:t>
            </a:r>
            <a:r>
              <a:rPr kumimoji="1" lang="ko-KR" altLang="en-US" dirty="0"/>
              <a:t>그 요소를 모두 더한다</a:t>
            </a:r>
            <a:r>
              <a:rPr kumimoji="1" lang="en-US" altLang="ko-KR" dirty="0"/>
              <a:t>.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사용한 </a:t>
            </a:r>
            <a:r>
              <a:rPr kumimoji="1" lang="en-US" altLang="ko-KR" dirty="0"/>
              <a:t>mod</a:t>
            </a:r>
            <a:r>
              <a:rPr kumimoji="1" lang="ko-KR" altLang="en-US" dirty="0"/>
              <a:t>는 나눗셈의 나머지를 구할 때 사용한다</a:t>
            </a:r>
            <a:r>
              <a:rPr kumimoji="1" lang="en-US" altLang="ko-KR" dirty="0"/>
              <a:t>.)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13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2B54-EBBA-3CFB-1DD2-D292A622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3,4</a:t>
            </a:r>
            <a:r>
              <a:rPr kumimoji="1" lang="ko-KR" altLang="en-US" sz="3600" dirty="0"/>
              <a:t>의 배수 관계 출력하는 함수 만들기</a:t>
            </a:r>
          </a:p>
        </p:txBody>
      </p:sp>
      <p:pic>
        <p:nvPicPr>
          <p:cNvPr id="4" name="그림 3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8F58C0A9-0E44-976D-41A6-23C105B4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1524000"/>
            <a:ext cx="55372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DABCF7-08C6-EB2C-6727-83B01AF5E13B}"/>
              </a:ext>
            </a:extLst>
          </p:cNvPr>
          <p:cNvSpPr txBox="1"/>
          <p:nvPr/>
        </p:nvSpPr>
        <p:spPr>
          <a:xfrm>
            <a:off x="5934364" y="2849563"/>
            <a:ext cx="6346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주어진 숫자가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4</a:t>
            </a:r>
            <a:r>
              <a:rPr kumimoji="1" lang="ko-KR" altLang="en-US" dirty="0"/>
              <a:t>의 공배수를 확인하고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나누어 나머지가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이라면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의 배수</a:t>
            </a:r>
            <a:endParaRPr kumimoji="1" lang="en-US" altLang="ko-KR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로 나누어 나머지가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이라면 </a:t>
            </a:r>
            <a:r>
              <a:rPr kumimoji="1" lang="en-US" altLang="ko-KR" dirty="0"/>
              <a:t>4</a:t>
            </a:r>
            <a:r>
              <a:rPr kumimoji="1" lang="ko-KR" altLang="en-US" dirty="0"/>
              <a:t>의 배수</a:t>
            </a:r>
            <a:endParaRPr kumimoji="1" lang="en-US" altLang="ko-KR" dirty="0"/>
          </a:p>
          <a:p>
            <a:r>
              <a:rPr kumimoji="1" lang="ko-KR" altLang="en-US" dirty="0"/>
              <a:t>둘 다 모두 해당된다면 공배수라고 출력하도록 하였다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2B54-EBBA-3CFB-1DD2-D292A622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등차수열 생성 함수 만들기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D8C598-DF2D-CB4A-76A0-A1EB8BAE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02" y="1705597"/>
            <a:ext cx="5081529" cy="297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2D363-B80E-A70D-FAD3-1C597B435520}"/>
              </a:ext>
            </a:extLst>
          </p:cNvPr>
          <p:cNvSpPr txBox="1"/>
          <p:nvPr/>
        </p:nvSpPr>
        <p:spPr>
          <a:xfrm>
            <a:off x="961927" y="5126154"/>
            <a:ext cx="1068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시작값으로</a:t>
            </a:r>
            <a:r>
              <a:rPr kumimoji="1" lang="ko-KR" altLang="en-US" dirty="0"/>
              <a:t> 정의하고 두번째 항부터는 현재 값에 공차</a:t>
            </a:r>
            <a:r>
              <a:rPr kumimoji="1" lang="en-US" altLang="ko-KR" dirty="0"/>
              <a:t>(d)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곱하고 첫 번째 항을 더한다</a:t>
            </a:r>
            <a:endParaRPr kumimoji="1" lang="en-US" altLang="ko-KR" dirty="0"/>
          </a:p>
          <a:p>
            <a:r>
              <a:rPr kumimoji="1" lang="ko-KR" altLang="en-US" dirty="0"/>
              <a:t>그렇게 </a:t>
            </a:r>
            <a:r>
              <a:rPr kumimoji="1" lang="ko-KR" altLang="en-US" dirty="0" err="1"/>
              <a:t>나온값을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까지 반복하고 그 값들을 </a:t>
            </a:r>
            <a:r>
              <a:rPr kumimoji="1" lang="en-US" altLang="ko-KR" dirty="0"/>
              <a:t>Start</a:t>
            </a:r>
            <a:r>
              <a:rPr kumimoji="1" lang="ko-KR" altLang="en-US" dirty="0"/>
              <a:t>라는 행렬에 저장을 하고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998B0-958C-7B39-0139-5210F1D4DFBC}"/>
              </a:ext>
            </a:extLst>
          </p:cNvPr>
          <p:cNvSpPr txBox="1"/>
          <p:nvPr/>
        </p:nvSpPr>
        <p:spPr>
          <a:xfrm>
            <a:off x="7894708" y="24075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첫 번째 항</a:t>
            </a:r>
            <a:r>
              <a:rPr lang="en-US" altLang="ko-KR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3</a:t>
            </a:r>
          </a:p>
          <a:p>
            <a:pPr algn="l"/>
            <a:r>
              <a:rPr lang="ko-KR" altLang="en-US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번째 항</a:t>
            </a:r>
            <a:r>
              <a:rPr lang="en-US" altLang="ko-KR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3 + (2 - 1) * 2 = 3 + 2 = 5</a:t>
            </a:r>
          </a:p>
          <a:p>
            <a:pPr algn="l"/>
            <a:r>
              <a:rPr lang="ko-KR" altLang="en-US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 번째 항</a:t>
            </a:r>
            <a:r>
              <a:rPr lang="en-US" altLang="ko-KR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3 + (3 - 1) * 2 = 3 + 4 = 7</a:t>
            </a:r>
          </a:p>
          <a:p>
            <a:pPr algn="l"/>
            <a:r>
              <a:rPr lang="ko-KR" altLang="en-US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 번째 항</a:t>
            </a:r>
            <a:r>
              <a:rPr lang="en-US" altLang="ko-KR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3 + (4 - 1) * 2 = 3 + 6 = 9</a:t>
            </a:r>
          </a:p>
          <a:p>
            <a:pPr algn="l"/>
            <a:r>
              <a:rPr lang="ko-KR" altLang="en-US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다섯 번째 항</a:t>
            </a:r>
            <a:r>
              <a:rPr lang="en-US" altLang="ko-KR" sz="16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3 + (5 - 1) * 2 = 3 + 8 = 11</a:t>
            </a:r>
          </a:p>
          <a:p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56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2B54-EBBA-3CFB-1DD2-D292A622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입력된 월의 일수를 찾는 함수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3652413-48D2-80D7-58BE-8826970B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135"/>
            <a:ext cx="63881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86F7F-1785-CF0F-1F53-5F310BAF4D0E}"/>
              </a:ext>
            </a:extLst>
          </p:cNvPr>
          <p:cNvSpPr txBox="1"/>
          <p:nvPr/>
        </p:nvSpPr>
        <p:spPr>
          <a:xfrm>
            <a:off x="5681518" y="4469458"/>
            <a:ext cx="638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각 월에 해당하는 일 수를 나타내는 배열을 놔두고 </a:t>
            </a:r>
            <a:endParaRPr kumimoji="1" lang="en-US" altLang="ko-KR" dirty="0"/>
          </a:p>
          <a:p>
            <a:r>
              <a:rPr kumimoji="1" lang="ko-KR" altLang="en-US" dirty="0" err="1"/>
              <a:t>입력받은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</a:t>
            </a:r>
            <a:r>
              <a:rPr kumimoji="1" lang="ko-KR" altLang="en-US" dirty="0"/>
              <a:t>월이 같다면 그 월에 해당하는 일 수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85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2B54-EBBA-3CFB-1DD2-D292A622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263453"/>
            <a:ext cx="10945091" cy="1325563"/>
          </a:xfrm>
        </p:spPr>
        <p:txBody>
          <a:bodyPr>
            <a:normAutofit/>
          </a:bodyPr>
          <a:lstStyle/>
          <a:p>
            <a:r>
              <a:rPr kumimoji="1" lang="ko-KR" altLang="en-US" sz="3600" dirty="0"/>
              <a:t>행렬에서 </a:t>
            </a:r>
            <a:r>
              <a:rPr kumimoji="1" lang="en-US" altLang="ko-KR" sz="3600" dirty="0"/>
              <a:t>5</a:t>
            </a:r>
            <a:r>
              <a:rPr kumimoji="1" lang="ko-KR" altLang="en-US" sz="3600" dirty="0"/>
              <a:t>기준으로 수가 작으면 </a:t>
            </a:r>
            <a:r>
              <a:rPr kumimoji="1" lang="en-US" altLang="ko-KR" sz="3600" dirty="0"/>
              <a:t>-1, </a:t>
            </a:r>
            <a:r>
              <a:rPr kumimoji="1" lang="ko-KR" altLang="en-US" sz="3600" dirty="0"/>
              <a:t>크면 </a:t>
            </a:r>
            <a:r>
              <a:rPr kumimoji="1" lang="en-US" altLang="ko-KR" sz="3600" dirty="0"/>
              <a:t>+1, </a:t>
            </a:r>
            <a:r>
              <a:rPr kumimoji="1" lang="ko-KR" altLang="en-US" sz="3600" dirty="0"/>
              <a:t>같으면 </a:t>
            </a:r>
            <a:r>
              <a:rPr kumimoji="1" lang="en-US" altLang="ko-KR" sz="3600" dirty="0"/>
              <a:t>/2 </a:t>
            </a:r>
            <a:r>
              <a:rPr kumimoji="1" lang="ko-KR" altLang="en-US" sz="3600" dirty="0"/>
              <a:t>함수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65C469D-886D-F558-99AB-45F34C71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1340139"/>
            <a:ext cx="6172200" cy="4965700"/>
          </a:xfrm>
          <a:prstGeom prst="rect">
            <a:avLst/>
          </a:prstGeom>
        </p:spPr>
      </p:pic>
      <p:pic>
        <p:nvPicPr>
          <p:cNvPr id="6" name="그림 5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64A7954F-908F-64E3-4481-558B5A16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99" y="2628900"/>
            <a:ext cx="1168400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D11DC-15BB-8526-52C9-5457785AA228}"/>
              </a:ext>
            </a:extLst>
          </p:cNvPr>
          <p:cNvSpPr txBox="1"/>
          <p:nvPr/>
        </p:nvSpPr>
        <p:spPr>
          <a:xfrm>
            <a:off x="6867506" y="3024097"/>
            <a:ext cx="505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문을 사용해 각 행에 대해 반복하도록 하고</a:t>
            </a:r>
            <a:endParaRPr kumimoji="1" lang="en-US" altLang="ko-KR" dirty="0"/>
          </a:p>
          <a:p>
            <a:r>
              <a:rPr kumimoji="1" lang="ko-KR" altLang="en-US" dirty="0"/>
              <a:t>각 요소가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보다 작으면 결과에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을</a:t>
            </a:r>
            <a:r>
              <a:rPr kumimoji="1" lang="en-US" altLang="ko-KR" dirty="0"/>
              <a:t>, </a:t>
            </a:r>
            <a:r>
              <a:rPr kumimoji="1" lang="ko-KR" altLang="en-US" dirty="0"/>
              <a:t>크면 </a:t>
            </a:r>
            <a:r>
              <a:rPr kumimoji="1" lang="en-US" altLang="ko-KR" dirty="0"/>
              <a:t>+1</a:t>
            </a:r>
            <a:r>
              <a:rPr kumimoji="1" lang="ko-KR" altLang="en-US" dirty="0"/>
              <a:t>을 하였고 값이 </a:t>
            </a:r>
            <a:r>
              <a:rPr kumimoji="1" lang="en-US" altLang="ko-KR" dirty="0"/>
              <a:t>5</a:t>
            </a:r>
            <a:r>
              <a:rPr kumimoji="1" lang="ko-KR" altLang="en-US" dirty="0"/>
              <a:t>와 같다면 </a:t>
            </a:r>
            <a:r>
              <a:rPr kumimoji="1" lang="en-US" altLang="ko-KR" dirty="0"/>
              <a:t>/2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5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2B54-EBBA-3CFB-1DD2-D292A622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짝수는 더하고 홀수는 빼는 함수 구성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3B7B326-97C4-7A2C-D511-E0409CD8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6" y="1463675"/>
            <a:ext cx="6337300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05EC9-CA8D-9EAF-AC6C-AEFB15CA52DD}"/>
              </a:ext>
            </a:extLst>
          </p:cNvPr>
          <p:cNvSpPr txBox="1"/>
          <p:nvPr/>
        </p:nvSpPr>
        <p:spPr>
          <a:xfrm>
            <a:off x="7213600" y="2967335"/>
            <a:ext cx="438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Mod</a:t>
            </a:r>
            <a:r>
              <a:rPr kumimoji="1" lang="ko-KR" altLang="en-US" dirty="0" err="1"/>
              <a:t>를사용해</a:t>
            </a:r>
            <a:r>
              <a:rPr kumimoji="1" lang="ko-KR" altLang="en-US" dirty="0"/>
              <a:t> 요소가 짝수인지 확인하고</a:t>
            </a:r>
            <a:endParaRPr kumimoji="1" lang="en-US" altLang="ko-KR" dirty="0"/>
          </a:p>
          <a:p>
            <a:r>
              <a:rPr kumimoji="1" lang="ko-KR" altLang="en-US" dirty="0"/>
              <a:t>짝수라면 요소 값을 더하고 </a:t>
            </a:r>
            <a:endParaRPr kumimoji="1" lang="en-US" altLang="ko-KR" dirty="0"/>
          </a:p>
          <a:p>
            <a:r>
              <a:rPr kumimoji="1" lang="ko-KR" altLang="en-US" dirty="0"/>
              <a:t>홀수라면 요소 값을 빼도록 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75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2B54-EBBA-3CFB-1DD2-D292A622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3600" dirty="0"/>
              <a:t>For</a:t>
            </a:r>
            <a:r>
              <a:rPr kumimoji="1" lang="ko-KR" altLang="en-US" sz="3600" dirty="0"/>
              <a:t>문과 </a:t>
            </a:r>
            <a:r>
              <a:rPr kumimoji="1" lang="en-US" altLang="ko-KR" sz="3600" dirty="0"/>
              <a:t>if</a:t>
            </a:r>
            <a:r>
              <a:rPr kumimoji="1" lang="ko-KR" altLang="en-US" sz="3600" dirty="0"/>
              <a:t>문 사용 </a:t>
            </a:r>
            <a:r>
              <a:rPr kumimoji="1" lang="en-US" altLang="ko-KR" sz="3600" dirty="0"/>
              <a:t>-&gt; </a:t>
            </a:r>
            <a:r>
              <a:rPr kumimoji="1" lang="ko-KR" altLang="en-US" sz="3600" dirty="0"/>
              <a:t>훈련 인원과 훈련에 필요한 공의 개수 구하기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C655F-DD3D-39C2-53F5-E5446F8DEE3E}"/>
              </a:ext>
            </a:extLst>
          </p:cNvPr>
          <p:cNvSpPr txBox="1"/>
          <p:nvPr/>
        </p:nvSpPr>
        <p:spPr>
          <a:xfrm>
            <a:off x="422812" y="5857637"/>
            <a:ext cx="1134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Input</a:t>
            </a:r>
            <a:r>
              <a:rPr kumimoji="1" lang="ko-KR" altLang="en-US" dirty="0"/>
              <a:t>을 사용해 훈련참여 인원 수를 입력 받고 입력 받은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명이거나 많다면 인당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공을 지급하고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그게 아니라면 </a:t>
            </a:r>
            <a:r>
              <a:rPr kumimoji="1" lang="ko-KR" altLang="en-US" dirty="0" err="1"/>
              <a:t>지정해놓은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50</a:t>
            </a:r>
            <a:r>
              <a:rPr kumimoji="1" lang="ko-KR" altLang="en-US" dirty="0"/>
              <a:t>개의 공을 지급하도록 출력하였다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8610C05-E5F8-9BE4-BD9C-74CBF8B2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5563"/>
            <a:ext cx="7772400" cy="41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08487-1AB0-C708-FF6F-DA22EE03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데이터에서 평균보다 적은 숫자들의 합 구하기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1883D68-D1E6-C4E7-53AD-15FA393A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8" y="1690688"/>
            <a:ext cx="6819900" cy="425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0D970-956A-951B-CAA7-5D882D3CC000}"/>
              </a:ext>
            </a:extLst>
          </p:cNvPr>
          <p:cNvSpPr txBox="1"/>
          <p:nvPr/>
        </p:nvSpPr>
        <p:spPr>
          <a:xfrm>
            <a:off x="6736660" y="3016251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</a:t>
            </a:r>
            <a:r>
              <a:rPr kumimoji="1" lang="ko-KR" altLang="en-US" dirty="0"/>
              <a:t>을 통해 행렬을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평균을 계산하고</a:t>
            </a:r>
            <a:endParaRPr kumimoji="1" lang="en-US" altLang="ko-KR" dirty="0"/>
          </a:p>
          <a:p>
            <a:r>
              <a:rPr kumimoji="1" lang="ko-KR" altLang="en-US" dirty="0"/>
              <a:t>데이터의 요소들을 평균 이하인지 확인하고</a:t>
            </a:r>
            <a:endParaRPr kumimoji="1" lang="en-US" altLang="ko-KR" dirty="0"/>
          </a:p>
          <a:p>
            <a:r>
              <a:rPr kumimoji="1" lang="ko-KR" altLang="en-US" dirty="0"/>
              <a:t>평균 이하인 경우 해당 요소의 값들을 더하도록 함</a:t>
            </a:r>
          </a:p>
        </p:txBody>
      </p:sp>
    </p:spTree>
    <p:extLst>
      <p:ext uri="{BB962C8B-B14F-4D97-AF65-F5344CB8AC3E}">
        <p14:creationId xmlns:p14="http://schemas.microsoft.com/office/powerpoint/2010/main" val="61101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473</Words>
  <Application>Microsoft Macintosh PowerPoint</Application>
  <PresentationFormat>와이드스크린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Apple SD Gothic Neo</vt:lpstr>
      <vt:lpstr>Apple SD Gothic Neo UltraLight</vt:lpstr>
      <vt:lpstr>S-Core Dream 2 ExtraLight</vt:lpstr>
      <vt:lpstr>S-Core Dream 9 Black</vt:lpstr>
      <vt:lpstr>Arial</vt:lpstr>
      <vt:lpstr>Office 테마</vt:lpstr>
      <vt:lpstr>고급프로그래밍 조건/반복문 HW</vt:lpstr>
      <vt:lpstr>문제 정의 : 벡터의 짝수 합을 구하는 함수 만들기</vt:lpstr>
      <vt:lpstr>3,4의 배수 관계 출력하는 함수 만들기</vt:lpstr>
      <vt:lpstr>등차수열 생성 함수 만들기</vt:lpstr>
      <vt:lpstr>입력된 월의 일수를 찾는 함수</vt:lpstr>
      <vt:lpstr>행렬에서 5기준으로 수가 작으면 -1, 크면 +1, 같으면 /2 함수</vt:lpstr>
      <vt:lpstr>짝수는 더하고 홀수는 빼는 함수 구성</vt:lpstr>
      <vt:lpstr>For문과 if문 사용 -&gt; 훈련 인원과 훈련에 필요한 공의 개수 구하기</vt:lpstr>
      <vt:lpstr>데이터에서 평균보다 적은 숫자들의 합 구하기</vt:lpstr>
      <vt:lpstr>1~k까지의 약수 구하기</vt:lpstr>
      <vt:lpstr>만원 이상 음식 출력하기</vt:lpstr>
      <vt:lpstr>오차 범위 k 입력받아 키 평균에서 +-사이 사람 수 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고급프로그래밍 HW_3</dc:title>
  <dc:creator>김민준</dc:creator>
  <cp:lastModifiedBy>김민준</cp:lastModifiedBy>
  <cp:revision>22</cp:revision>
  <dcterms:created xsi:type="dcterms:W3CDTF">2024-03-26T05:51:44Z</dcterms:created>
  <dcterms:modified xsi:type="dcterms:W3CDTF">2024-05-15T14:33:56Z</dcterms:modified>
</cp:coreProperties>
</file>