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6" r:id="rId19"/>
    <p:sldId id="272" r:id="rId20"/>
    <p:sldId id="273" r:id="rId21"/>
    <p:sldId id="274" r:id="rId2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97" d="100"/>
          <a:sy n="197" d="100"/>
        </p:scale>
        <p:origin x="16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17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Proposed Process Model
&lt;img src="./figure-005.png" height="500px" width="600px"&gt;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Window-Content IPC
* We’d rather not roll our own IPC mechanism to communicate between Window and Content processes
* WinRT (COM) already gives us a rich set of features for defining methods, events
* WinRT can already be used x-proc
* Small&lt;sup&gt;[1]&lt;/sup&gt; refactors to the `TermControl` code enabled us to create a WinRT boundary between the XAML code and the “core”
&lt;sub&gt; [1] _for some definition of small meaning quite large_&lt;/subs&gt;
---
# Serialization of a Tab?
* TODO!
* we used the existing serialization code, it was grand!
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erminal" TargetMode="External"/><Relationship Id="rId2" Type="http://schemas.openxmlformats.org/officeDocument/2006/relationships/hyperlink" Target="https://github.com/zadjii-msf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icrosoft/terminal/issues/5000" TargetMode="External"/><Relationship Id="rId4" Type="http://schemas.openxmlformats.org/officeDocument/2006/relationships/hyperlink" Target="https://github.com/microsoft/terminal/blob/main/doc/specs/%235000%20-%20Process%20Model%202.0/%235000%20-%20Process%20Model%202.0.m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8B8492-9401-CE9D-6857-545F70CE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214"/>
            <a:ext cx="12192000" cy="58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9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66E5D-9746-2CF1-F59D-506C3518754D}"/>
              </a:ext>
            </a:extLst>
          </p:cNvPr>
          <p:cNvSpPr txBox="1"/>
          <p:nvPr/>
        </p:nvSpPr>
        <p:spPr>
          <a:xfrm>
            <a:off x="604434" y="2041901"/>
            <a:ext cx="4017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3B40F-4563-AFC7-38A1-622A4611C7D6}"/>
              </a:ext>
            </a:extLst>
          </p:cNvPr>
          <p:cNvSpPr txBox="1"/>
          <p:nvPr/>
        </p:nvSpPr>
        <p:spPr>
          <a:xfrm>
            <a:off x="778790" y="2820692"/>
            <a:ext cx="4870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 Griese (</a:t>
            </a:r>
            <a:r>
              <a:rPr lang="en-US" dirty="0" err="1"/>
              <a:t>migrie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@zadjii-msft</a:t>
            </a:r>
            <a:endParaRPr lang="en-US" dirty="0"/>
          </a:p>
          <a:p>
            <a:r>
              <a:rPr lang="en-US" dirty="0">
                <a:hlinkClick r:id="rId3"/>
              </a:rPr>
              <a:t>Terminal Repo</a:t>
            </a:r>
            <a:endParaRPr lang="en-US" dirty="0"/>
          </a:p>
          <a:p>
            <a:r>
              <a:rPr lang="en-US" dirty="0">
                <a:hlinkClick r:id="rId4"/>
              </a:rPr>
              <a:t>Original doc link</a:t>
            </a:r>
            <a:endParaRPr lang="en-US" dirty="0"/>
          </a:p>
          <a:p>
            <a:r>
              <a:rPr lang="en-US" dirty="0">
                <a:hlinkClick r:id="rId5"/>
              </a:rPr>
              <a:t>Tracking issue (</a:t>
            </a:r>
            <a:r>
              <a:rPr lang="en-US" dirty="0" err="1">
                <a:hlinkClick r:id="rId5"/>
              </a:rPr>
              <a:t>microsoft</a:t>
            </a:r>
            <a:r>
              <a:rPr lang="en-US" dirty="0">
                <a:hlinkClick r:id="rId5"/>
              </a:rPr>
              <a:t>/terminal#5000)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197</Words>
  <Application>Microsoft Office PowerPoint</Application>
  <PresentationFormat>Widescreen</PresentationFormat>
  <Paragraphs>27</Paragraphs>
  <Slides>21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Microsoft YaHei UI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Mike Griese</cp:lastModifiedBy>
  <cp:revision>3</cp:revision>
  <dcterms:created xsi:type="dcterms:W3CDTF">2022-11-29T17:52:06Z</dcterms:created>
  <dcterms:modified xsi:type="dcterms:W3CDTF">2022-11-29T23:09:15Z</dcterms:modified>
</cp:coreProperties>
</file>