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97" d="100"/>
          <a:sy n="197" d="100"/>
        </p:scale>
        <p:origin x="16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17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Proposed Process Model
&lt;img src="./figure-005.png" height="500px" width="600px"&gt;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Window-Content IPC
* We’d rather not roll our own IPC mechanism to communicate between Window and Content processes
* WinRT (COM) already gives us a rich set of features for defining methods, events
* WinRT can already be used x-proc
* Small&lt;sup&gt;[1]&lt;/sup&gt; refactors to the `TermControl` code enabled us to create a WinRT boundary between the XAML code and the “core”
&lt;sub&gt; [1] _for some definition of small meaning quite large_&lt;/subs&gt;
---
# Serialization of a Tab?
* TODO!
* we used the existing serialization code, it was grand!
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8B8492-9401-CE9D-6857-545F70CE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214"/>
            <a:ext cx="12192000" cy="58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9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175</Words>
  <Application>Microsoft Office PowerPoint</Application>
  <PresentationFormat>Widescreen</PresentationFormat>
  <Paragraphs>21</Paragraphs>
  <Slides>20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Mike Griese</cp:lastModifiedBy>
  <cp:revision>2</cp:revision>
  <dcterms:created xsi:type="dcterms:W3CDTF">2022-11-29T17:52:06Z</dcterms:created>
  <dcterms:modified xsi:type="dcterms:W3CDTF">2022-11-29T17:59:05Z</dcterms:modified>
</cp:coreProperties>
</file>