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91391-338E-4A68-A623-335FC3C48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8C478F-BA2D-4BD9-97AA-2416C8D33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704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0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1269B34-F040-4D46-97DB-BC20ED9BC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57" y="97141"/>
            <a:ext cx="11316681" cy="637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6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3C8C1CD-76BC-4FFA-8F51-BB980E79F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190" y="218522"/>
            <a:ext cx="8178763" cy="621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45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80E03DB-56F1-492B-B278-A5FB3EECCD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82"/>
          <a:stretch/>
        </p:blipFill>
        <p:spPr>
          <a:xfrm>
            <a:off x="103456" y="84297"/>
            <a:ext cx="6577502" cy="500647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BD9C864-97A0-4602-B255-ADCEC0395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958" y="1534702"/>
            <a:ext cx="5570703" cy="139458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2D92C61-F7BD-4DEE-8406-F2C8A8AB3D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46" b="1"/>
          <a:stretch/>
        </p:blipFill>
        <p:spPr>
          <a:xfrm>
            <a:off x="6680957" y="3530306"/>
            <a:ext cx="5511043" cy="104350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2DE28B2-1CFC-42C9-9BE2-13B4F22B7D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7451" y="1250781"/>
            <a:ext cx="1562235" cy="27434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A33E1FD-5090-4338-8170-C12626438133}"/>
              </a:ext>
            </a:extLst>
          </p:cNvPr>
          <p:cNvSpPr txBox="1"/>
          <p:nvPr/>
        </p:nvSpPr>
        <p:spPr>
          <a:xfrm>
            <a:off x="6904139" y="788565"/>
            <a:ext cx="337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</a:t>
            </a:r>
            <a:r>
              <a:rPr lang="en-US" altLang="zh-CN" dirty="0"/>
              <a:t>episode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9E733AB-31ED-46EC-8B28-13D558463131}"/>
              </a:ext>
            </a:extLst>
          </p:cNvPr>
          <p:cNvSpPr txBox="1"/>
          <p:nvPr/>
        </p:nvSpPr>
        <p:spPr>
          <a:xfrm>
            <a:off x="6817451" y="3059668"/>
            <a:ext cx="228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</a:t>
            </a:r>
            <a:r>
              <a:rPr lang="en-US" altLang="zh-CN" dirty="0"/>
              <a:t>batch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FEDDAB3-3ADB-4010-84D4-0C3D09E997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7052" y="5274186"/>
            <a:ext cx="1897544" cy="99068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451685E-FA56-4E80-8ABB-7CEAD53517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1680" y="5467576"/>
            <a:ext cx="5222574" cy="57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3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1E88327-0A08-44C9-8443-12CD8C812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756139" cy="287298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B0EA390-678A-4AA2-9821-C0962C0E136D}"/>
              </a:ext>
            </a:extLst>
          </p:cNvPr>
          <p:cNvSpPr txBox="1"/>
          <p:nvPr/>
        </p:nvSpPr>
        <p:spPr>
          <a:xfrm>
            <a:off x="989901" y="3383281"/>
            <a:ext cx="5356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Simple:     reward</a:t>
            </a:r>
            <a:r>
              <a:rPr lang="zh-CN" altLang="en-US" dirty="0"/>
              <a:t>直接相加</a:t>
            </a:r>
            <a:endParaRPr lang="en-US" altLang="zh-CN" dirty="0"/>
          </a:p>
          <a:p>
            <a:r>
              <a:rPr lang="en-US" altLang="zh-CN" dirty="0"/>
              <a:t>Medium</a:t>
            </a:r>
            <a:r>
              <a:rPr lang="zh-CN" altLang="en-US" dirty="0"/>
              <a:t>：</a:t>
            </a:r>
            <a:r>
              <a:rPr lang="en-US" altLang="zh-CN" dirty="0"/>
              <a:t>accumulative decaying reward</a:t>
            </a:r>
          </a:p>
          <a:p>
            <a:r>
              <a:rPr lang="en-US" altLang="zh-CN" dirty="0"/>
              <a:t>Strong</a:t>
            </a:r>
            <a:r>
              <a:rPr lang="zh-CN" altLang="en-US" dirty="0"/>
              <a:t>：   采用</a:t>
            </a:r>
            <a:r>
              <a:rPr lang="en-US" altLang="zh-CN" dirty="0"/>
              <a:t>Actor-Critic</a:t>
            </a:r>
          </a:p>
          <a:p>
            <a:r>
              <a:rPr lang="en-US" altLang="zh-CN" dirty="0"/>
              <a:t>Boss:         Advantage Actor-Critic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改变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568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41A194-EF18-4A13-A878-770DA503B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43" y="852383"/>
            <a:ext cx="8019168" cy="579826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1773D37-9DCA-4C1C-BFAC-EA3543A54158}"/>
              </a:ext>
            </a:extLst>
          </p:cNvPr>
          <p:cNvSpPr/>
          <p:nvPr/>
        </p:nvSpPr>
        <p:spPr>
          <a:xfrm>
            <a:off x="4590514" y="207357"/>
            <a:ext cx="2323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imple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E4EB7D-B1CB-4827-96DD-701D4E5623E6}"/>
              </a:ext>
            </a:extLst>
          </p:cNvPr>
          <p:cNvSpPr txBox="1"/>
          <p:nvPr/>
        </p:nvSpPr>
        <p:spPr>
          <a:xfrm>
            <a:off x="6207853" y="1493240"/>
            <a:ext cx="402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Your final reward is : -99.42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835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50A16B8-41FA-43B6-BE56-E372CAE47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21" y="654782"/>
            <a:ext cx="8512278" cy="620321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FB7CA64-02D8-4D7A-816F-B3996B50784A}"/>
              </a:ext>
            </a:extLst>
          </p:cNvPr>
          <p:cNvSpPr/>
          <p:nvPr/>
        </p:nvSpPr>
        <p:spPr>
          <a:xfrm>
            <a:off x="3869488" y="193117"/>
            <a:ext cx="28087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Medium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9A070B-801D-4011-9E15-1AA6434B8DF7}"/>
              </a:ext>
            </a:extLst>
          </p:cNvPr>
          <p:cNvSpPr txBox="1"/>
          <p:nvPr/>
        </p:nvSpPr>
        <p:spPr>
          <a:xfrm>
            <a:off x="4697834" y="1208015"/>
            <a:ext cx="52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Your final reward is : 46.57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383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54AC820-F0EE-4414-A2B1-FCF86F137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70" y="854583"/>
            <a:ext cx="8607841" cy="600341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568113E-2667-42F9-A44F-E5F51C3E8279}"/>
              </a:ext>
            </a:extLst>
          </p:cNvPr>
          <p:cNvSpPr/>
          <p:nvPr/>
        </p:nvSpPr>
        <p:spPr>
          <a:xfrm>
            <a:off x="4064041" y="392918"/>
            <a:ext cx="23022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Strong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57CE9B-405A-43A8-9E5A-86C2A53205FC}"/>
              </a:ext>
            </a:extLst>
          </p:cNvPr>
          <p:cNvSpPr txBox="1"/>
          <p:nvPr/>
        </p:nvSpPr>
        <p:spPr>
          <a:xfrm>
            <a:off x="4362275" y="1501629"/>
            <a:ext cx="474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Your final reward is : 82.13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31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F320B26-5EB2-4DFD-BFCA-54099B270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22" y="554867"/>
            <a:ext cx="7559509" cy="527209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D5E1C5E-70E4-43E5-B59A-1DDF244D8DF2}"/>
              </a:ext>
            </a:extLst>
          </p:cNvPr>
          <p:cNvSpPr/>
          <p:nvPr/>
        </p:nvSpPr>
        <p:spPr>
          <a:xfrm>
            <a:off x="2776776" y="5379803"/>
            <a:ext cx="587227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问题：如何训练</a:t>
            </a:r>
          </a:p>
        </p:txBody>
      </p:sp>
    </p:spTree>
    <p:extLst>
      <p:ext uri="{BB962C8B-B14F-4D97-AF65-F5344CB8AC3E}">
        <p14:creationId xmlns:p14="http://schemas.microsoft.com/office/powerpoint/2010/main" val="1556918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826FE36-5DD2-4A9A-935F-E7C9CDE44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33" y="1513673"/>
            <a:ext cx="6950042" cy="51896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E704DA4-D31F-4068-AFB3-69AED4307CC7}"/>
              </a:ext>
            </a:extLst>
          </p:cNvPr>
          <p:cNvSpPr/>
          <p:nvPr/>
        </p:nvSpPr>
        <p:spPr>
          <a:xfrm>
            <a:off x="3192283" y="450638"/>
            <a:ext cx="16129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Boss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943909-BC02-4969-9CA7-44FCC1132503}"/>
              </a:ext>
            </a:extLst>
          </p:cNvPr>
          <p:cNvSpPr txBox="1"/>
          <p:nvPr/>
        </p:nvSpPr>
        <p:spPr>
          <a:xfrm flipH="1">
            <a:off x="5498563" y="1149292"/>
            <a:ext cx="550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Your final reward is : 146.05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1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59</Words>
  <Application>Microsoft Office PowerPoint</Application>
  <PresentationFormat>宽屏</PresentationFormat>
  <Paragraphs>16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 xin</dc:creator>
  <cp:lastModifiedBy>wen xin</cp:lastModifiedBy>
  <cp:revision>6</cp:revision>
  <dcterms:created xsi:type="dcterms:W3CDTF">2023-05-14T10:46:43Z</dcterms:created>
  <dcterms:modified xsi:type="dcterms:W3CDTF">2023-05-14T13:37:28Z</dcterms:modified>
</cp:coreProperties>
</file>