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xin" userId="ff69fe4778c7f2ea" providerId="LiveId" clId="{61746F42-1CEA-4565-BC60-2C799C2B1862}"/>
    <pc:docChg chg="undo custSel addSld modSld">
      <pc:chgData name="wen xin" userId="ff69fe4778c7f2ea" providerId="LiveId" clId="{61746F42-1CEA-4565-BC60-2C799C2B1862}" dt="2023-03-19T11:40:50.640" v="418" actId="14100"/>
      <pc:docMkLst>
        <pc:docMk/>
      </pc:docMkLst>
      <pc:sldChg chg="addSp delSp new mod">
        <pc:chgData name="wen xin" userId="ff69fe4778c7f2ea" providerId="LiveId" clId="{61746F42-1CEA-4565-BC60-2C799C2B1862}" dt="2023-03-19T10:37:25.365" v="3" actId="22"/>
        <pc:sldMkLst>
          <pc:docMk/>
          <pc:sldMk cId="2850012410" sldId="256"/>
        </pc:sldMkLst>
        <pc:spChg chg="del">
          <ac:chgData name="wen xin" userId="ff69fe4778c7f2ea" providerId="LiveId" clId="{61746F42-1CEA-4565-BC60-2C799C2B1862}" dt="2023-03-19T10:37:00.516" v="1" actId="478"/>
          <ac:spMkLst>
            <pc:docMk/>
            <pc:sldMk cId="2850012410" sldId="256"/>
            <ac:spMk id="2" creationId="{A6DE65DD-043B-4113-99A8-0E9B15C68CC0}"/>
          </ac:spMkLst>
        </pc:spChg>
        <pc:spChg chg="del">
          <ac:chgData name="wen xin" userId="ff69fe4778c7f2ea" providerId="LiveId" clId="{61746F42-1CEA-4565-BC60-2C799C2B1862}" dt="2023-03-19T10:37:02.887" v="2" actId="478"/>
          <ac:spMkLst>
            <pc:docMk/>
            <pc:sldMk cId="2850012410" sldId="256"/>
            <ac:spMk id="3" creationId="{3AB0BDE4-8581-4E86-87D2-A48ABA3FCAE5}"/>
          </ac:spMkLst>
        </pc:spChg>
        <pc:picChg chg="add">
          <ac:chgData name="wen xin" userId="ff69fe4778c7f2ea" providerId="LiveId" clId="{61746F42-1CEA-4565-BC60-2C799C2B1862}" dt="2023-03-19T10:37:25.365" v="3" actId="22"/>
          <ac:picMkLst>
            <pc:docMk/>
            <pc:sldMk cId="2850012410" sldId="256"/>
            <ac:picMk id="5" creationId="{D6713BD8-BE2E-4726-A736-74FAC53D6036}"/>
          </ac:picMkLst>
        </pc:picChg>
      </pc:sldChg>
      <pc:sldChg chg="addSp modSp new mod">
        <pc:chgData name="wen xin" userId="ff69fe4778c7f2ea" providerId="LiveId" clId="{61746F42-1CEA-4565-BC60-2C799C2B1862}" dt="2023-03-19T10:37:41.558" v="7" actId="1076"/>
        <pc:sldMkLst>
          <pc:docMk/>
          <pc:sldMk cId="1461064619" sldId="257"/>
        </pc:sldMkLst>
        <pc:picChg chg="add mod">
          <ac:chgData name="wen xin" userId="ff69fe4778c7f2ea" providerId="LiveId" clId="{61746F42-1CEA-4565-BC60-2C799C2B1862}" dt="2023-03-19T10:37:41.558" v="7" actId="1076"/>
          <ac:picMkLst>
            <pc:docMk/>
            <pc:sldMk cId="1461064619" sldId="257"/>
            <ac:picMk id="5" creationId="{5F4EEDD2-D68D-4F5A-A65C-B9F2858C56B1}"/>
          </ac:picMkLst>
        </pc:picChg>
      </pc:sldChg>
      <pc:sldChg chg="addSp new mod">
        <pc:chgData name="wen xin" userId="ff69fe4778c7f2ea" providerId="LiveId" clId="{61746F42-1CEA-4565-BC60-2C799C2B1862}" dt="2023-03-19T10:37:58.725" v="9" actId="22"/>
        <pc:sldMkLst>
          <pc:docMk/>
          <pc:sldMk cId="3988754609" sldId="258"/>
        </pc:sldMkLst>
        <pc:picChg chg="add">
          <ac:chgData name="wen xin" userId="ff69fe4778c7f2ea" providerId="LiveId" clId="{61746F42-1CEA-4565-BC60-2C799C2B1862}" dt="2023-03-19T10:37:58.725" v="9" actId="22"/>
          <ac:picMkLst>
            <pc:docMk/>
            <pc:sldMk cId="3988754609" sldId="258"/>
            <ac:picMk id="5" creationId="{46653AE9-F286-4A83-ADDC-1E3D8E693CCA}"/>
          </ac:picMkLst>
        </pc:picChg>
      </pc:sldChg>
      <pc:sldChg chg="addSp modSp new">
        <pc:chgData name="wen xin" userId="ff69fe4778c7f2ea" providerId="LiveId" clId="{61746F42-1CEA-4565-BC60-2C799C2B1862}" dt="2023-03-19T10:39:21.415" v="17" actId="1076"/>
        <pc:sldMkLst>
          <pc:docMk/>
          <pc:sldMk cId="1188159648" sldId="259"/>
        </pc:sldMkLst>
        <pc:picChg chg="add mod">
          <ac:chgData name="wen xin" userId="ff69fe4778c7f2ea" providerId="LiveId" clId="{61746F42-1CEA-4565-BC60-2C799C2B1862}" dt="2023-03-19T10:39:21.415" v="17" actId="1076"/>
          <ac:picMkLst>
            <pc:docMk/>
            <pc:sldMk cId="1188159648" sldId="259"/>
            <ac:picMk id="1026" creationId="{EBDB5EED-9CB0-441B-944A-8173C7E66625}"/>
          </ac:picMkLst>
        </pc:picChg>
      </pc:sldChg>
      <pc:sldChg chg="addSp modSp new mod">
        <pc:chgData name="wen xin" userId="ff69fe4778c7f2ea" providerId="LiveId" clId="{61746F42-1CEA-4565-BC60-2C799C2B1862}" dt="2023-03-19T11:18:03.075" v="403" actId="1076"/>
        <pc:sldMkLst>
          <pc:docMk/>
          <pc:sldMk cId="1347698194" sldId="260"/>
        </pc:sldMkLst>
        <pc:spChg chg="mod">
          <ac:chgData name="wen xin" userId="ff69fe4778c7f2ea" providerId="LiveId" clId="{61746F42-1CEA-4565-BC60-2C799C2B1862}" dt="2023-03-19T10:40:16.485" v="46" actId="20577"/>
          <ac:spMkLst>
            <pc:docMk/>
            <pc:sldMk cId="1347698194" sldId="260"/>
            <ac:spMk id="2" creationId="{64041043-56A1-443F-A5F0-C9B38EFB5C03}"/>
          </ac:spMkLst>
        </pc:spChg>
        <pc:spChg chg="mod">
          <ac:chgData name="wen xin" userId="ff69fe4778c7f2ea" providerId="LiveId" clId="{61746F42-1CEA-4565-BC60-2C799C2B1862}" dt="2023-03-19T11:17:58.533" v="402" actId="20577"/>
          <ac:spMkLst>
            <pc:docMk/>
            <pc:sldMk cId="1347698194" sldId="260"/>
            <ac:spMk id="3" creationId="{F4F19183-512B-4767-BD1B-A86F70603C0D}"/>
          </ac:spMkLst>
        </pc:spChg>
        <pc:spChg chg="add mod">
          <ac:chgData name="wen xin" userId="ff69fe4778c7f2ea" providerId="LiveId" clId="{61746F42-1CEA-4565-BC60-2C799C2B1862}" dt="2023-03-19T11:18:03.075" v="403" actId="1076"/>
          <ac:spMkLst>
            <pc:docMk/>
            <pc:sldMk cId="1347698194" sldId="260"/>
            <ac:spMk id="4" creationId="{8A695DED-4819-4B18-95CD-523815F6EEE0}"/>
          </ac:spMkLst>
        </pc:spChg>
      </pc:sldChg>
      <pc:sldChg chg="addSp modSp new mod">
        <pc:chgData name="wen xin" userId="ff69fe4778c7f2ea" providerId="LiveId" clId="{61746F42-1CEA-4565-BC60-2C799C2B1862}" dt="2023-03-19T11:34:25.796" v="409" actId="1076"/>
        <pc:sldMkLst>
          <pc:docMk/>
          <pc:sldMk cId="1319204148" sldId="261"/>
        </pc:sldMkLst>
        <pc:spChg chg="mod">
          <ac:chgData name="wen xin" userId="ff69fe4778c7f2ea" providerId="LiveId" clId="{61746F42-1CEA-4565-BC60-2C799C2B1862}" dt="2023-03-19T11:08:06.459" v="367" actId="1076"/>
          <ac:spMkLst>
            <pc:docMk/>
            <pc:sldMk cId="1319204148" sldId="261"/>
            <ac:spMk id="2" creationId="{9AC6E60C-26B1-4D97-A4AB-3AFD0BE168E7}"/>
          </ac:spMkLst>
        </pc:spChg>
        <pc:spChg chg="mod">
          <ac:chgData name="wen xin" userId="ff69fe4778c7f2ea" providerId="LiveId" clId="{61746F42-1CEA-4565-BC60-2C799C2B1862}" dt="2023-03-19T11:08:04.052" v="366" actId="1076"/>
          <ac:spMkLst>
            <pc:docMk/>
            <pc:sldMk cId="1319204148" sldId="261"/>
            <ac:spMk id="3" creationId="{816B6029-348F-4F06-920B-C399A2CF4EDA}"/>
          </ac:spMkLst>
        </pc:spChg>
        <pc:picChg chg="add mod">
          <ac:chgData name="wen xin" userId="ff69fe4778c7f2ea" providerId="LiveId" clId="{61746F42-1CEA-4565-BC60-2C799C2B1862}" dt="2023-03-19T11:34:25.796" v="409" actId="1076"/>
          <ac:picMkLst>
            <pc:docMk/>
            <pc:sldMk cId="1319204148" sldId="261"/>
            <ac:picMk id="5" creationId="{D17B7174-37B0-456E-8CF2-F8842162CC56}"/>
          </ac:picMkLst>
        </pc:picChg>
      </pc:sldChg>
      <pc:sldChg chg="addSp delSp modSp new mod">
        <pc:chgData name="wen xin" userId="ff69fe4778c7f2ea" providerId="LiveId" clId="{61746F42-1CEA-4565-BC60-2C799C2B1862}" dt="2023-03-19T11:40:50.640" v="418" actId="14100"/>
        <pc:sldMkLst>
          <pc:docMk/>
          <pc:sldMk cId="3216493796" sldId="262"/>
        </pc:sldMkLst>
        <pc:spChg chg="del mod">
          <ac:chgData name="wen xin" userId="ff69fe4778c7f2ea" providerId="LiveId" clId="{61746F42-1CEA-4565-BC60-2C799C2B1862}" dt="2023-03-19T10:51:05.002" v="322" actId="478"/>
          <ac:spMkLst>
            <pc:docMk/>
            <pc:sldMk cId="3216493796" sldId="262"/>
            <ac:spMk id="2" creationId="{16C74741-7C89-4722-953A-E2AA7877EC0A}"/>
          </ac:spMkLst>
        </pc:spChg>
        <pc:spChg chg="del">
          <ac:chgData name="wen xin" userId="ff69fe4778c7f2ea" providerId="LiveId" clId="{61746F42-1CEA-4565-BC60-2C799C2B1862}" dt="2023-03-19T10:51:06.455" v="323" actId="478"/>
          <ac:spMkLst>
            <pc:docMk/>
            <pc:sldMk cId="3216493796" sldId="262"/>
            <ac:spMk id="3" creationId="{D04BC441-DD68-48EA-AB05-0810EB2B8F16}"/>
          </ac:spMkLst>
        </pc:spChg>
        <pc:picChg chg="add del mod">
          <ac:chgData name="wen xin" userId="ff69fe4778c7f2ea" providerId="LiveId" clId="{61746F42-1CEA-4565-BC60-2C799C2B1862}" dt="2023-03-19T10:52:05.818" v="328" actId="478"/>
          <ac:picMkLst>
            <pc:docMk/>
            <pc:sldMk cId="3216493796" sldId="262"/>
            <ac:picMk id="5" creationId="{0B9B0246-1B06-41E2-A523-52C78A04E4BD}"/>
          </ac:picMkLst>
        </pc:picChg>
        <pc:picChg chg="add mod">
          <ac:chgData name="wen xin" userId="ff69fe4778c7f2ea" providerId="LiveId" clId="{61746F42-1CEA-4565-BC60-2C799C2B1862}" dt="2023-03-19T11:40:50.640" v="418" actId="14100"/>
          <ac:picMkLst>
            <pc:docMk/>
            <pc:sldMk cId="3216493796" sldId="262"/>
            <ac:picMk id="9" creationId="{0C4C7997-1167-48B2-A081-2D078D86DFA6}"/>
          </ac:picMkLst>
        </pc:picChg>
        <pc:cxnChg chg="add del">
          <ac:chgData name="wen xin" userId="ff69fe4778c7f2ea" providerId="LiveId" clId="{61746F42-1CEA-4565-BC60-2C799C2B1862}" dt="2023-03-19T10:51:35.993" v="327" actId="11529"/>
          <ac:cxnSpMkLst>
            <pc:docMk/>
            <pc:sldMk cId="3216493796" sldId="262"/>
            <ac:cxnSpMk id="7" creationId="{05D589E7-0905-4250-974C-9E8E7625A58A}"/>
          </ac:cxnSpMkLst>
        </pc:cxnChg>
      </pc:sldChg>
      <pc:sldChg chg="addSp delSp modSp new mod">
        <pc:chgData name="wen xin" userId="ff69fe4778c7f2ea" providerId="LiveId" clId="{61746F42-1CEA-4565-BC60-2C799C2B1862}" dt="2023-03-19T10:52:32.910" v="340" actId="478"/>
        <pc:sldMkLst>
          <pc:docMk/>
          <pc:sldMk cId="2518076464" sldId="263"/>
        </pc:sldMkLst>
        <pc:spChg chg="del">
          <ac:chgData name="wen xin" userId="ff69fe4778c7f2ea" providerId="LiveId" clId="{61746F42-1CEA-4565-BC60-2C799C2B1862}" dt="2023-03-19T10:52:32.910" v="340" actId="478"/>
          <ac:spMkLst>
            <pc:docMk/>
            <pc:sldMk cId="2518076464" sldId="263"/>
            <ac:spMk id="2" creationId="{CE724F14-BFE8-4536-A466-4CF469058FE8}"/>
          </ac:spMkLst>
        </pc:spChg>
        <pc:spChg chg="del">
          <ac:chgData name="wen xin" userId="ff69fe4778c7f2ea" providerId="LiveId" clId="{61746F42-1CEA-4565-BC60-2C799C2B1862}" dt="2023-03-19T10:52:21.766" v="334"/>
          <ac:spMkLst>
            <pc:docMk/>
            <pc:sldMk cId="2518076464" sldId="263"/>
            <ac:spMk id="3" creationId="{6B4A40CB-A8DE-4842-B1FA-9D643876FBE9}"/>
          </ac:spMkLst>
        </pc:spChg>
        <pc:picChg chg="add mod">
          <ac:chgData name="wen xin" userId="ff69fe4778c7f2ea" providerId="LiveId" clId="{61746F42-1CEA-4565-BC60-2C799C2B1862}" dt="2023-03-19T10:52:30.436" v="339" actId="1076"/>
          <ac:picMkLst>
            <pc:docMk/>
            <pc:sldMk cId="2518076464" sldId="263"/>
            <ac:picMk id="5" creationId="{0074A878-9D45-4B23-9FBD-6C1A1FBF1B28}"/>
          </ac:picMkLst>
        </pc:picChg>
      </pc:sldChg>
      <pc:sldChg chg="addSp delSp modSp new mod">
        <pc:chgData name="wen xin" userId="ff69fe4778c7f2ea" providerId="LiveId" clId="{61746F42-1CEA-4565-BC60-2C799C2B1862}" dt="2023-03-19T11:36:50.154" v="412" actId="1076"/>
        <pc:sldMkLst>
          <pc:docMk/>
          <pc:sldMk cId="1365759593" sldId="264"/>
        </pc:sldMkLst>
        <pc:spChg chg="del">
          <ac:chgData name="wen xin" userId="ff69fe4778c7f2ea" providerId="LiveId" clId="{61746F42-1CEA-4565-BC60-2C799C2B1862}" dt="2023-03-19T10:52:47.324" v="342"/>
          <ac:spMkLst>
            <pc:docMk/>
            <pc:sldMk cId="1365759593" sldId="264"/>
            <ac:spMk id="3" creationId="{30D12FB3-FBD8-4E40-9289-1DBA8ED4D93B}"/>
          </ac:spMkLst>
        </pc:spChg>
        <pc:picChg chg="add mod">
          <ac:chgData name="wen xin" userId="ff69fe4778c7f2ea" providerId="LiveId" clId="{61746F42-1CEA-4565-BC60-2C799C2B1862}" dt="2023-03-19T11:36:50.154" v="412" actId="1076"/>
          <ac:picMkLst>
            <pc:docMk/>
            <pc:sldMk cId="1365759593" sldId="264"/>
            <ac:picMk id="5" creationId="{BDA6229F-5175-4D7F-B3EF-89EAB7677656}"/>
          </ac:picMkLst>
        </pc:picChg>
      </pc:sldChg>
      <pc:sldChg chg="addSp delSp modSp new mod">
        <pc:chgData name="wen xin" userId="ff69fe4778c7f2ea" providerId="LiveId" clId="{61746F42-1CEA-4565-BC60-2C799C2B1862}" dt="2023-03-19T11:39:34.591" v="417" actId="1076"/>
        <pc:sldMkLst>
          <pc:docMk/>
          <pc:sldMk cId="4207863492" sldId="265"/>
        </pc:sldMkLst>
        <pc:spChg chg="del">
          <ac:chgData name="wen xin" userId="ff69fe4778c7f2ea" providerId="LiveId" clId="{61746F42-1CEA-4565-BC60-2C799C2B1862}" dt="2023-03-19T10:53:03.774" v="347"/>
          <ac:spMkLst>
            <pc:docMk/>
            <pc:sldMk cId="4207863492" sldId="265"/>
            <ac:spMk id="3" creationId="{444B0808-BC72-4817-8D9B-94009B798361}"/>
          </ac:spMkLst>
        </pc:spChg>
        <pc:picChg chg="add mod">
          <ac:chgData name="wen xin" userId="ff69fe4778c7f2ea" providerId="LiveId" clId="{61746F42-1CEA-4565-BC60-2C799C2B1862}" dt="2023-03-19T11:39:34.591" v="417" actId="1076"/>
          <ac:picMkLst>
            <pc:docMk/>
            <pc:sldMk cId="4207863492" sldId="265"/>
            <ac:picMk id="5" creationId="{2A8B6D63-E39C-4B0D-9F16-F5636B5AD69C}"/>
          </ac:picMkLst>
        </pc:picChg>
      </pc:sldChg>
      <pc:sldChg chg="addSp delSp new mod">
        <pc:chgData name="wen xin" userId="ff69fe4778c7f2ea" providerId="LiveId" clId="{61746F42-1CEA-4565-BC60-2C799C2B1862}" dt="2023-03-19T10:55:35.668" v="359" actId="22"/>
        <pc:sldMkLst>
          <pc:docMk/>
          <pc:sldMk cId="1604821123" sldId="266"/>
        </pc:sldMkLst>
        <pc:picChg chg="add del">
          <ac:chgData name="wen xin" userId="ff69fe4778c7f2ea" providerId="LiveId" clId="{61746F42-1CEA-4565-BC60-2C799C2B1862}" dt="2023-03-19T10:53:46.109" v="356" actId="22"/>
          <ac:picMkLst>
            <pc:docMk/>
            <pc:sldMk cId="1604821123" sldId="266"/>
            <ac:picMk id="5" creationId="{DB013C6D-A944-4BB8-83A4-2031BB81E401}"/>
          </ac:picMkLst>
        </pc:picChg>
        <pc:picChg chg="add del">
          <ac:chgData name="wen xin" userId="ff69fe4778c7f2ea" providerId="LiveId" clId="{61746F42-1CEA-4565-BC60-2C799C2B1862}" dt="2023-03-19T10:55:03.627" v="358" actId="478"/>
          <ac:picMkLst>
            <pc:docMk/>
            <pc:sldMk cId="1604821123" sldId="266"/>
            <ac:picMk id="7" creationId="{216E24AA-0629-4FEA-BFFD-AF8787CB0C95}"/>
          </ac:picMkLst>
        </pc:picChg>
        <pc:picChg chg="add">
          <ac:chgData name="wen xin" userId="ff69fe4778c7f2ea" providerId="LiveId" clId="{61746F42-1CEA-4565-BC60-2C799C2B1862}" dt="2023-03-19T10:55:35.668" v="359" actId="22"/>
          <ac:picMkLst>
            <pc:docMk/>
            <pc:sldMk cId="1604821123" sldId="266"/>
            <ac:picMk id="9" creationId="{48385832-558B-480A-AB5E-2ACF827F03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0830-D272-4078-8001-7B4338A51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63F67F-A269-49FD-8A70-ADEA946B1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EB9F8-393E-4B6E-95B4-6EAECA03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4E232-FC55-492B-829F-28A339A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FD1B6-8D1A-4687-85E0-95A8D8EA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0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45B46-49AB-422E-82CB-BB8354E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64F678-1B8F-4D3A-AA27-F255F1B1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BAB4E-42BC-43B2-AE7B-4BA177F0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12037-D9E7-4547-9F73-8BED5F10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C7ACE-CB98-477C-B376-B14BA02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8D536-8184-4A71-8E9B-F4B592AD4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51E321-64CC-4EED-9A00-62030C80F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45358-FFE8-41B7-B516-39590772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BC385-4D2B-4F18-87CC-D3D0C3C4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08A05-4DC4-45C9-A2DC-A9132843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0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1963-AA05-4582-BE22-683675B6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DC8FD-4DDB-420B-90CF-0F94284D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640E3-4DF9-4556-986E-E2F662E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8EB85-138F-4BC6-9659-81DFA08A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6B209-ADA4-4BB6-A3A4-35D037E2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3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6443A-7A23-4E5C-965C-ABED4E8C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D493E-EFF6-4B28-86DC-35D9F4F2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20ACB-CDBF-4356-B44B-5B17F12A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5FDF7-9624-42F9-9071-F2C40637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1AC62-D3C0-4D27-970A-0CDAF5DF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0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1FB44-176B-4698-974D-83A46B24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69500-50D2-41AE-AB14-4E7550F1A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7837F-6E66-4CED-A065-58576CD9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ABCBD-DAB7-4FAE-B8E3-8BAB080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433DC-03CC-4130-AEB3-77BD460B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6D7DF-B435-42FA-9972-E4B3BD07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1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416EA-BB7B-4053-B6B5-74DA814A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57E1C-BAF5-4426-9C9D-A241917C1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F2575-6446-4EC1-B652-69930ABC0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0551C2-12DC-47F5-9283-FF7B83707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7A046-ACD4-4431-898A-95026946A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EC3D25-3348-4636-814C-4A370139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B73636-84E9-4340-A1DC-A4174BF6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E4B6DE-C52A-4864-B381-0CC26B4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4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BC3AB-5F17-4F5F-B90E-FCAA75D1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E3E1F8-AD2A-4031-A1CF-9A666307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DE787-D375-4FFD-8E61-60F957A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17CA2-E66F-4B2E-B922-496E48C1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7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9DA43-25AC-4188-9767-D85535B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27632F-ABE9-4D38-9679-4F9CD097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D3CEF-F051-4A46-813A-1E48D395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2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E3998-142B-4C95-9484-07D2F14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A2D1B-995A-4A5A-96BC-BE219C01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A6BF5-1F71-4005-984D-C2D4FCCF5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86C0C-4222-42E7-8F5E-FB1FE1DF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A2228-E748-4CBC-85F7-3ABAFA18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0695C-3983-4211-B69B-BAA33348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1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78F10-1834-4CC9-9F1E-F9445F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24DFF-FAA8-4BD1-88CE-DFE9FE900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E09BFF-5FD3-43C7-BC37-850660F0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FEE71-B6A7-4AD8-96B8-171B229E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01FB3-8CB8-4E07-B4E6-1ED60363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AC6A9-C91D-47AE-B1F5-9442EF0F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857768-0055-4866-9C7A-4EBB1332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F16EE-2071-4DA4-81A1-3231D961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46D63-B8E1-4D89-9DE4-B44D6BF00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EA57-246F-4E8B-8ADB-C76345D631F0}" type="datetimeFigureOut">
              <a:rPr lang="zh-CN" altLang="en-US" smtClean="0"/>
              <a:t>2023/03/19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DA060-B421-4F86-9C64-0C36D652D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85CB4-E260-4BC1-999C-B9A608275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AABB-1621-4648-9BF1-15D8549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0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713BD8-BE2E-4726-A736-74FAC53D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69" y="0"/>
            <a:ext cx="10077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1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91B41-7E7A-47D5-90E5-79D051B8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8B6D63-E39C-4B0D-9F16-F5636B5AD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817" y="54407"/>
            <a:ext cx="11713271" cy="6803593"/>
          </a:xfrm>
        </p:spPr>
      </p:pic>
    </p:spTree>
    <p:extLst>
      <p:ext uri="{BB962C8B-B14F-4D97-AF65-F5344CB8AC3E}">
        <p14:creationId xmlns:p14="http://schemas.microsoft.com/office/powerpoint/2010/main" val="420786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4232A-6E38-4EAC-8A35-935E68C7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ECE11-CB6B-424C-99A4-631B83B8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385832-558B-480A-AB5E-2ACF827F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9" y="190219"/>
            <a:ext cx="10623201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C5E6C-E80F-4AC6-8A0A-0C5D27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F297E-391F-4DC0-BFAC-20A9D66D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4EEDD2-D68D-4F5A-A65C-B9F2858C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1" y="0"/>
            <a:ext cx="9116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6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F7614-1A04-44CD-B161-F982599E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B2742-36EC-43FC-953E-3B7A31AF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53AE9-F286-4A83-ADDC-1E3D8E69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33" y="0"/>
            <a:ext cx="1021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5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79752-EE12-43E7-919E-0978AA9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E56DB-9975-405F-B4A4-360C94E1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DB5EED-9CB0-441B-944A-8173C7E66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7" y="444695"/>
            <a:ext cx="9259410" cy="596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41043-56A1-443F-A5F0-C9B38EFB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the code do?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19183-512B-4767-BD1B-A86F7060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Load data——Dataset and Data Loader </a:t>
            </a:r>
          </a:p>
          <a:p>
            <a:r>
              <a:rPr lang="en-US" altLang="zh-CN" dirty="0"/>
              <a:t>2. Building nnModel (Function Set) —— </a:t>
            </a:r>
            <a:r>
              <a:rPr lang="en-US" altLang="zh-CN" dirty="0" err="1"/>
              <a:t>nn.Module</a:t>
            </a:r>
            <a:endParaRPr lang="en-US" altLang="zh-CN" dirty="0"/>
          </a:p>
          <a:p>
            <a:r>
              <a:rPr lang="en-US" altLang="zh-CN" dirty="0"/>
              <a:t>3. Define loss and optimization—— trainer</a:t>
            </a:r>
          </a:p>
          <a:p>
            <a:r>
              <a:rPr lang="en-US" altLang="zh-CN" dirty="0"/>
              <a:t>4. Train </a:t>
            </a:r>
          </a:p>
          <a:p>
            <a:r>
              <a:rPr lang="en-US" altLang="zh-CN" dirty="0"/>
              <a:t>5. Visualize and predict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695DED-4819-4B18-95CD-523815F6EEE0}"/>
              </a:ext>
            </a:extLst>
          </p:cNvPr>
          <p:cNvSpPr/>
          <p:nvPr/>
        </p:nvSpPr>
        <p:spPr>
          <a:xfrm>
            <a:off x="8495930" y="2803123"/>
            <a:ext cx="1473693" cy="4705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 = w*x + b</a:t>
            </a:r>
          </a:p>
        </p:txBody>
      </p:sp>
    </p:spTree>
    <p:extLst>
      <p:ext uri="{BB962C8B-B14F-4D97-AF65-F5344CB8AC3E}">
        <p14:creationId xmlns:p14="http://schemas.microsoft.com/office/powerpoint/2010/main" val="13476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6E60C-26B1-4D97-A4AB-3AFD0BE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223082"/>
            <a:ext cx="10515600" cy="1325563"/>
          </a:xfrm>
        </p:spPr>
        <p:txBody>
          <a:bodyPr/>
          <a:lstStyle/>
          <a:p>
            <a:r>
              <a:rPr lang="en-US" altLang="zh-CN" dirty="0"/>
              <a:t>TODOs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B6029-348F-4F06-920B-C399A2CF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4" y="1461640"/>
            <a:ext cx="10515600" cy="4351338"/>
          </a:xfrm>
        </p:spPr>
        <p:txBody>
          <a:bodyPr/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TODO: modify model's structure, be aware of dimensions. 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TODO: Select suitable feature columns.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TODO: Please check https://pytorch.org/docs/stable/optim.html to get more available algorithms.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TODO: L2 regularization (optimizer(weight decay...) or implement by your self).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L2 regularization: change 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weight_decay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B7174-37B0-456E-8CF2-F8842162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484" y="4994907"/>
            <a:ext cx="3360938" cy="16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C4C7997-1167-48B2-A081-2D078D86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675" y="138798"/>
            <a:ext cx="11203620" cy="63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74A878-9D45-4B23-9FBD-6C1A1FBF1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65" y="365125"/>
            <a:ext cx="9913689" cy="5823472"/>
          </a:xfrm>
        </p:spPr>
      </p:pic>
    </p:spTree>
    <p:extLst>
      <p:ext uri="{BB962C8B-B14F-4D97-AF65-F5344CB8AC3E}">
        <p14:creationId xmlns:p14="http://schemas.microsoft.com/office/powerpoint/2010/main" val="251807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A22AC-E352-489C-B42C-55539056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A6229F-5175-4D7F-B3EF-89EAB7677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379" y="365125"/>
            <a:ext cx="12657766" cy="6679080"/>
          </a:xfrm>
        </p:spPr>
      </p:pic>
    </p:spTree>
    <p:extLst>
      <p:ext uri="{BB962C8B-B14F-4D97-AF65-F5344CB8AC3E}">
        <p14:creationId xmlns:p14="http://schemas.microsoft.com/office/powerpoint/2010/main" val="136575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119</Words>
  <Application>Microsoft Office PowerPoint</Application>
  <PresentationFormat>宽屏</PresentationFormat>
  <Paragraphs>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What does the code do?</vt:lpstr>
      <vt:lpstr>TODOs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 xin</dc:creator>
  <cp:lastModifiedBy>wen xin</cp:lastModifiedBy>
  <cp:revision>5</cp:revision>
  <dcterms:created xsi:type="dcterms:W3CDTF">2023-03-19T10:36:56Z</dcterms:created>
  <dcterms:modified xsi:type="dcterms:W3CDTF">2023-03-19T11:50:49Z</dcterms:modified>
</cp:coreProperties>
</file>