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9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Business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chemeClr val="tx2">
                    <a:lumMod val="50000"/>
                  </a:schemeClr>
                </a:solidFill>
              </a:rPr>
              <a:t>Dashboard Design using Power BI 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dirty="0">
                <a:solidFill>
                  <a:schemeClr val="tx2">
                    <a:lumMod val="50000"/>
                  </a:schemeClr>
                </a:solidFill>
              </a:rPr>
              <a:t>Superstore Dataset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Name-Shubham Dubey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Design an interactive business dashboard for stakeholders using Superstore data.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r>
              <a:rPr dirty="0"/>
              <a:t>- Power BI </a:t>
            </a:r>
            <a:endParaRPr lang="en-IN" dirty="0"/>
          </a:p>
          <a:p>
            <a:r>
              <a:rPr dirty="0"/>
              <a:t>- Microsoft PowerPoint (for summary)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Sales &amp; Profit Growth (YoY/MoM)</a:t>
            </a:r>
          </a:p>
          <a:p>
            <a:r>
              <a:t>- Category &amp; Segment performance</a:t>
            </a:r>
          </a:p>
          <a:p>
            <a:r>
              <a:t>- Regional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Slicers/Filters for Region, Category, Segment, Date</a:t>
            </a:r>
          </a:p>
          <a:p>
            <a:r>
              <a:rPr dirty="0"/>
              <a:t>- Cards for Totals (Sales, Profit, Orders)</a:t>
            </a:r>
          </a:p>
          <a:p>
            <a:r>
              <a:rPr dirty="0"/>
              <a:t>- Time-Series Line Graphs for trend analysis</a:t>
            </a:r>
          </a:p>
          <a:p>
            <a:r>
              <a:rPr dirty="0"/>
              <a:t>- Bar Charts for Category/Segment breakdown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Highest Sales from Technology category</a:t>
            </a:r>
          </a:p>
          <a:p>
            <a:r>
              <a:rPr dirty="0"/>
              <a:t>- West region shows strong profit margins</a:t>
            </a:r>
          </a:p>
          <a:p>
            <a:r>
              <a:rPr dirty="0"/>
              <a:t>- Office Supplies segment lags in profitability</a:t>
            </a:r>
          </a:p>
          <a:p>
            <a:r>
              <a:rPr dirty="0"/>
              <a:t>- Seasonal spikes observed in each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Dashboard Screenshot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A7F5A-6D39-4D27-6F8E-64EE246D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0161917" cy="6814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Business Dashboard Summary</vt:lpstr>
      <vt:lpstr>Objective &amp; Tools</vt:lpstr>
      <vt:lpstr>Key Performance Indicators (KPIs)</vt:lpstr>
      <vt:lpstr>Dashboard Features</vt:lpstr>
      <vt:lpstr>Sample Data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subha</dc:creator>
  <cp:keywords/>
  <dc:description>generated using python-pptx</dc:description>
  <cp:lastModifiedBy>Subhamdubey391@gmail.com</cp:lastModifiedBy>
  <cp:revision>2</cp:revision>
  <dcterms:created xsi:type="dcterms:W3CDTF">2013-01-27T09:14:16Z</dcterms:created>
  <dcterms:modified xsi:type="dcterms:W3CDTF">2025-04-12T08:54:01Z</dcterms:modified>
  <cp:category/>
</cp:coreProperties>
</file>