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434F-351D-485E-9C1B-DD7067C7F95B}" v="33" dt="2020-07-16T16:17:53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6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8968,'0'0'0,"10"26"0,6 13 0,5 1-1712,11-3 1904,25 7 8,18 5-200,59 46-5312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13448,'0'0'4439,"6"7"-4465,16 22 0,-12-15-74,16 32 57,-1 1 0,-3 1 0,24 73 0,-27-50 102,9 80 0,-27-143-4,1 4 144,-2-12-101,-3-10-60,1 4-39,1 0 0,1 0 0,-1 0 0,1 0 0,1 0 0,1-10 0,0-2 0,-2 3-34,0 7-26,0 0 0,1 0 1,1-8-1,11-79-261,-8 73 82,33-91-53,-13 49 246,-8 24 61,-16 38-5,-1 1 1,1-1 0,0 1-1,0-1 1,-1 1 0,1-1-1,0 1 1,3-3-1,18-19 74,28-21 0,-49 43-49,1 0 0,-1 0 0,1 0 0,-1 0 0,1 0 0,0 0 0,-1 0 0,5 0 0,21-7 173,46-6 0,-72 14-190,1 0 1,-1 0-1,1-1 1,-1 2-1,1-1 1,0 0 0,-1 0-1,1 0 1,-1 1-1,1-1 1,-1 1-1,2 0 1,14 5 98,22 10 0,-21-7-81,-1 1 0,0 1 0,0 1 0,-1 0 0,-1 1 0,17 19 0,-14-12 1,0 2-1,-2 0 1,-1 1-1,13 24 1,-9-7 0,-1 0 0,-2 1 0,-2 1 0,-2 0 0,9 59-1,-11-41 212,-6-11-108,0-5 11,-5-40-125,0-6 6,-2-13 32,3-27-9,2 1 0,2-1 0,1 1 0,13-44-1,-16 76-23,0 0 0,-1-1 0,1-14 0,2 14 70,45-74 42,-37 67-34,46-55 86,-58 71-172,1 0-1,0 0 1,-1 0-1,1 0 1,0 0-1,0 0 0,0 0 1,0 1-1,0-1 1,0 0-1,0 1 1,0-1-1,2 0 0,25-11 174,39-10 0,-66 21-184,0 1 0,1-1 1,-1 1-1,1 0 0,-1 0 0,0-1 1,1 1-1,-1 0 0,1 0 1,-1 1-1,1-1 0,1 1 0,12 2 21,0 1 1,0 0-1,-1 1 0,1 1 0,-1 1 0,20 12 0,-23-13-19,-1 1 0,0 1-1,-1 0 1,1 0 0,-2 1 0,1 0-1,-1 0 1,-1 1 0,12 17-1,-10-8 26,0 0 0,-1 1 0,-1 0 0,5 25 0,-4-5 28,3 50 0,-11-83-100,0 0 0,-1 0 0,-1 8 0,0 12-618,-1-30-820,3 3 1426,0 0 1,-1 0-1,1 0 1,0-1-1,-1 1 0,1 0 1,0-1-1,-1 1 1,1 0-1,0 0 0,0-1 1,-1 1-1,1-1 0,0 1 1,0 0-1,0-1 1,-1 1-1,1-1 0,0 1 1,0 0-1,0-1 1,0 1-1,0-1 0,0 0 1,0-4-314,0 0 219,0-1 0,1 1-1,-1 0 1,1-1 0,3-7 0,27-101-2205,-1 9-7935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11832,'0'-1'42,"0"1"1,1-1 0,-1 0-1,0 1 1,0-1 0,1 1-1,-1-1 1,0 1 0,1-1-1,-1 1 1,0-1 0,1 1-1,-1-1 1,1 1 0,-1 0-1,1-1 1,-1 1 0,1-1-1,-1 1 1,1 0 0,-1 0-1,1-1 1,0 1 0,-1 0-1,1 0 1,-1 0 0,1 0-1,0 0 1,-1 0 0,1 0-1,0 0 1,-1 0 0,1 0-1,-1 0 1,1 0 0,0 0-1,-1 0 1,1 0 0,-1 1-1,1-1 1,0 0 0,-1 0-1,1 1 1,47 21 1497,-10-3-943,-2-4-531,4 0-66,4-2 0,60 10 17,-78-18 84,-11-1-72,0-2-1,0 0 0,0-1 1,1 0-1,16-2 1,12-3 36,-32 2-60,-1 0-1,18-7 1,-17 4-5,0-1 0,0 0 0,0-1 0,-1-1 1,11-8-1,-21 15 1,1 0-1,-1 0 1,0 0 0,0-1 0,0 1-1,0 0 1,0 0 0,1-3 0,9-13 5,-2-2 0,8-19 0,-17 37 0,1 0-1,-1-1 0,0 1 1,1-1-1,-1 1 0,0-1 1,0 1-1,0 0 0,0-2 1,-1-19 58,-8-35 1,9 55-40,0 1 0,0 0 1,-1 0-1,1 0 0,0 0 0,-1 0 0,1 0 1,-1 0-1,1 1 0,-1-1 0,0 0 1,0-1-1,-9-9 87,0 1 0,0 0 1,-12-8-1,21 17-96,0 1 0,0-1 0,0 0 0,0 1 0,1 0 0,-1-1 0,0 1-1,0-1 1,0 1 0,0 0 0,0 0 0,0 0 0,0 0 0,0-1 0,-1 1 0,-22 0 105,1 0 0,-33 5 1,53-4-84,0-1 0,0 1 1,0 0-1,0 0 0,1 0 0,-4 1 1,-116 56 323,119-56-326,-1 0 0,0 0 0,1 0 0,-6 5 0,-98 85 215,89-72-78,-51 82 87,67-100-227,1 0-1,0 0 1,0 1-1,0-1 1,0 0-1,1 1 1,-2 2-1,-3 22 133,-3 48 0,8-73-157,0 0 1,0-1 0,0 1-1,0 0 1,1 0 0,-1 0-1,1-1 1,-1 1 0,2 2-1,3 12 36,11 20-1,15 14-8,-31-50-35,2 3 17,0 0 1,1 0 0,-1 0-1,5 4 1,-7-7-18,47 41 92,9-3-78,-56-38-14,24 12-20,95 41-85,-96-44-300,92 29-861,-56-22 320,-50-15 132,-3-3 610,0 1-1,0-1 0,0 0 0,8-5 1,-14 7 190,1 0 1,-1-1 0,1 1-1,-1 0 1,1-1 0,-1 1-1,1-1 1,-1 1 0,0 0-1,1-1 1,-1 1 0,0-1-1,0 1 1,1-1 0,-1 0-1,0 1 1,1-2 0,7-20-384,-1-1 0,5-26 0,-8 30-516,24-88-8167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12912,'11'58'1360,"6"18"125,-3-17-205,-9-40-1091,4 26 0,-3-13 34,10 78-310,-11-83-31,-5-27 117,0 0 0,-1 0 0,1 0-1,0 0 1,0 0 0,0 0 0,0 0 0,0 0 0,0 1 0,0-1-1,0 0 1,0 0 0,0 0 0,0 0 0,0 0 0,0 0-1,0 0 1,0 0 0,0 0 0,0 0 0,0 1 0,0-1 0,0 0-1,1 0 1,-1 0 0,0 0 0,0 0 0,0 0 0,0 0-1,0 0 1,0 0 0,0 0 0,0 0 0,0 0 0,0 0 0,0 0-1,0 0 1,0 1 0,0-1 0,0 0 0,1 0 0,-1 0-1,0 0 1,0 0 0,0 0 0,0 0 0,0 0 0,0 0 0,0 0-1,0 0 1,0 0 0,0 0 0,1 0 0,-1 0 0,0 0-1,0 0 1,0 0 0,0 0 0,0-1 0,2-12-44,-1-15 28,2 14-28,23-87-9,-20 80 34,13-24 0,7-8 16,-12 31 13,32-39 0,-34 50 77,57-30 65,-68 40-135,0 1-1,0-1 1,0 1 0,-1-1-1,1 1 1,0 0 0,0 0-1,0-1 1,0 1 0,0 0-1,0 0 1,0 0 0,0 0-1,2 0 1,12 2 59,0 1 1,0 0 0,23 9-1,-36-11-67,0-1 0,-1 1 0,1 0 0,-1 0 0,1-1 0,-1 1 0,1 0 0,-1 1 0,2 1 0,19 18 61,30 41 0,-22-16 296,-23-34-317,23 41 33,-25-44-62,2 3 2,-1 1-1,6 14 0,1 2 22,-11-24-40,-2-5-2,0 1-1,0-1 1,0 1 0,0-1 0,1 1-1,-1-1 1,0 0 0,0 1 0,0-1-1,1 1 1,-1-1 0,0 0-1,0 1 1,1-1 0,-1 0 0,0 1-1,1-1 1,2-3-45,1-10 24,-1 0 0,4-23 1,-7 35 19,4-15-66,23-70-11,-21 69 84,37-62 61,-33 66 228,42-37 130,-51 50-405,-1-1-1,1 1 1,-1-1 0,1 1-1,0-1 1,-1 1-1,1 0 1,-1-1 0,1 1-1,0 0 1,-1 0-1,1-1 1,0 1 0,0 0-1,-1 0 1,2 0-1,15-1 131,-1 0 0,22 3 0,-37-2-137,-1 0 0,1 0 0,0 0 0,0 0 0,0 1 0,-1-1 0,1 0 0,0 0 0,0 1 0,-1-1 0,1 1 0,0-1 0,-1 0 0,1 1 1,-1-1-1,1 1 0,0 0 0,0 0 0,20 21 150,27 37 0,-36-39-41,13 34 3,-2 16-100,11 47-497,-18-59-145,-16-58 603,0 0 0,0 0 0,0 0 0,0 1 0,0-1 0,0 0 0,0 0 0,0 0 1,0 0-1,0 0 0,0 0 0,0 1 0,0-1 0,0 0 0,0 0 0,0 0 0,0 0 0,0 0 0,0 1 0,0-1 0,0 0 0,0 0 0,0 0 0,0 0 0,1 0 0,-1 0 0,0 0 0,0 0 1,0 1-1,0-1 0,0 0 0,0 0 0,0 0 0,0 0 0,1 0 0,-1 0 0,0 0 0,0 0 0,0 0 0,0 0 0,0 0 0,0 0 0,1 0 0,-1 0 0,0 0 0,0 0 0,0 0 1,0 0-1,0 0 0,1 0 0,-1 0 0,1 0-28,1-1 1,-1 0 0,1 1-1,-1-1 1,1 0-1,-1 0 1,1 0-1,-1 0 1,0 0 0,0 0-1,1-1 1,-1 1-1,0 0 1,0-1 0,0 1-1,-1 0 1,1-1-1,0 1 1,0-1 0,0-1-1,0 0 9,76-160-2516,-14 25-8144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12104,'-3'104'197,"2"-77"790,-6 110 222,-7 277 247,15-297-1255,1-70 134,10 206 91,14 20-172,-22-227-130,-2-29-24,0 1 1,5 23-1,2 21 757,-5-70-391,-1-8-389,1-9-48,9-21-29,5-15 0,28-43-4,-45 101 1,0 1 0,1-1 0,-1 1 0,1-1 0,2-2 0,83-83-13,-85 87 16,-1 0 1,0 0 0,1 0-1,-1 0 1,1 0-1,-1 0 1,1 0 0,0 0-1,-1 0 1,1 1 0,0-1-1,2 0 1,13-4 5,28-4 0,-22 7-1,23 0 0,-44 2-1,0 0 0,1 0-1,-1 0 1,0 0 0,0 1-1,1-1 1,-1 1 0,0-1-1,0 1 1,3 1-1,22 9 23,52 29 0,-63-30-7,1 1 1,-2 0-1,1 2 0,23 24 0,-25-21 11,0 1 0,-1 0 0,-1 1 0,0 1-1,-2 0 1,0 0 0,-1 1 0,-1 0 0,-1 1-1,0-1 1,-2 1 0,-1 1 0,0-1 0,-1 1-1,-2 0 1,-1 25 0,-4-7 31,4-39-52,0 0 0,0 0 0,0 0-1,0 0 1,0 0 0,-1 0 0,1 0-1,0 0 1,-1-1 0,1 1 0,-1 0-1,1 0 1,-1 0 0,1-1 0,-2 2-1,-12 15 60,-2 0-1,-24 20 0,38-35-43,0-1 0,-1 1 0,1-1 0,0 1 0,0-1 0,-5 2 0,-109 36 184,91-34-202,-118 12-262,63-14-138,76-3 281,0 0 0,0 0-1,0-1 1,0 1 0,0-1 0,0 0 0,0 0 0,0-1 0,1 1 0,-1-1 0,0 0 0,-4-2 0,5 2 8,2 1 69,1 1-1,0 0 1,-1 0 0,1 0-1,0 0 1,-1-1 0,1 1-1,0 0 1,0 0 0,-1-1-1,1 1 1,0 0 0,0 0-1,-1-1 1,1 1 0,0 0-1,0-1 1,0 1 0,-1-1-1,1 0-22,-1-1 0,0 0 0,1 1 0,0-1 0,-1 0 0,1 0 0,0 0 0,0 1 0,0-4 0,-2-22-2372,-1 5-5305,7 51 5814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13624,'0'0'1257,"6"2"-205,2-1-891,-4 0 54,1 0-1,0 1 0,8 3 0,8 4 100,0 0 0,-1 2 0,21 15 0,-17-11-208,2-1 0,34 14 0,3 2-138,-54-25 32,1-1 1,-1 0-1,1-1 0,0 0 1,0-1-1,0 0 0,0 0 1,1-1-1,-1-1 1,0 0-1,0 0 0,1-1 1,15-3-1,-15 2 6,6-1 4,0-1 1,20-7-1,-32 5 30,6-10-6,9-25-1,-16 32-2,-1 1-1,0-1 1,-1 0 0,0 0 0,-1-1-1,1-10 1,-1 8-3,-1-3 120,-4-5-36,-11-34 1,7 41 102,0 5-143,0 0 0,-1 0 0,-18-12 0,26 19-65,0 1 1,1-1-1,-1 1 1,0 0-1,1-1 1,-1 1-1,0 0 1,0-1-1,1 1 1,-1 0 0,0 0-1,0 0 1,0 0-1,1 0 1,-1 0-1,-1 0 1,-11 1 28,-1 1 1,1 0-1,0 1 1,-14 5-1,9 0 86,-10 8-44,1 1 0,1 1 0,0 2 0,2 0 0,0 1 0,-41 49 0,61-65-68,0 0 0,0 1-1,1 0 1,0 0 0,0 0 0,0 0-1,1 0 1,0 1 0,0-1-1,-1 9 1,2-10-8,1 0 0,0 0-1,0 0 1,0 0 0,1 0 0,0 0 0,0 0-1,0 0 1,1 0 0,-1 0 0,1 0-1,0-1 1,1 1 0,2 4 0,3 3 1,0-1-1,19 22 1,-22-28-50,0 0 0,1 0 0,-1-1 0,1 0 0,0 0 0,0 0 0,0-1 0,9 4 0,52 12-393,-36-11 89,-16-6-749,88-11-268,-79 5 1128,130-33-2039,-11 2-7681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11568,'6'13'145,"-4"-7"43,1-1 1,0 0 0,4 6 0,7 13 470,0 0 1,19 49 0,-21-45-437,27 73 932,-35-86-840,0 1 0,-1-1 0,0 1 1,0 29-1,-3-45-176,0 16 151,-2-9-36,2-7-238,0 0-1,0 0 1,0 0-1,0 1 1,0-1-1,0 0 1,0 0-1,0 0 1,0 0-1,0 0 1,0 0-1,0 0 1,0 0-1,0 0 0,0 0 1,0 1-1,0-1 1,-1 0-1,1 0 1,0 0-1,0 0 1,0 0-1,0 0 1,0 0-1,0 0 1,0 0-1,0 0 1,0 0-1,-1 0 0,1 0 1,0 0-1,0 0 1,0 0-1,0 0 1,0 0-1,0 0 1,0 0-1,0 0 1,-1 0-1,1 0 1,0 0-1,-1-1 32,0-1 1,-1 1-1,1-1 0,0 1 1,0-1-1,0 1 0,1-1 1,-1 0-1,0 1 0,1-1 1,-2-3-1,-6-22 123,0 0-1,-3-28 1,-5-59 139,4 22-6,10 72-63,0-47-46,7-94 0,0 126-181,-2 14 25,-1-1 0,-1 0 1,-2-22-1,0 37-17,1 5-14,0 1-1,0-1 0,-1 0 1,1 0-1,0 0 0,1 0 1,-1 0-1,0 0 0,1 0 1,-1 1-1,1-1 0,0-3 1,5-6 10,0 0 0,1 1 0,0 0 0,0 0 1,1 0-1,1 1 0,0 0 0,0 1 0,12-9 1,6-9 35,-27 26-55,0 0 0,0 0 1,0-1-1,0 1 0,0 0 0,1 0 0,-1 0 0,0 0 1,0 0-1,0 0 0,0 0 0,0 0 0,1 0 1,-1-1-1,0 1 0,0 0 0,0 0 0,0 0 1,1 0-1,-1 0 0,0 0 0,0 0 0,0 0 0,0 0 1,1 0-1,-1 0 0,0 0 0,0 0 0,0 0 1,0 1-1,1-1 0,-1 0 0,0 0 0,0 0 1,0 0-1,9 4-188,0 0 0,-1 1 1,0 0-1,0 0 0,0 1 0,11 10 1,-11-7 185,14 12-3292,2-2-5701,-56-45 6797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13448,'-61'5'2273,"15"5"-951,-79 27 1,96-27-1386,-40 21-1,54-24 24,-14 7-20,23-11 56,0 0 0,-10 8 0,13-8 7,0 0 0,0 0-1,0 1 1,0-1 0,1 1-1,-1 0 1,-1 4 0,4-8 0,0 0 1,0 1-1,0-1 0,0 0 1,-1 0-1,1 1 0,0-1 1,0 0-1,0 0 1,0 0-1,0 1 0,0-1 1,0 0-1,0 0 0,0 1 1,0-1-1,0 0 1,0 0-1,0 0 0,1 1 1,-1-1-1,0 0 0,0 0 1,0 1-1,0-1 1,0 0-1,0 0 0,0 0 1,1 0-1,-1 1 0,0-1 1,9 14 86,17 20 1,-15-23 142,68 44 63,-60-41-214,94 73 62,-88-66 62,101 95 56,-101-91-194,84 97 44,-90-99 16,15 35 4,-9 0-75,-25-57-43,1 1 0,0 0 0,-1-1 0,1 1 0,-1 0 0,0 0 0,1 0 1,-1-1-1,0 1 0,0 2 0,0 8 39,-1-1-1,-2 17 1,0-17-39,0 0 0,-7 15 0,9-24-8,1 0 0,-1 0 0,0 0 0,0 0 0,0-1 0,-1 1 0,0 2 0,2-4-6,-7 8 17,1-1 0,-13 12 1,9-11-14,-21 12 1,31-20-5,-18 9-5,-7-2-33,-48 7 0,52-14-336,-14-6 100,-40-11 0,63 13-21,-24-8-301,27 8 494,-24-12-17,12 7-2152,-22-7-6517,101 38 6596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6857 53 13536,'-27'-11'315,"0"2"0,-1 0 0,-52-7 0,32 11 495,-1 2 1,-95 8 0,-96 26 237,180-22-847,-207 33 510,-168 23-156,-499 12 125,265-70-82,148-6-150,298 6-157,-371 1 327,387-16-420,-167-1 117,-162 27 36,198-5-191,257-11-173,-94 5-2,2 12-4,71 2-153,58-12-666,-209 49-276,177-40-1768,-76 16-6969,354-80 7417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59 2872,'-57'27'219,"48"-24"1040,7-3-750,7-6-255,-4 5-83,68-57 4377,-46 37-2875,-23 20-1651,0 1-1,0 0 1,0 0-1,0 0 1,0 0-1,0 0 1,0 0 0,0 0-1,1 0 1,-1-1-1,0 1 1,0 0 0,0 0-1,0 0 1,0 0-1,0 0 1,0 0-1,0 0 1,1 0 0,-1 0-1,0 0 1,0 0-1,0 0 1,0 0-1,0 0 1,0 0 0,1 0-1,-1 0 1,0 0-1,0 0 1,0 0 0,0 0-1,0 0 1,0 0-1,1 0 1,-1 0-1,0 0 1,0 0 0,0 0-1,0 0 1,0 0-1,1 0 1,0 1 63,0-1 1,0 1-1,1-1 0,-1 1 1,0 0-1,0-1 0,0 1 0,0 0 1,1 0-1,0 1 0,0 1 50,0 0 0,0 0-1,-1 0 1,1 0 0,-1 0 0,0 0-1,1 5 1,23 99 874,-21-78-474,14 164 197,-15-149-304,6 198 146,-6-190-294,10 230 71,-10-233-278,8 177-131,-10-205-137,-1-21 169,0 0-1,0 0 1,0 0-1,0 0 1,0 0-1,0 0 1,0 0 0,0 0-1,0 0 1,0 0-1,-1 0 1,1 0-1,0 0 1,0 0-1,0 0 1,0 0 0,0 0-1,0 0 1,0 0-1,0 0 1,0 0-1,0 0 1,0 0-1,0 0 1,0 0 0,0 0-1,0 0 1,0 0-1,0 0 1,0 0-1,0 0 1,0 0-1,-1 0 1,1 0-1,0 0 1,0 0 0,0 0-1,0 0 1,0 0-1,0 0 1,0 0-1,0 0 1,0 0-1,0 0 1,0 0 0,0 0-1,0 1 1,0-1-1,0 0 1,0 0-1,0 0 1,0 0-1,0 0 1,0 0 0,0 0-1,0 0 1,-3-5-280,-1-6-257,1 0 0,0-1 0,-3-21 0,1-25-1628,1 11-5795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9 198 11032,'-1'2'-282,"-6"21"1483,6-18 390,5-11-820,1-4 218,1 1 1,9-13-1,29-26-646,-40 44-225,5-6-92,-5 6 26,0-1 0,1 1 1,6-5-1,41-34 158,-49 41-204,0-1 0,0 1-1,0 0 1,0 0 0,1 0-1,4-2 1,3-1 1,18-11-8,-18 11-31,7 1-34,20-2 1,-27 7-420,8 6 95,23 13 1,-32-13-617,26 32-248,-31-30 1029,-1 5-392,-2 1 0,2 21 0,-4-35 536,8 59-8252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2 9416,'0'0'6360,"-6"0"-6220,0-1-117,3 1-6,1-1 1,0 1-1,-1 0 0,1 0 0,0 0 1,-1 0-1,1 1 0,0-1 0,-5 2 1,-83 19 721,78-19-698,8-1 19,-1 0 0,0 1 0,0-1 1,-5 4-1,-21 7 155,-48 21 348,70-28-528,-18 10 160,19-10-111,1-1-22,0 0 1,1 1-1,-1-1 0,-10 11 1,17-14-45,-1 0 0,1-1 0,0 1 1,-1 0-1,1-1 0,0 1 0,0 0 1,-1 0-1,1-1 0,0 1 0,0 0 1,0 0-1,0-1 0,0 1 0,0 0 1,0 0-1,0 1 0,0 1 27,0 3-30,1 0 1,-1 0-1,1-1 1,0 1-1,0 0 0,0 0 1,5 9-1,-3-5-11,0-2-2,0 0 1,1 0-1,0 0 0,0 0 1,7 9-1,-4-8 0,-1 1 1,1 0 1,1 0 0,13 13 0,-11-12-1,-8-8 3,0 0 0,1-1-1,0 1 1,-1 0 0,1-1-1,6 4 1,1 1 1,-2 0-3,17 11 7,55 27 61,-42-24-32,-20-11-14,22 16 0,-40-26-26,0 0 1,0 0 0,0 0-1,0 0 1,0 0 0,1 0 0,-1 0-1,0 0 1,0 0 0,0 1-1,0-1 1,0 0 0,0 0-1,0 0 1,0 0 0,0 0-1,0 0 1,0 0 0,0 0-1,0 0 1,0 1 0,0-1-1,0 0 1,0 0 0,0 0 0,0 0-1,0 0 1,0 0 0,0 0-1,0 0 1,0 1 0,0-1-1,0 0 1,0 0 0,0 0-1,0 0 1,0 0 0,0 0-1,0 0 1,0 0 0,-1 2 5,0 0 0,0 0 0,0 0 0,0 0-1,0 0 1,-1-1 0,1 1 0,0 0 0,-1-1 0,-3 3 0,-2-1 127,-61 5 70,48-6-53,0-2-1,-29-2 1,-11-2 16,-53-2-8,49 1-78,10-2-254,3 4-169,50 3 245,0 0 0,1 0 1,-1 0-1,0 0 0,0 0 0,0 0 0,0 0 1,0 0-1,0 0 0,1 0 0,-1 1 1,0-1-1,0 0 0,0 1 0,-1 0 0,-6 3-2466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9240,'11'-95'182,"-11"94"-121,0 0 0,0 0 0,0 0 0,0 0 0,0 1 0,0-1 0,0 0 0,1 0 0,-1 0 0,0 0 0,0 0 0,1 1 0,-1-1 0,1-1 0,-1 2-35,1-1 0,-1 1 1,0-1-1,0 1 0,1-1 0,-1 1 0,0 0 0,1-1 1,-1 1-1,1 0 0,-1-1 0,0 1 0,1 0 0,-1-1 1,1 1-1,-1 0 0,1 0 0,-1-1 0,1 1 0,-1 0 1,1 0-1,-1 0 0,1 0 0,-1 0 0,1 0 0,-1 0 1,1 0-1,-1 0 0,1 0 0,-1 0 0,1 0 0,-1 0 1,1 0-1,-1 1 0,1-1 0,-1 0 0,1 0 0,-1 0 1,1 1-1,-1-1 0,1 0 0,-1 1 0,0-1 0,1 0 0,-1 1 1,1-1-1,-1 1 0,1 0-9,-1-1-1,0 0 1,0 0 0,0 0-1,0 0 1,0 0 0,0 0-1,0 0 1,0 1 0,0-1-1,0 0 1,1 0 0,-1 0-1,0 0 1,0 0 0,0 0-1,0 0 1,0 0 0,0 0-1,1 0 1,-1 0 0,0 0-1,0 0 1,0 0 0,0 0-1,0 0 1,0 0 0,1 0-1,-1 0 1,0 0 0,0 0-1,0 0 1,0 0 0,0 0-1,1 0 1,-1 0 0,0 0-1,0 0 1,0 0 0,0 0-1,0 0 1,0 0 0,0-1-1,0 1 1,1 0 0,103-63 2217,0-3-1256,-87 57-677,107-48 168,-114 54-489,25-5-406,9-2-176,-35 9-124,47 1-185,-45 2 718,60 32-1605,-4-1-6028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15 9328,'-22'-4'29,"-30"-3"1230,-27 4 174,62 4-705,-70 12 225,70-8-579,-65 35 111,80-40-462,0 1 1,1 0-1,-1 0 0,1 1 1,-1-1-1,1 0 0,-3 2 1,-16 21 116,-19 26 0,30-32 141,3-2-219,1 0 1,0 0-1,2 1 1,0-1-1,0 1 1,2-1-1,0 1 1,2 28 0,11 36 88,-8-55-32,-1-10-48,1-1 0,1 0 0,0 0-1,1 0 1,1-1 0,9 16 0,-1-3 50,-12-20-108,2 4 37,1-1 0,-1 0 0,2 0 0,0 0 0,10 11-1,-5-10-16,-9-8 0,0-1 1,0 1-1,-1-1 0,1 1 1,-1 0-1,0 0 0,0 0 1,0 0-1,0 0 0,0 0 0,0 1 1,-1-1-1,0 1 0,0-1 1,0 1-1,1 6 0,-2-10-30,0 0-1,0 1 0,0-1 1,0 0-1,0 0 0,0 0 1,0 0-1,0 0 1,0 0-1,0 1 0,0-1 1,0 0-1,1 0 0,-1 0 1,0 0-1,0 0 1,0 0-1,0 0 0,0 0 1,0 1-1,0-1 0,0 0 1,0 0-1,0 0 1,1 0-1,-1 0 0,0 0 1,0 0-1,0 0 0,0 0 1,0 0-1,0 0 1,0 0-1,1 0 0,-1 0 1,0 0-1,0 0 0,6-2 62,10-12 39,-15 12-88,9-6 0,-2-1 0,9-11 0,4-12-15,17-35 0,-30 52-2,-6 12-1,0-1 0,0 0 1,0 0-1,1-6 0,36-135-17,-33 118 2,13-96 11,-18 112 12,9-56 51,-6 58 256,-4 9-309,0-1 1,0 1-1,0 0 1,0 0-1,0 0 1,0 0-1,1 0 1,-1 0-1,0 0 1,0 0 0,0 0-1,0 0 1,0 0-1,1 0 1,-1 0-1,0 0 1,0 0-1,0 0 1,0 0-1,0 0 1,1 0-1,-1 0 1,0 0 0,0 0-1,0 0 1,0 0-1,0 0 1,1 0-1,-1 0 1,0 1-1,6 6 34,-6-7-16,2 3 35,0 1 0,-1 0 0,0 0 0,1 0 0,0 5 0,1 5-5,8 31 7,-5-26 42,15 33-59,2-2-1,40 64 1,-49-90-35,-8-13-162,17 22-1,-21-31 126,0 0-1,1 0 1,-1 0-1,1 0 0,-1-1 1,1 1-1,0-1 1,0 1-1,0-1 1,0 0-1,0 0 1,0 0-1,0 0 1,0-1-1,0 0 1,6 1-1,-8-1 3,-1 0 1,1 0-1,-1 0 1,1 0-1,0 0 0,-1 0 1,1 0-1,0 0 0,-1-1 1,1 1-1,-1 0 1,1 0-1,0-1 0,-1 1 1,1 0-1,0-1 0,78-49-565,-55 34-1490,24-13-6092,-111 68 6135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12016,'0'0'1128,"2"8"-188,11 40-183,21 56-133,-25-81-376,33 97 56,-34-97-297,2 5-11,2 11 168,3 0 1,20 40-1,-32-74-94,0 0 1,0 0-1,6 6 0,-9-11-70,0 0 1,0 0-1,0 0 0,0 0 0,0 0 0,0 0 1,0 0-1,0 0 0,0 1 0,0-1 0,0 0 1,0 0-1,0 0 0,1 0 0,-1 0 0,0 0 1,0 0-1,0 0 0,0 0 0,0 0 0,0 0 1,0 0-1,0 0 0,0 0 0,0 0 0,0 0 1,1 0-1,-1 0 0,0 0 0,0 0 1,0 0-1,0 0 0,0 0 0,0 0 0,0 0 1,0 0-1,0 0 0,0 0 0,1 0 0,-1 0 1,0-1-1,0 1 0,0 0 0,0 0 0,0 0 1,0 0-1,0 0 0,0 0 0,0 0 0,0 0 1,0 0-1,0 0 0,0 0 0,0 0 0,0-1 1,0 1-1,0 0 0,0 0 0,0 0 0,0 0 1,0 0-1,0 0 0,0 0 0,0 0 0,5-9 5,-1 1-1,0 0 0,5-16 0,-8 20-3,6-15 4,-2 0 1,6-31 0,1-13-49,19-74-31,-24 112-98,12-31 4,6-3 135,-16 44 44,0 0 0,1 0 1,14-15-1,-24 29-1,1 1 0,-1-1-1,0 1 1,1-1 0,-1 1 0,1-1 0,-1 1 0,0 0 0,1-1-1,-1 1 1,1 0 0,-1-1 0,1 1 0,-1 0 0,1 0 0,-1 0-1,1-1 1,0 1 0,-1 0 0,1 0 0,-1 0 0,1 0-1,6 0 26,-1 0-1,1 0 1,-1 0-1,0 1 0,1 0 1,-1 0-1,0 1 0,9 3 1,-2 3 151,7 10-50,21 25-1,-31-29 98,35 65 77,-1 12 302,-12-19 9,-32-72-617,0 0 0,0 1 0,0-1-1,0 0 1,0 1 0,1-1 0,-1 0 0,0 1 0,0-1-1,0 0 1,1 1 0,-1-1 0,0 0 0,1 0 0,-1 1 0,0-1-1,0 0 1,1 0 0,-1 1 0,0-1 0,1 0 0,-1 0-1,0 0 1,1 0 0,-1 0 0,1 1 0,-1-1 0,0 0-1,1 0 1,-1 0 0,0 0 0,1 0 0,-1 0 0,1 0-1,-1 0 1,0 0 0,1-1 0,-1 1 0,0 0 0,1 0 0,-1 0-1,1 0 1,-1 0 0,0-1 0,0 1 0,1-1 0,11-12-6,-12 12 6,4-4-3,-2 2-2,-1 0 0,1 0 0,0 0 0,-1 0 1,2-6-1,23-70-7,-2 9-57,-16 50 52,-7 15-3,0 1-1,1-1 1,0 1-1,0 0 1,5-8-1,0 1 3,11-20 5,-18 30 9,1 0 1,-1 0 0,1 0-1,0 0 1,-1 0 0,1 0-1,0 0 1,-1 1 0,3-2-1,5-4 6,0 0-1,1 1 0,13-6 1,-21 10-2,0 1 0,-1 0 1,1 0-1,0 0 0,0-1 0,-1 1 1,1 0-1,0 0 0,0 0 0,-1 0 1,1 0-1,0 0 0,0 0 0,-1 0 1,2 1-1,17 3 40,0 1 1,22 9-1,-24-5 189,75 59 71,-73-52-182,73 73 52,-75-71-52,56 71 42,-61-71-98,-10-14-59,11 18 10,-2 1-1,14 41 0,-25-63-34,6 16-191,-2-1-1,6 34 1,-7-7-597,-3-43 775,0 0 0,0 0 0,0 0 0,0 0 0,0 0-1,-1 1 1,1-1 0,0 0 0,0 0 0,0 0-1,0 0 1,0 0 0,0 0 0,0 0 0,-1 0 0,1 0-1,0 0 1,0 0 0,0 0 0,0 0 0,0 0 0,0 0-1,0 0 1,-1 0 0,1 0 0,0 0 0,0 0 0,0 0-1,0 0 1,0 0 0,0 0 0,0 0 0,-1 0-1,1-1 1,0 1 0,0 0 0,0 0 0,0 0 0,0 0-1,0 0 1,0 0 0,0 0 0,0 0 0,0 0 0,0-1-1,-1 1 1,1 0 0,0 0 0,0 0 0,-6-6-284,-8-11 78,14 16 222,0 1 0,-1-1 0,1 0 1,0 1-1,-1-1 0,1 1 0,0-1 0,-1 1 0,1-1 1,0 0-1,0 1 0,0-1 0,0 0 0,0 1 0,0-1 1,0-1-1,2-102-2253,2 8-7585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261 954 12912,'-13'118'218,"11"-90"877,-8 120 160,8-121-1574,-4 78-209,6-99-404,1-8 611,1-10 67,3-29 36,-3 17-122,1-52 0,1-50-1152,2-61-5628</inkml:trace>
  <inkml:trace contextRef="#ctx0" brushRef="#br0" timeOffset="1">140 162 11656,'-35'-76'293,"30"65"345,-1 0-1,0 1 1,0 0 0,-14-16-1,14 20-469,6 5-130,0 1 0,-1-1 0,1 0 0,0 1 0,-1-1 0,1 1 0,-1 0 0,1-1 0,-1 1 0,0-1 0,1 1 0,-1 0 0,1-1 0,-1 1 0,0-1 0,-2 1 6,0-1-1,0 0 1,0 1 0,1-1 0,-1 1 0,0 0 0,0 0-1,0 0 1,0 0 0,0 1 0,0-1 0,1 1-1,-4 0 1,6-1-56,0 0-1,-1 0 1,1 0 0,0 0-1,0 0 1,0 1 0,0-1-1,-1 0 1,1 0 0,0 0-1,0 0 1,0 0 0,0 0-1,0 0 1,-1 0 0,1 0-1,0 0 1,0 0-1,0 0 1,0 1 0,0-1-1,0 0 1,0 0 0,-1 0-1,1 0 1,0 0 0,0 1-1,0-1 1,0 0 0,0 0-1,0 0 1,0 0 0,0 0-1,0 1 1,0-1-1,0 0 1,0 0 0,0 0-1,0 0 1,0 1 0,0-1-1,0 0 1,0 0 0,0 0-1,0 0 1,0 1 0,0-1-1,0 0 1,3 9-140,0 0 1,0 0-1,0 0 1,7 9 0,-2 0-1748,4 16-5156,-29-79 5301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12464,'0'0'2606,"3"7"-1379,20 61-227,19 98 0,-2 59-384,-34-179-448,12 103 4,0 24-114,-10-98 62,31 330 48,-32-327-48,15 286 35,-16-215-112,-5-92-33,2 54 50,-3-106-69,1 0-1,-1 0 0,-1 9 0,0-12-43,0 0 1,0 0-1,1 0 0,-1-1 0,0 1 1,-1 0-1,-1 2 0,1-1-62,2-3 75,0 1-1,0-1 0,0 1 1,-1-1-1,1 1 0,0-1 0,-1 0 1,1 1-1,0-1 0,-1 1 0,1-1 1,0 0-1,-1 1 0,1-1 1,-1 0-1,1 0 0,-1 1 0,1-1 1,-1 0-1,1 0 0,-1 1 1,-3-10-1938,0-4 1697,0-6-1912,1 1-7327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1106 14968,'-32'55'270,"31"-54"-119,0 0-1,1 0 1,-1 1-1,1-1 1,-1 0-1,1 0 1,-1 1-1,1 2 1,-14 85 1653,12-68-936,-45 337 436,46-342-1648,1-1 1,4 25-1,-2-26 172,0-3-673,-2-11 811,0 1-16,1 0-1,-1 0 1,0 0-1,1 0 1,-1 0 0,1 0-1,0-1 1,-1 1 0,1 0-1,0 0 1,-1-1 0,1 1-1,0 0 1,0-1-1,-1 1 1,1-1 0,0 1-1,0-1 1,0 1 0,0-1-1,0 0 1,0 1-1,1-1 1,-2 0 16,0 0 0,1 0-1,-1 0 1,0 0 0,0 0-1,0 0 1,1 0 0,-1-1-1,0 1 1,0 0 0,0 0-1,1 0 1,-1 0 0,0 0-1,0-1 1,0 1 0,0 0 0,1 0-1,-1 0 1,0-1 0,0 1-1,0 0 1,0 0 0,0-1-1,0 1 1,0 0 0,0 0-1,0 0 1,0-1 0,1 1-1,-1 0 1,0 0 0,-1-1 0,28-86-1426,-23 60 1161,4-52 4,0-49-1419,6-64-6566</inkml:trace>
  <inkml:trace contextRef="#ctx0" brushRef="#br0" timeOffset="1">42 249 8432,'0'0'0,"-8"-39"0,0-21 0,0 21-752,2 3 752,-6-39-5192,24 150 5192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13896,'0'0'5545,"0"5"-5067,0-1-458,0 0-1,0-1 0,0 1 0,2 6 0,0-6-19,0 0 0,0 0 0,0 0 0,0-1 0,4 6 0,0-1 1,14 14 0,-9-11 1,16 10 1,19 11-2,42 13-3,-71-39-12,69 3-10,-69-10-14,-3-2 22,-1-1 1,1-1 0,15-7-1,-28 11 11,0 1-1,0 0 1,-1-1-1,1 1 1,0-1-1,-1 1 1,1-1-1,0 1 0,-1-1 1,1 1-1,-1-1 1,1 0-1,-1 1 1,1-1-1,-1 0 1,0 0-1,1-1 0,-1 2 6,5-9-33,0 0 0,4-15-1,-5 8 19,3-21 0,-7 34 6,1 0 0,-1 0 0,0 0 0,0 0 0,0-3 0,-18-101-60,17 104 65,0 0 0,1 1-1,-1-1 1,0 0 0,-2-3 0,-13-20-10,-21-27 1,37 53 13,-1-1 0,1 0-1,0 1 1,-1-1 0,1 1 0,-1-1-1,1 1 1,-1-1 0,1 1 0,-1-1-1,1 1 1,-1 0 0,0-1 0,1 1-1,-1 0 1,1-1 0,-1 1 0,0 0-1,1 0 1,-1 0 0,-1-1 0,2 1 0,-5-1-1,-1 1 1,1-1 0,0 1 0,-10 0-1,6 1 7,1 1-1,-16 6 0,23-8 0,0 0 1,0 1-1,-1-1 0,1 0 0,0 1 0,0 0 0,0-1 0,0 1 0,1-1 0,-1 1 0,0 0 0,0 0 0,0 0 1,0-1-1,0 2 0,-74 100 152,72-97-89,0 0 1,0 0-1,-2 7 0,-51 137 290,54-144-329,1 0 0,0 0 1,0 0-1,-1 8 0,-6 151 186,8-158-167,0-1 1,0 1-1,3 11 0,40 151 188,-41-162-229,0 1 0,6 11-1,66 120 12,-72-134-25,0-1 0,0 1 1,1-1-1,4 5 0,11 11-41,2-1 0,24 17 0,-42-33-38,0-1-1,0 0 0,0 1 1,1-1-1,3 1 0,5 2-86,0 0 0,12 1-1,-10-3 36,23 0-1,-35-2 77,0 0 0,0 0 1,1 0-1,-1 0 0,0 0 0,1-1 0,-1 1 1,0 0-1,1-1 0,-1 1 0,0-1 0,0 1 1,2-2-1,8-3-369,23-15 0,-22 11 239,18-17 0,-30 26 192,16-18-1058,61-94-271,-62 89 1010,82-106-1776,-7 12-6491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514 172 10400,'4'-9'277,"1"0"1,6-11-1,-1 5 292,-2 2 19,3-4 446,-1-1 0,9-18 1,-19 34-969,0 1 0,1 0 0,-1-1 1,0 1-1,0-1 0,0 1 0,0 0 1,0-1-1,0 1 0,0-1 0,-1 1 1,1-1-1,0 1 0,-1 0 0,1-1 1,-1 1-1,-1-2 0,2 1-23,-1 2-35,1 0 0,0 0 0,0 0-1,0 0 1,0 0 0,0-1 0,0 1-1,0 0 1,0 0 0,-1 0 0,1 0-1,0 0 1,0-1 0,0 1 0,0 0-1,-1 0 1,1 0 0,0 0 0,0 0-1,0 0 1,0 0 0,-1 0 0,1 0-1,0 0 1,0 0 0,0 0 0,-1 0-1,1 0 1,0 0 0,0 0-1,-46-3 312,45 3-306,0 0 0,0 0 0,0 0 0,0 0 0,0 0-1,0 0 1,0 0 0,0 1 0,0-1 0,0 1 0,-1 0 0,-81 38 231,64-28 24,-76 48 101,77-47-154,-105 92 605,99-80-738,22-23-50,0 2 0,0-1-1,0 0 1,0 0-1,0 0 1,0 1-1,1-1 1,-3 5-1,0 2 12,-7 12 26,11-21-57,-1 1 0,1-1 0,0 1 0,0-1 0,-1 1 0,1-1 0,0 1 0,0-1 0,0 1 0,0 0 0,0-1 0,0 1 0,0-1 0,0 1 0,1 13 102,4 23-1,-4-36-109,-1 0 1,0 0-1,0 0 1,1 0-1,-1-1 1,0 1-1,1 0 1,-1 0-1,1 0 1,-1-1-1,2 2 0,49 54 67,33 18 6,-11-10-61,-34-25 2,37 47-1,-65-70 16,41 76 15,-44-74-6,7 23 3,-13-35-43,0 1 0,0-1-1,-1 1 1,0 0 0,0 7 0,-1-10-2,0 0 1,-1 0-1,1 0 1,-1 0 0,0 0-1,-1 0 1,1 0-1,-4 7 1,3-7-1,0-1 1,0 1-1,-1-1 0,1 1 0,-1-1 1,0 0-1,1 0 0,-1 0 0,-5 3 1,3-3-1,0 0 1,0-1 0,-1 1 0,0-1-1,1 0 1,-1-1 0,0 1 0,-7 0 0,-4 0-23,-18 0 0,31-2 9,-22-1-265,-123-19-200,144 20 293,0-1 0,0 0 0,-8-4 0,-19-9-275,-41-24-1,43 21-1803,-34-15-6292,149 74 6426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11296,'0'0'3200,"5"8"-2587,2 1-520,16 28 369,17 37-25,-33-55-409,45 152 152,-41-128-66,-3 1 0,5 58 0,-12-26-24,-1-45 138,-3 130 101,2-131-76,-9 99 111,9-108-62,7 106 644,-2-158-826,26-321-102,-26 323-32,24-127-11,-21 123-22,-3 18 39,58-197-83,-50 179 69,2-1 0,1 2 0,1 0 0,34-48 0,-43 70 20,1 0 0,1 0 0,0 0 0,0 1 0,13-9 0,-18 15 4,0 1-1,0-1 1,0 1 0,1 0 0,-1 0-1,1 0 1,-1 1 0,1-1-1,0 1 1,-1 0 0,1 0 0,0 1-1,0 0 1,0 0 0,-1 0-1,1 0 1,6 2 0,-2 0 5,1 2 1,-1-1-1,0 1 1,-1 1 0,1 0-1,-1 0 1,0 0-1,11 10 1,-8-4 100,49 69 60,-47-59 0,48 122 75,-5 16-153,-38-107-26,-7-16 29,-2 0 0,7 44 0,-11-49 51,-2-20-64,-2 1 1,2 16-1,3-52-13,-1-2-61,17-93-30,-16 88-96,35-159-48,-39 178 108,7-18 0,27-75-60,18-26 96,90-117 52,-141 244-8,0 0 0,-1-1 0,2 1 0,-1 0 0,0 0 0,7-5 0,-10 9-20,16-14 70,32-22 0,-38 30-48,1 0 0,-1 1 0,20-5 0,-30 10-22,1-1 13,0 1-1,0-1 1,0 1 0,0 0-1,0-1 1,0 1-1,0 0 1,0 0-1,1 0 1,-1 0-1,0 0 1,0 0 0,0 0-1,0 0 1,0 1-1,0-1 1,0 0-1,0 1 1,0-1-1,0 0 1,0 1 0,0 0-1,1 0 1,-2-1-13,16 7 101,-1 0 1,28 19 0,-17-5-49,27 26 1,-53-47-54,5 5 38,-1-1 0,0 1 0,0 0 0,0 0 0,5 7 0,57 94 194,-4 18-140,-40-72 134,26 78 1,-13-11-175,-24-81-40,25 84 50,38 148 89,-72-258-109,0-2-178,-1-1 0,2 0 0,-1 0 1,1-1-1,1 1 0,6 13 0,-9-22-215,1-3-123,2-3 295,-1-1 1,0 1 0,0-1 0,-1 0 0,4-11-1,-2 2-39,16-57-2384,-2 8-8917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221 731 10760,'43'32'210,"-42"-31"32,0 0-57,0 0 1,0 0-1,0 0 0,1 0 1,-1 0-1,0 0 0,0 0 0,1 2 1,-2-2-111,0 0 0,0-1 0,0 1 1,0 0-1,0 0 0,0 0 0,-1-1 1,1 1-1,0 0 0,0 0 0,-1 0 0,1-1 1,-1 2-1,0 0 217,-22 46 773,18-33-450,-19 95 182,18-80-524,-22 167 118,23-153-78,-20 185 126,20-182-124,-23 180 123,23-192-158,2-18-150,-16 85 406,18-100-493,1 0-26,0-1 0,-1 1 1,1 0-1,-1-1 0,1 1 0,-1-1 0,0 1 0,1-1 0,-1 1 1,0-1-1,0 1 0,0-1 0,0 1 0,0-1 0,-1 0 1,1 0-1,0 0 0,-2 2 0,0-3 57,1-4 25,-5-14-25,0 1 0,-6-32 0,9 20-8,-18-174 22,19 150-48,-4-108 0,-1-25-28,7 109 8,11-315 3,-10 371-26,6-32 1,20-114 0,6 11-10,-32 150 5,2 1-1,-1-1 1,1 0-1,0 0 1,0 1-1,0-1 1,5-6-1,-7 12 8,63-107-60,-41 78 51,31-31 0,-51 57 5,1-1 0,0 1 0,1 0 0,-1 1 0,0-1 0,1 1 0,6-4 0,8-5-6,1 1 1,27-10 0,-32 15 8,1 1 0,0 0 0,0 2 0,0-1 0,19 1 0,-15 2 1,-1 2 0,0-1 0,0 2 0,22 6 0,46 19 3,-82-26-1,0-1-1,0 1 1,-1-1 0,1 1-1,-1 0 1,1 1 0,5 4-1,-9-7-1,77 65 14,-2 14 16,-75-79-30,3 3 16,0 1-1,0-1 1,-1 0 0,1 1-1,-1 0 1,0-1-1,0 1 1,2 5-1,36 91 125,-10 12-82,-30-112-58,2 4 18,-1 0 1,0 1-1,-1-1 1,1 1-1,-1-1 1,0 1-1,-1 8 1,-1 17 57,-9 43 0,3-40-51,-15 36 0,22-65-12,-1 1-1,0-1 1,0 0-1,0 0 1,0 0-1,0 0 1,-5 4-1,-58 74 88,-14-9-66,74-69-23,1 0 0,-1-1 1,0 1-1,0-1 0,-6 3 1,11-6-12,-95 45 72,-7-11-78,62-24-92,-142 18-182,154-26-552,4 0 370,-17 0-705,38-1 618,7-1-153,28 0-1258,-13 0-6479,-45 0 6341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445 136 9688,'-37'-16'198,"35"15"7,0 1 1,1-1-1,-1 0 0,1 0 0,-1 0 0,1 0 0,-1 0 0,-1-2 0,0-5 102,3 6-137,-1 2-105,1-1-1,0 1 1,0-1 0,0 0 0,0 1-1,0-1 1,0 1 0,0-1-1,0 1 1,0-1 0,0 1 0,0-1-1,0 1 1,0-1 0,1 1 0,-1-1-1,0 0 1,0 1 0,1 0-1,-1-1 1,1 0 0,-1 0-21,1 1 0,-1-1 0,0 0 0,1 1-1,-1-1 1,0 0 0,0 0 0,1 1 0,-1-1 0,0 0 0,0 0 0,0 1 0,0-3 0,0 0 32,0-1 1,-1 0 0,1 0 0,-1 0-1,0 1 1,0-1 0,-1 0 0,1 1-1,-1-1 1,0 1 0,0-1 0,0 1-1,0 0 1,0 0 0,-4-3 0,-1 1 143,-5 2-122,-1 0 1,-12-2 0,24 5-87,0 0 0,0-1 1,0 1-1,0 0 1,0 0-1,0 1 0,0-1 1,0 0-1,0 0 1,0 0-1,0 1 0,-1-1 1,-78 30 222,62-21-56,-72 53 67,88-60-228,0 0 0,0-1 1,0 1-1,1 0 0,-1 0 1,0-1-1,-1 5 0,-63 109 192,64-111-177,1 0 1,-1-1 0,1 1-1,-2 7 1,-11 58 138,10 4-119,4-69-37,-1 0 0,2 0-1,-1 0 1,0 0 0,2 5 0,14 62 82,9-1-31,-23-64-8,0-1-1,1 0 1,3 6 0,81 114 242,-84-122-289,-1 1 1,1-1-1,0-1 0,0 1 0,5 4 0,-8-7-12,63 45 74,5-6-20,-68-39-54,5 2 50,0 1 0,0-1 0,9 3 0,132 28 238,-143-33-258,0 1 0,0-1 0,-1 0 0,1 0 0,0 0 0,0 0 0,5-1 0,9-2 90,30-9 0,-30 6-82,27-15 0,-42 20-20,0 0-1,1 0 1,-1-1-1,0 1 1,0-1-1,0 0 1,4-3-1,-6 5-17,10-10 47,0-1 0,12-15-1,-13 12-31,-1 0-1,6-16 0,-11 26 4,-1-1 1,-1 0-1,3-8 0,2-11 19,4-27 0,-5-33-20,-5 84-17,0-33 13,-23-115-39,15 122-188,-31-85-174,30 95-270,-5-2-10,0 2 0,-1-1 0,-27-21 0,32 30 0,7 4-1033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12640,'0'0'4534,"4"6"-4051,17 23-145,12 18-270,45 52-67,-73-93 0,12 16 5,77 104 12,-75-98 30,31 56 113,55 131 0,-77-140 53,33 144-1,-60-210-121,1-1-1,-1 13 1,3 96 186,-8 10-176,4-120-57,-1 0 1,1 1 0,-1-1-1,-3 11 1,-26 88 186,16-69-186,-21 40 0,24-56 18,-1 0 1,-1-1 0,-1-1 0,0 0 0,-1-1-1,-27 24 1,27-31-1,14-10-57,0-1 0,0 1-1,0-1 1,0 0 0,0 0 0,0 0-1,0 1 1,1-1 0,-1 0 0,0 0-1,0 0 1,0 0 0,-2-1 0,-149-12 114,144 12-117,0 0 1,-13-5-1,-166-61-36,176 62-88,-19-11 0,-196-122-308,218 134 288,1-1 0,0-1 0,0 1 0,-6-8 0,13 13 140,-90-89-700,6-6 404,81 92 210,0-1-1,0 1 1,0 0-1,1-1 1,-1 0-1,1 0 1,0 0-1,-2-6 1,-9-22-302,-9-37 1,14 35 286,-3-37-1,11 71 102,-2-14-705,-1 0-1,-6-21 0,-24-89-7043,77 290 5824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1638 0 14520,'-34'22'277,"16"-13"1111,-113 57 454,96-50-982,-183 64 244,161-60-744,-113 41 0,-23 7-528,117-43-1032,-295 86-293,259-79-765,-110 33-5977,518-152 6190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6167 15416,'62'2'278,"-40"-1"1810,-18 1-1736,0 0 1,16 5 1077,-4 0-1029,0-2 0,25 6 1,82 18-13,-93-23-394,157 21-10,-138-21-52,103 12 1,20 0 46,-100-11-12,304 24-3,-297-26 30,126 4 3,44-3 4,-6-5 3,0-5-2,234-31 5,-388 25-2,390-64 4,-253 23-5,3-11-2,-67 16 2,-68 21-5,480-145-21,-445 123 3,-69 27-62,116-36 0,15-3 52,-109 33-32,136-44 0,49-19 35,-41 9-28,475-204-86,-402 134 75,-186 89 33,-62 34-69,97-52 0,-13 9 81,244-136 9,-240 115 5,-5-8 3,161-125 4,-238 177 6,85-82 4,31-41-8,8-7 1,1-7-4,-8-4-1,-35 29 3,-86 94 10,71-101 1,-8-5 11,-116 171-25,43-69 113,154-280 67,-186 330-70,12-35 0,-23 54-109,73-193 218,-7-5-128,-66 198-91,23-82 235,23-127 3,-8-6-139,-38 215-99,12-81 255,11-104 3,-7 9-146,-11 113 190,7-80 3,-6 14-206,-3 82 87,5-60 1,-1-3-150,7-19-114,-14 123-91,1 0 0,0 0 0,3-10 0,-2 6 67,6-18-937,2-17-2524,-6 25-6266,-9 47 7379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 12016,'5'9'284,"5"9"861,-10-17-1094,1-1 1,-1 1-1,0 0 1,0 0-1,1 0 1,-1-1-1,0 1 1,0 0 0,0 0-1,0 0 1,0 0-1,0 0 1,0-1-1,0 1 1,0 0-1,-1 1 1,1-1 29,-1-1-1,1 0 1,-1 1 0,1-1-1,-1 0 1,1 0 0,-1 0 0,1 1-1,-1-1 1,1 0 0,-1 0-1,1 0 1,-1 0 0,-1 0-1,0 0 90,-65 15 1139,56-12-1214,-58 29 49,43-19-2,-31 21 0,36-20-94,2-2 180,-14 10-49,-136 98 23,151-104-155,1 0-1,0 2 1,1 0-1,-23 33 1,-43 87 281,47-76-322,14-25 52,-22 53 0,30-55 30,-17 39 6,30-74-90,0 0 0,0 1 0,0-1 0,0 0 0,-1 1 0,1-1 0,0 0-1,0 1 1,0-1 0,0 0 0,0 1 0,0-1 0,0 0 0,0 0 0,0 1-1,0-1 1,0 0 0,0 1 0,0-1 0,0 1 0,10 35 109,-10-35-109,1-1-1,-1 1 1,0 0 0,1-1-1,-1 1 1,0-1 0,1 1-1,-1-1 1,1 1 0,-1-1-1,1 1 1,-1-1-1,1 1 1,0 0 0,63 48 110,99 55 486,42 30-334,-132-74-70,105 106 1,-138-124-118,-24-24 149,66 87 53,-66-84-268,62 82-69,-35-48-189,-43-55 210,0 0 1,0 1-1,0-1 0,1 0 1,-1 1-1,0-1 0,0 0 1,1 0-1,-1 1 0,0-1 1,0 0-1,1 0 0,-1 1 1,0-1-1,1 0 0,-1 0 1,0 0-1,1 0 0,-1 1 1,1-1-1,-1 0 0,0 0 1,1 0-1,0 0 0,1 0-36,1 0-1,0 0 0,0 0 1,0-1-1,0 1 1,0-1-1,0 0 0,-1 0 1,1 0-1,0 0 0,-1 0 1,1 0-1,0-1 0,2-1 1,-4 2-166,0 0 1,0 0-1,0 1 1,0-1-1,1 1 1,-1-1-1,0 1 1,0-1-1,2 1 0,24-8-8704,-63 18 6715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9288 42 13088,'-23'4'-41,"17"-3"361,0 0 1,-1 0-1,-10 0 1,10-1 309,1 1-341,0-1-1,0 0 0,0-1 1,-8 0-1,-97-19 620,83 15-520,-133-16 86,151 19-463,-18 2 0,-200 8 37,169-2 40,-116 20 4,-21 11-39,114-19 120,-349 99 75,341-90-48,-368 126 68,365-122-128,-378 117 75,375-118 20,-406 125 78,401-123-180,-402 138 51,407-134-62,-132 61 3,9 3-64,219-100-61,-86 41 180,-346 163 52,348-163-150,-337 170 58,338-166 46,-325 198 54,328-194-160,-312 186 54,318-187 52,-268 204 46,277-199-192,-254 230 31,260-228 42,-212 200 34,218-201-92,-214 242 35,211-236 12,-239 236 44,237-237-46,-213 230 32,221-234-72,-182 188 46,191-199 62,-137 146 46,169-180-194,-12 15 0,-39 58 20,4 11-32,44-69-19,1 2 0,2-1-1,-11 45 1,19-68-34,1 0 0,-1 1 0,1-1 0,0 7 0,10 92-337,-10-100 318,0-1 0,0 1-1,1-1 1,-1 0 0,0 1 0,1-1-1,-1 0 1,2 2 0,-1 0 13,1-1-1,-1 0 1,1 0 0,-1 0 0,1 0 0,0 0 0,0 0 0,0-1 0,0 1 0,0-1 0,0 1 0,0-1 0,1 0-1,-1 0 1,3 1 0,-4-1 16,-1-1-1,1 0 1,-1 0-1,1 0 1,0 0-1,-1 0 1,1 0-1,-1 0 1,1 0 0,0 0-1,-1-1 1,1 1-1,0 0 1,-1 0-1,1 0 1,-1-1-1,2 0 1,24-11-369,40-25 0,-37 20-2222,26-12-7175,-129 68 7363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12640,'19'18'214,"-19"-17"-176,0-1 0,0 0-1,1 0 1,-1 0-1,0 0 1,0 0 0,0 0-1,0 1 1,1-1-1,-1 0 1,0 0 0,0 0-1,0 0 1,0 1 0,0-1-1,0 0 1,0 0-1,1 0 1,-1 1 0,0-1-1,0 0 1,0 0-1,0 0 1,0 1 0,0-1-1,0 0 1,0 0 0,0 1-1,0-1 1,0 0-1,0 0 1,0 0 0,-1 1-1,-6-1 1446,-3 1-885,8 0-501,0 1 0,0-1 0,1 0 0,-1 1 1,0-1-1,1 1 0,-1-1 0,0 1 0,1 0 0,0 0 0,-1 0 0,0 3 0,0-1 5,0 1 0,0 0 0,0 0 0,1-1 1,-1 8-1,0 3-12,2 1 0,1 26 0,0-20 126,8 36 0,13 39 99,-16-75-102,68 274 398,-61-228-480,-4 0 0,2 108 0,-5-89-35,-2-42 76,-3-32-92,3 60 202,-4-63-198,-1-2-38,1-1 0,0 0 0,0 0 1,1 0-1,0 1 0,2 7 1,-2-14-44,2-3 2,73-55 14,12-9-2,-18 30 14,2-2 6,-22 4-20,-29 19-3,0 2 0,0 0-1,2 1 1,35-14 0,-52 24-10,0 0 0,0 1 0,0 0 0,0 0 0,0 1 0,0 0-1,0 0 1,8 1 0,0 1 16,29 9-1,-39-10-18,28 8 41,26 9-57,47 27-128,-90-36-382,62 55-235,-54-44-2084,22 20-6512,-105-93 7051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6067 13000,'29'-36'198,"-25"29"699,-10 10 62,0 0-517,6-3-378,-12 4 668,8-6-307,4-6-21,18-50-123,27-66-330,-40 112 46,7-16-4,26-59-1,79-190 47,-50 112 40,-53 132 147,66-163 84,-60 146-124,41-99 1,8-18-130,-41 99 45,113-275 51,-113 278-20,-3 10-62,93-200 29,-20 12-42,-37 88-3,-25 68-31,-20 47 38,35-78 3,70-203 2,-91 224-56,41-125 42,76-183 97,-74 165-39,-60 191-58,23-85 1,88-311 182,-67 214 3,-25 92-125,11-45 393,12-19-266,-53 199-230,45-121 158,-4 13-132,-1 2-135,-35 95 85,1-2-42,-1-1 0,-1 1 0,6-25-1,-8 33-404,24-48-278,-20 39-2214,10-17-6056,-41 81 6803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75 12912,'-51'8'241,"51"-7"-119,-1-1 1,0 0-1,0 0 1,0 1-1,0-1 1,1 0-1,-1 0 1,0 0-1,0 0 1,0 0-1,0 0 1,0 0-1,0 0 1,1-1-1,-1 1 0,0 0 1,0 0-1,-1-1 1,2 0-108,0 1 1,0-1-1,0 1 1,0 0-1,0-1 1,0 1-1,0-1 1,0 1-1,0 0 1,0-1-1,1 1 1,-1 0-1,0-1 1,0 1-1,0 0 1,1-1-1,-1 1 1,0 0-1,0-1 1,1 1-1,1-5 893,-2 5-871,0 0 0,0-1 0,0 1 0,0 0 0,0-1 1,0 1-1,0 0 0,0-1 0,0 1 0,0 0 0,-1-1 0,1 1 0,0 0 1,0-1-1,0 1 0,0 0 0,-1-1 0,1 1 0,0 0 0,0 0 0,-1 0 0,1-1 1,0 1-1,0 0 0,-1 0 0,1 0 0,0-1 0,-1 1 0,1 0 0,0 0 1,-1 0-1,1 0 0,0 0 0,-1 0 0,1 0 0,0 0 0,-1 0 0,1 0 1,0 0-1,-1 0 0,1 0 0,-1 0 0,1 0 0,0 0 0,-1 0 0,1 0 0,0 0 1,0 1-1,-1-1 0,1 0 0,-21 10 2,17-8 31,-7 6-50,-66 68 22,58-56 44,-96 104 50,89-97 26,-113 114 54,110-112-130,-116 109 56,118-113 44,-6 6-56,-76 67 118,12-12-80,88-79-162,-66 54-96,75-61 84,0 0 1,0 0-1,0 0 1,0 0 0,-1 0-1,1 0 1,0 0-1,0 0 1,0 0 0,0-1-1,0 1 1,0 0-1,0 0 1,0 0 0,0 0-1,0 0 1,0 0-1,0 0 1,0 0 0,0 0-1,0 0 1,0 0-1,0 0 1,0 0 0,0 0-1,0 0 1,0 0-1,0 0 1,0 0-1,-1 0 1,1 0 0,0 0-1,0 0 1,0 0-1,0 0 1,0 0 0,0 0-1,0 0 1,0 0-1,0 0 1,0 0 0,0 0-1,0 0 1,0 0-1,0 0 1,0 0 0,0 0-1,0 0 1,-1 0-1,1 0 1,0 0-1,0 0 1,0 0 0,1-4-61,-1-1 0,1 0 1,0 1-1,0-1 0,3-5 0,-4 9 42,6-12-341,50-80-142,-41 68 140,79-133-155,-73 122 108,96-156-118,-109 178 442,11-13 0,135-180-128,-127 173 204,68-63 4,-94 96 11,0 0 1,0 1 0,0-1-1,0 0 1,0 1 0,-1-1-1,1 0 1,0 1 0,0-1-1,1 1 1,-1-1 0,0 1-1,0 0 1,0 0 0,0-1-1,2 1 1,8-2 9,-1 1-1,21-1 1,-20 3 7,0 0-1,20 5 1,-31-6-18,2 1 17,0-1-1,-1 1 1,1 0 0,0-1-1,-1 1 1,1 0 0,0 0 0,-1 0-1,1 0 1,-1 0 0,1 0-1,-1 1 1,2 1-1,-3-3-16,73 69 234,7 22-132,-48-50 178,124 184 110,-125-176-124,118 213 100,-123-211-138,80 194 56,-47-105-252,-54-127-28,-4-10-10,1-1 0,-1 1 0,-1-1 1,1 1-1,0 0 0,0-1 1,-1 1-1,0 0 0,1 3 0,-13-20-794,5 2 867,-11-18-2771,2 4-5600,37 60 6254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2953 4 12192,'-25'7'883,"17"-4"-393,1-1 0,-11 1 0,7-2-337,-18 2 830,-53 10 31,-28-1-65,79-10-879,2 1 183,-138 3 81,129-4-188,-171 9 78,160-8 16,-96 8 0,-15 1-142,94-7 150,-270 8 85,269-13-178,-247-13 82,252 8-2,-261-23 79,261 23-174,-217-20 42,232 21-114,22 1-55,-160-17-108,116 8-833,180 30-2236,-62-10-6021,-114-19 6895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 1 12552,'-77'42'2669,"73"-40"-2470,-7 3 1547,11-5-1730,0 0 1,0 0-1,0 0 0,0 0 1,0 0-1,0 0 0,0 0 0,0 0 1,0 0-1,0 0 0,0 0 1,0 0-1,0 0 0,-1 0 0,1 0 1,0 0-1,0 0 0,0 0 1,0 0-1,0 0 0,0 0 0,0 1 1,0-1-1,0 0 0,0 0 1,0 0-1,0 0 0,0 0 0,0 0 1,0 0-1,0 0 0,0 0 1,0 0-1,0 0 0,0 0 0,0 1 1,0-1-1,0 0 0,0 0 1,0 0-1,0 0 0,0 0 0,0 0 1,0 0-1,0 0 0,0 0 1,0 0-1,1 0 0,-1 0 0,0 0 1,0 0-1,0 0 0,0 0 1,0 1-1,0-1 0,0 0 0,0 0 1,1 3 25,-27 29-4,17-23 82,-69 51 43,58-45-68,-111 60 69,99-58 64,-152 79 88,146-76-130,-149 80 69,151-81-100,-125 65 71,134-69-46,-80 52 66,106-66-232,-1 0 1,1 0 0,-1 0-1,1 0 1,0 0 0,-1 1-1,1-1 1,0 0 0,-2 4-1,3-5-14,-7 9 74,-12 21-1,16-22-54,0-1-1,0 1 1,-1 9 0,3-17-7,1 1 1,0 0 0,0 0-1,-1 0 1,1 0 0,0 0-1,0 0 1,0 0 0,0 0-1,0-1 1,0 1 0,1 0-1,-1 0 1,0 0 0,0 0-1,1 0 1,0 1 0,3 10 103,11 24 0,18 18-54,-33-54-62,3 4 16,0 0 0,0 0 0,0-1 0,4 5 0,55 52 64,12 1-37,-37-31 90,189 151 31,-180-146-142,164 120 2,-171-126-58,131 107-200,-136-111-740,143 82-319,-124-76-1399,53 33-6196,-247-149 6698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64 533 7536,'2'60'122,"-2"-55"56,0-1 0,0 0 0,1 0 0,-1 0 0,3 8 0,1 0-12,-2 0-72,5 19 560,11 26 967,-13-38-434,-12-43-730,-16-60 254,19 68-642,-1-7 238,-21-109 131,21 106-83,-18-99 146,19 102-146,3 13-210,-3-22 286,1-40-1,8 10 233,-5 59-594,1 0 0,0 0 0,0 0 0,0 0 0,1 0 0,-1 0-1,0 0 1,1 1 0,0-1 0,0 0 0,0 1 0,0 0 0,4-4 0,-4 4-17,-2 2-33,0-1 0,1 1 0,-1 0 0,0-1 0,1 1 0,-1 0 0,1-1 0,-1 1 0,1 0-1,-1 0 1,0 0 0,1-1 0,-1 1 0,1 0 0,-1 0 0,1 0 0,18-5 45,1 2 0,-1 0 0,40-1 0,-51 4-311,0 0 0,0 0 0,-1-1 0,1-1 0,0 1 0,7-4-1,39-24-1871,-52 28 2080,0 0 1,-1 1-1,1-1 1,0 0-1,0 1 1,0-1-1,0 1 1,3-1 0,3 0-16,24-8-1724,19-2-6908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170 137 9144,'38'17'475,"-25"-11"-107,-11-5-216,-4-2-47,-8-2-49,3 0-174,0 1-1,-14-8 0,-70-42-1572,58 27 1838,24 16 390,0 0-1,0-1 1,1 0 0,-8-13 0,15 19 1408,6 6-710,40 30 717,26 19-897,-69-49-948,0 0 0,1-1 0,-1 1 0,1-1 0,5 3 0,140 53 751,-111-44-438,181 59 172,-160-54-152,120 30 0,24 4-274,-114-33 220,143 25 1,13-5-250,-144-26 163,411 31 110,-404-37-162,462 22 121,-451-25-34,476 1 149,-481-7-96,151-8 4,-13-6-262,-159 10 130,112-8 0,-19 0-200,-118 9-20,83-2 0,-18 1-117,-127 6 30,0-1-1,-1 1 1,1 1 0,0-1 0,0 1-1,0-1 1,0 1 0,6 3 0,-11-4 47,121 38-422,-6 17 228,-97-45-1450,34 11 0,90 36-9848,-331-132 8647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1.8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24575,'0'3'0,"0"7"0,-6 17 0,-2 18 0,0 23 0,2 18 0,2 10 0,1 2 0,2-8 0,0-11 0,1-16 0,4-19 0,0-10 0,0-12-8191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4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24575,'91'3'0,"677"11"-1089,-742-14 1108,-6-1 54,29 4 0,-44-2-64,0-1-1,-1 1 1,1 0-1,0 1 1,-1-1-1,1 1 0,-1 0 1,1 0-1,-1 1 1,0-1-1,5 4 1,-5-1 63,0 0 1,-1 0 0,1 0 0,-1 1 0,0-1 0,0 1 0,-1 0 0,0 0 0,2 6 0,2 3 20,-1-2-93,-1-1 0,0 1 0,5 25 0,-6-24 0,0 0 0,10 26 0,-7-23 0,4 21 0,-7-21 0,0 1 0,-2 0 0,0-1 0,-1 1 0,-1 0 0,0 0 0,-1-1 0,-1 1 0,-1-1 0,-1 0 0,0 0 0,-1 0 0,-1-1 0,-14 27 0,5-18 0,-2 1 0,0-2 0,-1 0 0,-1-2 0,-2 0 0,0-1 0,-42 30 0,2-9-144,-1-2 0,-1-4 0,-3-2 0,-90 32 0,150-63 144,-10 3 0,0 0 0,-25 4 0,37-9 0,1 0 0,-1-1 0,0 1 0,0-1 0,0 0 0,1-1 0,-1 1 0,0-1 0,0 0 0,1 0 0,-1-1 0,1 1 0,-1-1 0,-4-2 0,-2-5 95,0 1 0,0-1-1,1-1 1,0 0-1,-13-17 1,-6-6 57,-4 0-152,-23-26 0,46 48 0,1-1 0,0 0 0,-9-17 0,16 25 0,0 0 0,0 0 0,1 0 0,-1 0 0,1-1 0,-2-7 0,3 11 0,0 0 0,0 0 0,0 0 0,0-1 0,0 1 0,1 0 0,-1 0 0,0 0 0,0 0 0,1 0 0,-1 0 0,0 0 0,1 0 0,-1 0 0,1 1 0,0-1 0,-1 0 0,1 0 0,0 0 0,-1 0 0,1 1 0,0-1 0,0 0 0,0 1 0,-1-1 0,1 1 0,0-1 0,0 1 0,0-1 0,0 1 0,0-1 0,0 1 0,2 0 0,12-3 0,-1 0 0,1 2 0,0 0 0,28 2 0,-12 0 0,-6-1 0,170 4 0,-183-3 0,0 0 0,0 1 0,0 0 0,0 1 0,-1 0 0,1 1 0,-1 0 0,1 1 0,-2 0 0,1 1 0,0 0 0,-1 1 0,0 0 0,15 15 0,-7-6 0,0 0 0,29 18 0,-34-27 0,0 0 0,0 0 0,0-1 0,1-1 0,20 5 0,61 9 0,111 7 0,-146-20 0,-12-1 0,53 7 0,-82-9 0,-1 1 0,1 1 0,19 7 0,-32-10-91,-1 1 0,0 0 0,1-1 0,-1 1 0,0 1 0,0-1 0,-1 1 0,1 0 0,-1 0 0,0 0 0,0 1 0,0-1 0,-1 1 0,6 9 0,-4-2-6735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375 0 24575,'304'14'0,"277"64"0,-579-77 0,18 2 0,25 8 0,-39-9 0,1 1 0,-1-1 0,0 1 0,0 1 0,0-1 0,0 1 0,8 7 0,21 22 0,20 16 0,-36-32 0,0 1 0,-2 1 0,0 0 0,-1 2 0,-1 0 0,0 0 0,-2 1 0,13 29 0,-20-36 0,0 0 0,-1 0 0,0 1 0,-1 0 0,3 25 0,-7-30 0,1 0 0,-1-1 0,-1 1 0,1 0 0,-2 0 0,0-1 0,0 1 0,-1-1 0,-5 14 0,3-13 0,-1 0 0,0-1 0,0 0 0,-1 0 0,-8 9 0,-43 42 0,41-45 0,-90 77 0,105-91 0,0 0 0,-1 0 0,1 0 0,-1 0 0,1-1 0,-1 0 0,0 1 0,-4 0 0,6-1 0,-1-1 0,0 0 0,1 0 0,-1 0 0,0 0 0,1 0 0,-1-1 0,0 1 0,1 0 0,-1-1 0,0 1 0,1-1 0,-1 0 0,1 1 0,-1-1 0,-1-1 0,-17-11 0,-43-18 0,52 25 0,11 5 0,-1 1 0,1 0 0,0 0 0,0 0 0,0 0 0,0 0 0,0 0 0,0 0 0,0 0 0,0 0 0,0 0 0,0-1 0,0 1 0,0 0 0,0 0 0,0 0 0,0 0 0,0 0 0,0 0 0,0 0 0,0 0 0,0-1 0,0 1 0,0 0 0,0 0 0,0 0 0,0 0 0,0 0 0,0 0 0,0 0 0,0 0 0,0 0 0,1 0 0,-1-1 0,0 1 0,0 0 0,0 0 0,0 0 0,0 0 0,0 0 0,0 0 0,0 0 0,0 0 0,0 0 0,1 0 0,-1 0 0,0 0 0,0 0 0,0 0 0,0 0 0,0 0 0,0 0 0,5-1 0,-1 0 0,1 0 0,8 1 0,179 4-17,-122-1-137,137 8-275,351 64 0,-554-74 429,63 15 0,-59-13 0,-1 0 0,0 0 0,0 0 0,0 1 0,0 0 0,10 8 0,-15-10 10,0 0 0,1 0 0,-1 0 0,0 1 0,-1-1 0,1 0 0,0 1 0,-1 0 0,1-1 0,-1 1 0,0 0 0,0 0 0,1 5 0,-1-4 26,0 0-1,-1 1 1,0-1-1,0 0 1,0 1-1,-1-1 1,0 0-1,-1 7 1,-4 5 75,1-2-1,-2 1 1,0-1 0,-11 16 0,11-19-96,0 2-15,-3 4 0,-15 20 0,20-30 0,0-2 0,-1 1 0,1-1 0,-1 1 0,0-2 0,-12 8 0,-1-2 0,-1 0 0,0-2 0,-1 0 0,-30 7 0,-75 13 0,-57-2-546,-50 0-1738,-1061 130 1239,1127-132 942,48-2-928,38-4-2151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08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2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24575,'7'244'0,"-1"-90"0,0-13 0,7 0 0,33 150 0,13 32 0,-58-312 0,0 0 0,0-1 0,1 1 0,0-1 0,1 0 0,0 0 0,6 14 0,-7-22 0,-1 0 0,0 0 0,1 0 0,0 0 0,-1-1 0,1 1 0,0 0 0,0-1 0,0 1 0,0-1 0,0 0 0,0 1 0,0-1 0,0 0 0,1 0 0,-1 0 0,0-1 0,1 1 0,-1-1 0,1 1 0,-1-1 0,1 0 0,2 0 0,21 1 0,0-2 0,32-5 0,-34 3 0,586-31 0,-485 35-1365,-91-1-5461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3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24575,'3'68'0,"14"78"0,-8-77 0,17 309 0,-26 2 0,-1-216 0,0-102 0,15 356 0,-11-387 0,28 204 0,-25-198-69,-5-22-147,2-1 0,-1 1 0,2-1 0,0 0 0,6 14 0,-5-19-6610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6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24575,'81'46'0,"250"94"0,-223-104 0,189 38 0,-67-40 0,-195-30 0,217 17 0,-95-11 0,-2-5-1365,-132-5-5461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8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24575,'156'57'24,"1"-14"-374,208 37-686,-260-64 762,164 5 0,-106-21 428,92 2 153,-105 7-697,397 11 257,-528-21-6086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9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24575,'3'0'0,"-1"0"0,1 1 0,0-1 0,-1 1 0,1 0 0,3 1 0,8 3 0,148 25 34,11-11-536,-166-18 449,186 15-2033,47-3 1019,512 4-2654,8-17 4402,-385-1 2993,-355 1-2922,111 0 1691,171 15-2598,-20 23 155,-193-18 134,-21-4-1633,-44-11-5327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10312,'-2'3'40,"1"0"1,-1 0-1,0 0 1,-3 4-1,4-6 3,1-1-1,0 0 0,0 1 0,0-1 0,-1 0 1,1 0-1,0 1 0,0-1 0,0 0 1,0 1-1,0-1 0,0 0 0,0 1 0,0-1 1,0 0-1,0 1 0,0-1 0,0 0 1,0 1-1,0-1 0,0 0 0,0 1 0,1 0 1,7 74 1331,-5-54-580,22 110 250,-20-101-583,23 123 106,-23-124-526,-1-9-57,24 104-385,-25-108 139,3 7-367,9 26 0,-11-41-112,-4-7 736,0-1 0,0 0 0,0 0 0,0 0-1,0 0 1,1 0 0,-1 0 0,0 0 0,0 0-1,0 0 1,0 0 0,0 0 0,0 0 0,0 0-1,0 0 1,0 0 0,0 0 0,0 0 0,0 0-1,0 0 1,0 1 0,0-1 0,1 0 0,-1 0-1,0 0 1,0 0 0,0 0 0,0 0 0,0 0-1,0 0 1,0 0 0,0 0 0,0 0 0,0-1-1,0 1 1,0 0 0,0 0 0,1 0 0,-1 0-1,0 0 1,0 0 0,0 0 0,0 0 0,0 0-1,0 0 1,0 0 0,0 0 0,0 0 0,0 0-1,0 0 1,0 0 0,0 0 0,2-12-314,-6-92-1404,2 7-5483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20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24575,'4'0'0,"0"1"0,-1 0 0,1-1 0,-1 1 0,1 1 0,-1-1 0,1 0 0,3 3 0,11 4 0,0-2 0,0 0 0,0-1 0,23 2 0,58 4 0,54-3-546,58-2-1762,45-2 1265,915 78-1543,-800-29 603,416 118-1,-589-120 3490,-1-5 4108,-181-42-10475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4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5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36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38 11832,'-87'-36'3026,"78"34"-2132,-50 6 287,58-4-1147,0 0 0,1 0 1,-1 0-1,0 0 0,0 0 0,0 0 1,1 1-1,-1-1 0,0 0 0,0 1 1,1-1-1,-1 0 0,0 1 0,1-1 1,-2 1-1,-65 57 639,54-44-618,-46 67 42,49-64 36,0 9-10,1-1-1,0 2 0,-5 30 1,13-20-74,1-35-39,0-1-1,0 0 0,0 1 1,0-1-1,0 1 1,1-1-1,-1 0 1,0 1-1,1 0 1,9 21 61,18 33 0,-17-41 49,-8-11-89,6 7 8,-1-1 0,2 0 0,0-1 0,0 0-1,16 12 1,2-4 129,0 0-1,41 17 0,-36-24-125,-21-9 0,-1-2-17,1 0 1,19-5 0,-30 6-18,-1 0 0,1-1 0,0 1 0,-1 0 1,1 0-1,0-1 0,-1 1 0,1-1 0,0 1 0,-1 0 0,1-1 0,-1 1 0,1-2 0,7-6 29,0-1 0,-2 0-1,10-16 1,-15 25-33,-1-1 0,1 0 1,-1 0-1,0 1 0,1-1 0,-1 0 0,0 0 1,0 0-1,1 0 0,-1 0 0,0 1 1,0-3-1,0-12 66,-1 1 0,0-1-1,-1 0 1,0 0 0,-1 1 0,-7-18 0,5 22 177,0 8-179,6 7 40,23 57 50,-14-43-38,277 487 46,-265-468-140,40 77 1,131 276-3,-181-363-14,-2 0 0,-1 0 1,10 57-1,-16-64 17,-1 0 0,-1 0 0,0 0 1,-2 0-1,-6 41 0,7-62-17,-1 1 1,1 0-1,0 0 0,0 0 1,-1-1-1,1 1 0,0 0 0,-1 0 1,1-1-1,-1 1 0,1 0 1,-1-1-1,1 1 0,-2 0 1,-10 12 47,-1 0 0,-1-1 0,-15 11 0,27-22-38,0 0 1,0 0 0,0 0-1,1 0 1,-1 0 0,0 0-1,0-1 1,0 1 0,-2 0-1,-63 13 187,-12-5-126,72-9-31,1 1 0,0-1 0,-9-1 0,-30-4 18,1-2 0,-1-1 0,-59-21 0,74 19-68,1-1 1,0-2 0,1-1-1,0-1 1,2-1 0,-35-27-1,36 21-27,-43-45-1,55 52-238,1-1-1,0-1 1,1 0 0,-13-27 0,10 7-22,10 21-626,3-78-343,3 75 450,26-72-206,-18 64-1247,7-28-6100,-40 129 6282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87 12728,'1'7'1385,"6"85"138,-5-69-863,16 93 195,-13-92-535,-1-2-182,25 89-226,-25-96-108,0-1-59,0-1 0,1 1 0,9 17 0,-12-28 90,-1 0 53,1 0 0,-1 0 0,1 0 0,0 0 0,0-1 1,1 1-1,2 2 0,-4-5-268,-1-5-133,-13-97-606,7 71 887,-18-60 4,-19-55-1317,-20-76-5955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63 203 11032,'9'72'577,"-6"-59"-1,27 117 2041,-19-89-2051,-10-36-428,0-2-102,0 0-1,0 1 0,-1-1 1,1 1-1,-1-1 1,0 1-1,0-1 0,0 1 1,0-1-1,-1 5 1,0-7-26,1 0 0,0 1 0,-1-1 0,0 0 0,1 0 0,-1 0 0,0 0 0,1 0 0,-1 0 0,0 0 1,0 0-1,0 0 0,-2 1 0,3-2-5,0 0 0,0 0 0,0 0 0,0 1 0,0-1 0,0 0 0,0 0-1,0 0 1,0 0 0,0 0 0,-1 0 0,1 0 0,0 0 0,0 0 0,0 0 0,0 0 0,0 0 0,0 0 0,0 0 0,0 0 0,-1 0 0,1 0 0,0 0 0,0 0 0,0 0 0,0 0 0,0 0 0,0 0 0,0 0 0,0 0-1,0-1 1,0 1 0,-1 0 0,1 0 0,0 0 0,0 0 0,0 0 0,0 0 0,0 0 0,0 0 0,0 0 0,0 0 0,0 0 0,0 0 0,0-1 0,-26-30 297,19 19-180,-29-76 54,29 66-48,-19-105 53,25 123-158,0 0-1,1 0 1,0 0 0,-1-5-1,10-103 148,-5 93-2,2 5-107,1 1 1,0 0 0,14-20-1,-20 33-51,-1-1-1,0 1 0,1-1 0,-1 1 0,1-1 0,-1 1 0,1-1 0,-1 1 0,1-1 0,-1 1 0,1 0 1,0-1-1,-1 1 0,1 0 0,-1-1 0,1 1 0,0 0 0,-1 0 0,1 0 0,0 0 0,0-1 0,6 0 31,0 0 0,0 0 0,0 1 0,7-1 0,-1 3-12,-1 0-1,13 3 0,-25-5-27,3 1 23,-1-1 0,0 1 0,0 0 0,0 0 0,0 0 0,0 0 0,0 0-1,2 1 1,49 34 184,3 12-148,-35-26 29,76 106 64,-80-102 54,-1-2-90,54 86 56,-15-9-138,-43-78-652,13 37 0,-25-60 594,0 0 1,0 0-1,0 0 1,0 0-1,0 0 1,0 0-1,0 0 1,0 0-1,0 0 1,0-1 0,0 1-1,0 0 1,0 0-1,0 0 1,0 0-1,0 0 1,0 0-1,0 0 1,0 0-1,0 0 1,-1 0-1,1 0 1,0 0-1,0 0 1,0 0-1,0 0 1,0 0-1,0 0 1,0 0-1,0 0 1,0 0-1,0 0 1,0 0 0,-1 0-1,1 0 1,0 0-1,0 0 1,0 0-1,0 0 1,0 0-1,0 0 1,0 0-1,0 0 1,0 0-1,0 0 1,0 0-1,-1 0 1,1 0-1,0 0 1,0 0-1,0 0 1,0 0-1,0 0 1,0 0-1,0 0 1,0 0 0,0 0-1,0 0 1,0 0-1,0 1 1,0-1-1,0 0 1,0 0-1,0 0 1,0 0-1,0 0 1,0 0-1,0 0 1,-2-3-180,0-1 1,1 0-1,-1 1 1,1-1-1,0 0 1,-1-5-1,1 3-984,-5-18-8393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5958 24 12192,'-28'62'184,"23"-51"207,2-9 138,2-2-488,1 0 1,-1 0 0,0-1-1,0 1 1,0 0 0,1 0-1,-1-1 1,0 1 0,0 0-1,1-1 1,-1 1 0,0-1-1,1 1 1,-1-1 0,0 1 0,1-1-1,-1 1 1,1-1 0,-1 0-1,1 1 1,-1-1 0,1 0-1,-1 1 1,1-1 0,0 0-1,-1 0 1,1 1 0,0-2-1,-1 0 9,1 2-21,0 0 0,0 0-1,0-1 1,0 1 0,-1 0-1,1-1 1,0 1 0,0 0-1,0 0 1,-1-1 0,1 1 0,0 0-1,0 0 1,0 0 0,-1-1-1,1 1 1,0 0 0,0 0-1,-1 0 1,1 0 0,0 0-1,-1 0 1,1-1 0,0 1-1,0 0 1,-1 0 0,-60-18 998,-42-3-31,79 17-942,-4-1 101,-148-13 103,134 16 84,-206-6 134,185 8-168,-129 3 4,-23 2-171,124-3 252,-391 16 162,381-12-142,-411 32 159,406-30-190,-440 39 134,434-36-248,-459 63 97,460-60-172,-416 35 71,426-42-102,-374 14 40,387-21-180,-112-11 3,15-9-25,185 20 0,-66-8-27,-76-8 1,18 1-100,83 9-472,-101-18-277,127 19 70,15 5 776,-1 0 0,1 0 0,-1 0 1,1-1-1,0 1 0,-1 0 0,1 0 0,-1-1 1,1 1-1,0 0 0,-1-1 0,1 1 1,0 0-1,-1-1 0,1 1 0,0 0 1,0-1-1,-1 1 0,1-1 0,0 1 0,0 0 1,0-1-1,0 1 0,-1-1 0,1 1 1,0-1-1,0 0 0,1 1 16,-1-1 1,1 0-1,-1 1 0,1-1 1,-1 1-1,1-1 0,-1 0 1,1 1-1,0 0 1,0-1-1,-1 1 0,1-1 1,0 1-1,-1 0 0,2-1 1,-1 1-57,-1 0-1,0 0 1,0 0 0,0 0 0,1 0 0,-1 0-1,0 0 1,0 0 0,0 0 0,0 0 0,1-1-1,-1 1 1,0 0 0,0 0 0,0 0 0,0 0 0,1 0-1,-1 0 1,0-1 0,0 1 0,0 0 0,0 0-1,0 0 1,0 0 0,0-1 0,0 1 0,1 0-1,-1 0 1,0 0 0,0-1 0,0 1 0,0 0 0,0 0-1,0 0 1,0-1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812910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3BA5-E57F-C5B9-7A86-1E61906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F182A6-2122-0635-3E45-F32A4F58C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62156"/>
              </p:ext>
            </p:extLst>
          </p:nvPr>
        </p:nvGraphicFramePr>
        <p:xfrm>
          <a:off x="3959223" y="2108200"/>
          <a:ext cx="4333878" cy="26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192932636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918005360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58514167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6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5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C70C-272D-A509-7467-1B784D70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71F4C4-F86E-C32D-70FD-D3D581BEE676}"/>
              </a:ext>
            </a:extLst>
          </p:cNvPr>
          <p:cNvGrpSpPr/>
          <p:nvPr/>
        </p:nvGrpSpPr>
        <p:grpSpPr>
          <a:xfrm>
            <a:off x="776760" y="2113580"/>
            <a:ext cx="9513720" cy="3843000"/>
            <a:chOff x="776760" y="2113580"/>
            <a:chExt cx="9513720" cy="38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14:cNvPr>
                <p14:cNvContentPartPr/>
                <p14:nvPr/>
              </p14:nvContentPartPr>
              <p14:xfrm>
                <a:off x="2202000" y="2136620"/>
                <a:ext cx="12456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3000" y="2127620"/>
                  <a:ext cx="14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14:cNvPr>
                <p14:cNvContentPartPr/>
                <p14:nvPr/>
              </p14:nvContentPartPr>
              <p14:xfrm>
                <a:off x="2840280" y="2549540"/>
                <a:ext cx="206280" cy="19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1280" y="2540540"/>
                  <a:ext cx="22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14:cNvPr>
                <p14:cNvContentPartPr/>
                <p14:nvPr/>
              </p14:nvContentPartPr>
              <p14:xfrm>
                <a:off x="1213800" y="2460620"/>
                <a:ext cx="270360" cy="316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800" y="2451620"/>
                  <a:ext cx="288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14:cNvPr>
                <p14:cNvContentPartPr/>
                <p14:nvPr/>
              </p14:nvContentPartPr>
              <p14:xfrm>
                <a:off x="1545360" y="2456300"/>
                <a:ext cx="137880" cy="27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6720" y="2447300"/>
                  <a:ext cx="155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14:cNvPr>
                <p14:cNvContentPartPr/>
                <p14:nvPr/>
              </p14:nvContentPartPr>
              <p14:xfrm>
                <a:off x="1797000" y="2473220"/>
                <a:ext cx="50760" cy="25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8360" y="2464580"/>
                  <a:ext cx="6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14:cNvPr>
                <p14:cNvContentPartPr/>
                <p14:nvPr/>
              </p14:nvContentPartPr>
              <p14:xfrm>
                <a:off x="2049360" y="2540900"/>
                <a:ext cx="370800" cy="713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0720" y="2531900"/>
                  <a:ext cx="3884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14:cNvPr>
                <p14:cNvContentPartPr/>
                <p14:nvPr/>
              </p14:nvContentPartPr>
              <p14:xfrm>
                <a:off x="2320800" y="2509580"/>
                <a:ext cx="54000" cy="21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2160" y="2500580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14:cNvPr>
                <p14:cNvContentPartPr/>
                <p14:nvPr/>
              </p14:nvContentPartPr>
              <p14:xfrm>
                <a:off x="2537160" y="2543780"/>
                <a:ext cx="217080" cy="21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8160" y="2534780"/>
                  <a:ext cx="234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14:cNvPr>
                <p14:cNvContentPartPr/>
                <p14:nvPr/>
              </p14:nvContentPartPr>
              <p14:xfrm>
                <a:off x="776760" y="2796140"/>
                <a:ext cx="2144880" cy="10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760" y="2787500"/>
                  <a:ext cx="216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14:cNvPr>
                <p14:cNvContentPartPr/>
                <p14:nvPr/>
              </p14:nvContentPartPr>
              <p14:xfrm>
                <a:off x="2678280" y="5330180"/>
                <a:ext cx="559080" cy="26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9280" y="5321180"/>
                  <a:ext cx="576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14:cNvPr>
                <p14:cNvContentPartPr/>
                <p14:nvPr/>
              </p14:nvContentPartPr>
              <p14:xfrm>
                <a:off x="3275880" y="5348540"/>
                <a:ext cx="270360" cy="277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6880" y="5339900"/>
                  <a:ext cx="28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14:cNvPr>
                <p14:cNvContentPartPr/>
                <p14:nvPr/>
              </p14:nvContentPartPr>
              <p14:xfrm>
                <a:off x="3670440" y="5468060"/>
                <a:ext cx="439920" cy="154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1800" y="5459060"/>
                  <a:ext cx="45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14:cNvPr>
                <p14:cNvContentPartPr/>
                <p14:nvPr/>
              </p14:nvContentPartPr>
              <p14:xfrm>
                <a:off x="4152480" y="4937060"/>
                <a:ext cx="279000" cy="670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3840" y="4928420"/>
                  <a:ext cx="2966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14:cNvPr>
                <p14:cNvContentPartPr/>
                <p14:nvPr/>
              </p14:nvContentPartPr>
              <p14:xfrm>
                <a:off x="4376400" y="5360420"/>
                <a:ext cx="296640" cy="174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7760" y="5351780"/>
                  <a:ext cx="314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14:cNvPr>
                <p14:cNvContentPartPr/>
                <p14:nvPr/>
              </p14:nvContentPartPr>
              <p14:xfrm>
                <a:off x="4760160" y="5277620"/>
                <a:ext cx="120960" cy="32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1160" y="5268620"/>
                  <a:ext cx="138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14:cNvPr>
                <p14:cNvContentPartPr/>
                <p14:nvPr/>
              </p14:nvContentPartPr>
              <p14:xfrm>
                <a:off x="4994160" y="5310020"/>
                <a:ext cx="225720" cy="373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5160" y="5301380"/>
                  <a:ext cx="243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14:cNvPr>
                <p14:cNvContentPartPr/>
                <p14:nvPr/>
              </p14:nvContentPartPr>
              <p14:xfrm>
                <a:off x="2766480" y="5762540"/>
                <a:ext cx="2468880" cy="156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7480" y="5753540"/>
                  <a:ext cx="2486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14:cNvPr>
                <p14:cNvContentPartPr/>
                <p14:nvPr/>
              </p14:nvContentPartPr>
              <p14:xfrm>
                <a:off x="4361640" y="2320580"/>
                <a:ext cx="79560" cy="46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53000" y="2311940"/>
                  <a:ext cx="97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14:cNvPr>
                <p14:cNvContentPartPr/>
                <p14:nvPr/>
              </p14:nvContentPartPr>
              <p14:xfrm>
                <a:off x="4435800" y="2258660"/>
                <a:ext cx="158040" cy="82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6800" y="2250020"/>
                  <a:ext cx="175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14:cNvPr>
                <p14:cNvContentPartPr/>
                <p14:nvPr/>
              </p14:nvContentPartPr>
              <p14:xfrm>
                <a:off x="4433280" y="2501660"/>
                <a:ext cx="249840" cy="118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4280" y="2493020"/>
                  <a:ext cx="267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14:cNvPr>
                <p14:cNvContentPartPr/>
                <p14:nvPr/>
              </p14:nvContentPartPr>
              <p14:xfrm>
                <a:off x="4753680" y="2628740"/>
                <a:ext cx="287280" cy="267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5040" y="2620100"/>
                  <a:ext cx="304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14:cNvPr>
                <p14:cNvContentPartPr/>
                <p14:nvPr/>
              </p14:nvContentPartPr>
              <p14:xfrm>
                <a:off x="5093160" y="2656820"/>
                <a:ext cx="488880" cy="210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4160" y="2648180"/>
                  <a:ext cx="506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14:cNvPr>
                <p14:cNvContentPartPr/>
                <p14:nvPr/>
              </p14:nvContentPartPr>
              <p14:xfrm>
                <a:off x="5566560" y="2432900"/>
                <a:ext cx="93960" cy="498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7920" y="2424260"/>
                  <a:ext cx="111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14:cNvPr>
                <p14:cNvContentPartPr/>
                <p14:nvPr/>
              </p14:nvContentPartPr>
              <p14:xfrm>
                <a:off x="5873640" y="2113580"/>
                <a:ext cx="85320" cy="76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4640" y="2104940"/>
                  <a:ext cx="1029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14:cNvPr>
                <p14:cNvContentPartPr/>
                <p14:nvPr/>
              </p14:nvContentPartPr>
              <p14:xfrm>
                <a:off x="6011160" y="2235980"/>
                <a:ext cx="57240" cy="632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2160" y="2226980"/>
                  <a:ext cx="748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14:cNvPr>
                <p14:cNvContentPartPr/>
                <p14:nvPr/>
              </p14:nvContentPartPr>
              <p14:xfrm>
                <a:off x="6162720" y="2554940"/>
                <a:ext cx="305280" cy="355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3720" y="2546300"/>
                  <a:ext cx="322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14:cNvPr>
                <p14:cNvContentPartPr/>
                <p14:nvPr/>
              </p14:nvContentPartPr>
              <p14:xfrm>
                <a:off x="6384120" y="2613260"/>
                <a:ext cx="213840" cy="36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5120" y="2604620"/>
                  <a:ext cx="231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14:cNvPr>
                <p14:cNvContentPartPr/>
                <p14:nvPr/>
              </p14:nvContentPartPr>
              <p14:xfrm>
                <a:off x="8088720" y="2502020"/>
                <a:ext cx="736920" cy="507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9720" y="2493380"/>
                  <a:ext cx="7545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14:cNvPr>
                <p14:cNvContentPartPr/>
                <p14:nvPr/>
              </p14:nvContentPartPr>
              <p14:xfrm>
                <a:off x="8949840" y="2379260"/>
                <a:ext cx="338040" cy="691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1200" y="2370260"/>
                  <a:ext cx="3556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14:cNvPr>
                <p14:cNvContentPartPr/>
                <p14:nvPr/>
              </p14:nvContentPartPr>
              <p14:xfrm>
                <a:off x="9323520" y="2540180"/>
                <a:ext cx="441360" cy="604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4880" y="2531180"/>
                  <a:ext cx="4590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14:cNvPr>
                <p14:cNvContentPartPr/>
                <p14:nvPr/>
              </p14:nvContentPartPr>
              <p14:xfrm>
                <a:off x="9276720" y="2287820"/>
                <a:ext cx="590040" cy="20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8080" y="2278820"/>
                  <a:ext cx="607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14:cNvPr>
                <p14:cNvContentPartPr/>
                <p14:nvPr/>
              </p14:nvContentPartPr>
              <p14:xfrm>
                <a:off x="5419320" y="3373580"/>
                <a:ext cx="3756960" cy="2292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0320" y="3364940"/>
                  <a:ext cx="3774600" cy="23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14:cNvPr>
                <p14:cNvContentPartPr/>
                <p14:nvPr/>
              </p14:nvContentPartPr>
              <p14:xfrm>
                <a:off x="5383680" y="5315780"/>
                <a:ext cx="384480" cy="640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5040" y="5307140"/>
                  <a:ext cx="4021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14:cNvPr>
                <p14:cNvContentPartPr/>
                <p14:nvPr/>
              </p14:nvContentPartPr>
              <p14:xfrm>
                <a:off x="5178120" y="3323900"/>
                <a:ext cx="3343680" cy="1915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9480" y="3315260"/>
                  <a:ext cx="336132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14:cNvPr>
                <p14:cNvContentPartPr/>
                <p14:nvPr/>
              </p14:nvContentPartPr>
              <p14:xfrm>
                <a:off x="5105040" y="4878020"/>
                <a:ext cx="413640" cy="451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6400" y="4869380"/>
                  <a:ext cx="431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14:cNvPr>
                <p14:cNvContentPartPr/>
                <p14:nvPr/>
              </p14:nvContentPartPr>
              <p14:xfrm>
                <a:off x="4083000" y="3090620"/>
                <a:ext cx="787680" cy="2184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4360" y="3081620"/>
                  <a:ext cx="805320" cy="22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14:cNvPr>
                <p14:cNvContentPartPr/>
                <p14:nvPr/>
              </p14:nvContentPartPr>
              <p14:xfrm>
                <a:off x="4548840" y="3088100"/>
                <a:ext cx="537480" cy="446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9840" y="3079460"/>
                  <a:ext cx="555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14:cNvPr>
                <p14:cNvContentPartPr/>
                <p14:nvPr/>
              </p14:nvContentPartPr>
              <p14:xfrm>
                <a:off x="3253920" y="2648180"/>
                <a:ext cx="1063440" cy="41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4920" y="2639540"/>
                  <a:ext cx="1081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14:cNvPr>
                <p14:cNvContentPartPr/>
                <p14:nvPr/>
              </p14:nvContentPartPr>
              <p14:xfrm>
                <a:off x="3012360" y="2423540"/>
                <a:ext cx="470880" cy="65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03360" y="2414900"/>
                  <a:ext cx="48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14:cNvPr>
                <p14:cNvContentPartPr/>
                <p14:nvPr/>
              </p14:nvContentPartPr>
              <p14:xfrm>
                <a:off x="8310480" y="3055340"/>
                <a:ext cx="1980000" cy="240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1480" y="3046340"/>
                  <a:ext cx="19976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14:cNvPr>
              <p14:cNvContentPartPr/>
              <p14:nvPr/>
            </p14:nvContentPartPr>
            <p14:xfrm>
              <a:off x="1675680" y="3041660"/>
              <a:ext cx="13680" cy="275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66680" y="3032660"/>
                <a:ext cx="31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14:cNvPr>
              <p14:cNvContentPartPr/>
              <p14:nvPr/>
            </p14:nvContentPartPr>
            <p14:xfrm>
              <a:off x="4337160" y="3009980"/>
              <a:ext cx="526320" cy="388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28160" y="3000980"/>
                <a:ext cx="5439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14:cNvPr>
              <p14:cNvContentPartPr/>
              <p14:nvPr/>
            </p14:nvContentPartPr>
            <p14:xfrm>
              <a:off x="3732000" y="5956580"/>
              <a:ext cx="893520" cy="595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23360" y="5947580"/>
                <a:ext cx="911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14:cNvPr>
              <p14:cNvContentPartPr/>
              <p14:nvPr/>
            </p14:nvContentPartPr>
            <p14:xfrm>
              <a:off x="1911480" y="4127780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02480" y="411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23691CF-AD18-6FA8-0B45-D3D964709947}"/>
              </a:ext>
            </a:extLst>
          </p:cNvPr>
          <p:cNvGrpSpPr/>
          <p:nvPr/>
        </p:nvGrpSpPr>
        <p:grpSpPr>
          <a:xfrm>
            <a:off x="9696480" y="3403460"/>
            <a:ext cx="401400" cy="850320"/>
            <a:chOff x="9696480" y="3403460"/>
            <a:chExt cx="401400" cy="85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14:cNvPr>
                <p14:cNvContentPartPr/>
                <p14:nvPr/>
              </p14:nvContentPartPr>
              <p14:xfrm>
                <a:off x="9696480" y="3403460"/>
                <a:ext cx="401400" cy="511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7480" y="3394460"/>
                  <a:ext cx="4190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14:cNvPr>
                <p14:cNvContentPartPr/>
                <p14:nvPr/>
              </p14:nvContentPartPr>
              <p14:xfrm>
                <a:off x="10001040" y="3498860"/>
                <a:ext cx="49320" cy="754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92400" y="3489860"/>
                  <a:ext cx="66960" cy="77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14:cNvPr>
              <p14:cNvContentPartPr/>
              <p14:nvPr/>
            </p14:nvContentPartPr>
            <p14:xfrm>
              <a:off x="1365360" y="3339740"/>
              <a:ext cx="600840" cy="133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56360" y="3331100"/>
                <a:ext cx="618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14:cNvPr>
              <p14:cNvContentPartPr/>
              <p14:nvPr/>
            </p14:nvContentPartPr>
            <p14:xfrm>
              <a:off x="4426080" y="3454580"/>
              <a:ext cx="786960" cy="89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17080" y="3445580"/>
                <a:ext cx="804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14:cNvPr>
              <p14:cNvContentPartPr/>
              <p14:nvPr/>
            </p14:nvContentPartPr>
            <p14:xfrm>
              <a:off x="3511680" y="6610340"/>
              <a:ext cx="1301400" cy="72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02680" y="6601700"/>
                <a:ext cx="1319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14:cNvPr>
              <p14:cNvContentPartPr/>
              <p14:nvPr/>
            </p14:nvContentPartPr>
            <p14:xfrm>
              <a:off x="9467880" y="4273580"/>
              <a:ext cx="1299240" cy="172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8880" y="4264580"/>
                <a:ext cx="1316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14:cNvPr>
              <p14:cNvContentPartPr/>
              <p14:nvPr/>
            </p14:nvContentPartPr>
            <p14:xfrm>
              <a:off x="1015570" y="4190420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6930" y="4181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14:cNvPr>
              <p14:cNvContentPartPr/>
              <p14:nvPr/>
            </p14:nvContentPartPr>
            <p14:xfrm>
              <a:off x="1854010" y="2146340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45010" y="213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14:cNvPr>
              <p14:cNvContentPartPr/>
              <p14:nvPr/>
            </p14:nvContentPartPr>
            <p14:xfrm>
              <a:off x="11201410" y="3092420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92410" y="30837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2192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a7757103144eaf59de324f99a1ec3334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4ecaee11dd1648178d67aa8d9035e154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05DDBE-0C62-4D5C-8EA4-E6183336A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15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2020-07-15T15:16:50Z</dcterms:created>
  <dcterms:modified xsi:type="dcterms:W3CDTF">2022-05-05T17:20:40Z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