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3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3031 24575,'0'0'0,"0"-1"0,1 0 0,-1 1 0,0-1 0,0 1 0,0-1 0,1 1 0,-1-1 0,0 0 0,0 1 0,1-1 0,-1 1 0,0-1 0,1 1 0,0-1 0,2-3 0,5-5 0,0-1 0,0 2 0,19-15 0,251-174-367,-244 175 156,526-342 95,-520 336 309,-1-2 0,64-67 0,-78 74-177,0 1 1,2 2-1,0 0 1,1 2-1,1 0 1,39-16-1,37-7-16,10-4 0,-64 21 0,84-27 0,-15 17 0,118-40 0,-219 67 0,21-9 0,59-32 0,76-37 0,-119 60 0,96-57 0,-97 43 0,-33 22 0,44-25 0,132-56 0,75-40 0,75-39 0,-193 102 0,54-11 0,-192 80 0,138-58 0,54-8 0,-35 12 0,-165 57 0,280-106 0,-186 63 0,-18 4 0,-31 14 0,25-10 0,86-29 0,-128 55 0,64-32 0,-14 0 0,23-12 0,152-76 0,-229 118 10,24-12-1385,-43 18-5451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5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24575,'29'0'0,"40"5"0,-56-3 0,0 1 0,-1 0 0,1 1 0,-1 0 0,19 9 0,-16-5 0,0-1 0,1-1 0,0-1 0,0 0 0,27 4 0,217 45 0,-231-48 0,-16-3 0,0 0 0,0 0 0,0 1 0,16 8 0,-11-3 0,23 16 0,-36-21 0,0 0 0,0 0 0,0 0 0,0 1 0,-1 0 0,1 0 0,-1 0 0,4 8 0,-7-10 0,0-1 0,0 1 0,0-1 0,-1 1 0,1-1 0,-1 1 0,1 0 0,-1-1 0,0 1 0,0 0 0,0-1 0,-1 1 0,1 0 0,-1-1 0,1 1 0,-1-1 0,-2 5 0,-2 4 0,0 0 0,-11 16 0,10-17 0,-38 59 0,-2-2 0,-64 69 0,73-91 0,-12 12 0,26-25-1365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24575,'2'1'0,"0"-1"0,0 1 0,0 0 0,-1-1 0,1 1 0,0 0 0,-1 0 0,1 0 0,2 2 0,1 0 0,0 0 0,80 48 0,-65-41 0,0-1 0,33 10 0,90 20-527,177 23 1,863 64-1391,-840-107 1595,44 4-63,579 28 1204,65-79-757,-483 17 2734,139 11-2796,-622 3 0,-1 3 0,77 17 0,-117-18 0,596 125-2168,-592-123-3855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24575,'1'2'0,"1"-1"0,-1 1 0,0 0 0,0 1 0,0-1 0,0 0 0,0 0 0,1 5 0,2 4 0,5 5 0,0 0 0,17 21 0,-2-2 0,18 25 0,66 73 0,-66-88 0,60 48 0,-54-50 0,-3 1 0,65 85 0,-50-56 0,19 22 0,-78-95 0,-1 1 0,1-1 0,-1 1 0,1-1 0,-1 1 0,1 0 0,-1-1 0,1 1 0,-1 0 0,0 0 0,1-1 0,-1 1 0,0 0 0,0 0 0,0-1 0,0 1 0,0 0 0,1 0 0,-1-1 0,0 1 0,-1 0 0,1 0 0,0 0 0,0-1 0,0 1 0,0 0 0,-1 0 0,1-1 0,0 1 0,-1 0 0,1 0 0,0-1 0,-1 1 0,1-1 0,-1 1 0,1 0 0,-1-1 0,1 1 0,-1-1 0,0 1 0,1-1 0,-2 1 0,-4 3 0,0 0 0,0-1 0,-1 0 0,-7 3 0,3-2 0,5-1 0,-135 65 0,135-65-227,1 0-1,-1 1 1,1 0-1,0 0 1,-7 7-1,3 1-6598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5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6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1084 1 24575,'-25'9'0,"0"1"0,-31 18 0,-205 138 0,212-133 0,-29 22 0,-57 36 0,-39 5 0,-57 32 0,224-124-273,1 0 0,-1 0 0,1 1 0,-7 6 0,3 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8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24575,'1'1'0,"1"-1"0,0 1 0,0 0 0,-1-1 0,1 1 0,0 0 0,-1 0 0,1 1 0,-1-1 0,1 0 0,-1 0 0,0 1 0,3 2 0,3 4 0,39 27 0,93 53 0,-60-40 0,43 29-37,307 187-472,197 85-3120,81 49 462,138 91 3086,26-47 97,-104-132 36,19-68-311,-611-199-570,-41-10 621,-112-28 208,112 29 0,-132-34-54,10 4 703,0-1 0,0 2 0,0 0 0,19 11-1,50 27 3250,44 15-2274,7 3-1685,-101-45-621,52 35-1,-66-38-6143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590 0 24575,'0'0'0,"-1"0"0,1 0 0,-1 1 0,1-1 0,0 0 0,-1 0 0,1 0 0,0 0 0,-1 1 0,1-1 0,0 0 0,-1 0 0,1 1 0,0-1 0,0 0 0,-1 0 0,1 1 0,0-1 0,0 0 0,-1 1 0,1-1 0,0 0 0,0 1 0,0-1 0,0 1 0,0-1 0,-1 1 0,-1 13 0,2-12 0,-3 24 0,2-1 0,1 1 0,1 0 0,1-1 0,1 1 0,1-1 0,12 40 0,-16-65 0,71 245 0,-18 5 0,-11 159 0,-36-332 0,7 28 0,-8-72 0,-5-31 0,1 1 0,-1-1 0,0 1 0,0 0 0,0-1 0,0 1 0,0-1 0,-1 5 0,0-6 0,1 0 0,-1 0 0,1 0 0,-1-1 0,1 1 0,-1 0 0,0 0 0,0-1 0,1 1 0,-1 0 0,0-1 0,0 1 0,0 0 0,1-1 0,-1 1 0,0-1 0,0 0 0,0 1 0,0-1 0,0 0 0,0 1 0,0-1 0,0 0 0,-2 0 0,-67 7 0,7-2 0,-269 39 0,241-36-682,-97-4-1,163-4-6143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24575,'0'369'0,"-2"-335"0,-7 42 0,1-6 0,5-34 0,-11 101 0,-4 134 0,10-86 0,-4-103 0,1-1 0,-2 16 0,6-55 0,-1 48 0,8-49 0,-4 62 0,-5 261 0,10-243 0,-1 309 0,0-426-151,0 1-1,0-1 0,1 1 0,0-1 1,0 1-1,0-1 0,0 1 1,4 7-1,0-3-6674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3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24575,'2'4'0,"1"-1"0,-1 0 0,1 0 0,0 0 0,1 0 0,-1 0 0,0 0 0,1-1 0,6 4 0,4 3 0,7 6 0,0 2 0,0 1 0,-2 0 0,0 1 0,-1 1 0,19 29 0,-22-26 0,2-1 0,0 0 0,31 30 0,-46-50 0,10 9 0,0 0 0,0-1 0,1 0 0,1-1 0,20 11 0,-21-15 0,-1 0 0,0 2 0,-1-1 0,1 1 0,-1 1 0,18 16 0,9 17 0,-24-25 0,0-1 0,1 0 0,25 19 0,-39-34 0,-1 1 0,1-1 0,-1 0 0,0 1 0,1-1 0,0 0 0,-1 1 0,1-1 0,-1 0 0,1 0 0,-1 1 0,1-1 0,0 0 0,-1 0 0,1 0 0,-1 0 0,1 0 0,0 0 0,-1 0 0,1 0 0,-1 0 0,1 0 0,0 0 0,-1 0 0,1 0 0,-1-1 0,1 1 0,0 0 0,-1 0 0,1-1 0,-1 1 0,1 0 0,-1-1 0,1 1 0,-1-1 0,1 1 0,-1-1 0,0 1 0,1-1 0,1-2 0,0-1 0,-1 1 0,1-1 0,-1 1 0,1-7 0,3-3 0,0-1 0,2 1 0,0 1 0,1-1 0,0 2 0,0-1 0,1 1 0,1 0 0,0 0 0,1 1 0,0 1 0,17-12 0,11-4 0,2 2 0,51-21 0,-66 32 0,-11 5 0,-1 0 0,-1-1 0,1-1 0,-1 0 0,23-22 0,-34 29-227,1-1-1,1 1 1,-1 0-1,0-1 1,4-1-1,4 0-6598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24575,'6'126'0,"1"-10"0,-15 136 0,2 115 0,7-240 0,5-32 0,0-13 0,-4-38 0,-3 1 0,-9 64 0,1-49 0,1 67 0,8 63 0,1-80 0,-1-93 0,2 0 0,6 30 0,12 34 0,-17-71 0,1 3 0,10 20 0,-9-22 0,0 0 0,4 18 0,8 32 0,-10-39 0,-1-1 0,-1 2 0,3 43 0,-8 22-1365,0-71-5461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8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24575,'0'1'0,"1"0"0,-1 1 0,1-1 0,-1 0 0,1 0 0,-1 0 0,1 0 0,0 0 0,1 1 0,1 3 0,4 4 0,0 1 0,0-2 0,1 1 0,13 10 0,4 5 0,-10-7 0,2 1 0,1-1 0,27 22 0,-28-25 0,23 22 0,-26-22 0,0-1 0,25 18 0,49 35 0,2 1 0,-77-58 0,0-2 0,0 0 0,1-1 0,-1 0 0,22 6 0,159 35 0,-178-42 0,-11-2 0,0-1 0,0-1 0,10 3 0,-15-4 0,1 0 0,0 0 0,0 0 0,0 0 0,-1 0 0,1 0 0,0 0 0,0 0 0,0 0 0,-1 0 0,1 0 0,0-1 0,0 1 0,-1 0 0,1-1 0,0 1 0,0 0 0,-1-1 0,1 1 0,0-1 0,-1 1 0,1-1 0,0 1 0,-1-1 0,1 1 0,-1-1 0,1 0 0,-1 1 0,0-1 0,1-1 0,2-5 0,-2-1 0,1 0 0,-1 0 0,0 0 0,0 0 0,-1 0 0,-1-14 0,1-15 0,0 26 0,1 0 0,0 0 0,1 0 0,0 0 0,1 0 0,0 0 0,0 1 0,1 0 0,1 0 0,7-14 0,0 6 0,-5 6 0,0 0 0,1 0 0,1 1 0,0 0 0,0 1 0,18-16 0,-12 15-341,-1-1 0,-1-1-1,22-26 1,-27 29-6485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0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174 352 24575,'-1'1'0,"0"-1"0,0 1 0,1-1 0,-1 1 0,0 0 0,0-1 0,0 1 0,1 0 0,-1 0 0,0 0 0,1-1 0,-1 1 0,1 0 0,-1 0 0,1 0 0,-1 0 0,1 0 0,0 0 0,-1 1 0,0 2 0,-50 112 0,46-104 0,1 1 0,0 0 0,1 0 0,0 0 0,0 13 0,1 67 0,3-80 0,-1 146 0,0-154 0,1 1 0,-1-1 0,1 0 0,1 0 0,-1 0 0,1 0 0,-1 0 0,1-1 0,1 1 0,-1 0 0,1-1 0,0 1 0,0-1 0,7 8 0,3 1 0,2 1 0,26 18 0,-24-19 0,192 131 0,-198-137 0,3 1 0,0 0 0,0-1 0,18 7 0,-28-13 0,1 0 0,0 1 0,0-1 0,0-1 0,0 1 0,0-1 0,1 0 0,-1 0 0,0 0 0,0-1 0,0 0 0,0 0 0,0 0 0,6-3 0,1-1 0,-1-1 0,-1 0 0,1 0 0,-1-1 0,0-1 0,-1 0 0,1 0 0,-2-1 0,1 0 0,7-11 0,-5 5 0,-1 0 0,0-1 0,-1 0 0,-1-1 0,0 0 0,5-21 0,-6 17 0,-2 0 0,-1-1 0,-1 1 0,-1-1 0,0 0 0,-2 0 0,0 0 0,-2 0 0,0 0 0,-11-39 0,-36-108 0,31 120 0,-32-63 0,39 93 0,-1 0 0,0 1 0,-2 0 0,0 1 0,-1 0 0,0 2 0,-2-1 0,-22-15 0,0 3 0,-2 3 0,-74-36 0,85 47 0,-1 2 0,-37-11 0,50 18 0,0 2 0,0 0 0,-1 0 0,1 2 0,-28 1 0,14 2-1365,19-1-5461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6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1464 24575,'-1'-12'0,"-1"-1"0,0 1 0,-1-1 0,0 1 0,-10-24 0,0-3 0,-4-24 0,2-1 0,-13-131 0,8-7 0,2 34 0,17 159 0,1 2 0,-1-1 0,0 1 0,0 0 0,0-1 0,-1 1 0,-4-10 0,0 2 0,1 1 0,1-2 0,-5-29 0,6 26 0,-8-21 0,8 28 0,-5-24 0,2 8 0,0-1 0,-17-45 0,6 24 0,-15-29 103,22 57-837,-14-44 0,19 46-6092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0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3390 961 24575,'47'-2'0,"77"-11"0,45-21 0,-111 22 0,-34 7 0,-1-2 0,29-12 0,-44 15 0,0 0 0,-1 0 0,10-8 0,4-3 0,-10 8 0,0-1 0,0 0 0,-1 0 0,0-1 0,-1 0 0,15-18 0,-19 19 0,0 0 0,0 0 0,-1 0 0,0 0 0,-1-1 0,1 1 0,-2-1 0,1 0 0,-1 0 0,1-15 0,-1-1 0,-2 0 0,0 0 0,-2 0 0,0 1 0,-2-1 0,-1 1 0,-1 0 0,-1 0 0,-16-37 0,14 44 0,-1 0 0,0 1 0,-1 0 0,-1 1 0,0 0 0,-2 1 0,-28-25 0,35 33 0,-1 1 0,-1 0 0,1 0 0,-1 1 0,0 0 0,-10-3 0,-58-14 0,64 18 0,-396-55 0,185 47 0,-2 12 0,70 1 0,-315-2 0,436-1 0,-54-8 0,-34-15 0,76 16 0,-79-2 0,62 6 0,-14 0 0,-73-9 0,-44-2 0,-1 15 0,78 1 0,3-2 0,-123 2 0,192 2 0,0 2 0,0 1 0,-81 24 0,3-2 0,13-2 0,68-16 0,-24 7 0,61-15 0,-1 1 0,1-1 0,0 2 0,0-1 0,0 0 0,1 1 0,-10 8 0,13-9 0,0-1 0,0 0 0,1 1 0,-1-1 0,1 1 0,0-1 0,-1 1 0,1 0 0,0 0 0,1-1 0,-1 1 0,0 6 0,0 3 0,0 22 0,1-23 0,0 23 0,5 36 0,-3-58 0,0-1 0,0 0 0,1 0 0,0 0 0,1 0 0,1 0 0,5 10 0,87 136 0,-80-133 0,2 0 0,0-1 0,2-1 0,1-1 0,0-1 0,48 33 0,-45-38 0,1 0 0,1-2 0,0-1 0,0-1 0,1-2 0,1 0 0,36 5 0,208 16 0,-266-29 0,302 3 0,-190-5 0,-22 0 0,124 3 0,-158 3 0,64 14 0,51 4 0,-69-20 0,-51-3 0,98 13 0,-83-2 0,78 0 0,76-10 0,-135-1 0,-71 1 0,0 1 0,27 7 0,-4-1 0,27 1 0,116 0 0,-175-9 0,0-2 0,0 1 0,-1-2 0,1 1 0,19-9 0,53-27 0,-73 32 44,0-1-1,14-12 1,-15 10-792,20-10 0,-19 13-6078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2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2834 24575,'25'0'0,"277"-12"0,-111-15 0,-28 3 0,-40 11 0,-111 11 0,22-8 0,2 0 0,-22 8 0,0-1 0,0-1 0,-1 0 0,0-1 0,0 0 0,19-11 0,-30 15 0,0-1 0,0 1 0,0-1 0,-1 0 0,1 1 0,-1-1 0,1 0 0,-1 0 0,1 0 0,-1 0 0,0-1 0,0 1 0,0 0 0,0 0 0,-1-1 0,1 1 0,0-5 0,0-2 0,0-1 0,-1 0 0,-1-10 0,1 8 0,0 7 0,-1 0 0,0 0 0,0 0 0,0 1 0,0-1 0,-1 0 0,0 1 0,-4-9 0,-1 1 0,-15-19 0,-5-6 0,6 6 0,-1 0 0,-2 1 0,-1 2 0,-50-44 0,71 68 0,-1 0 0,0 0 0,0 1 0,-1 0 0,1 0 0,-1 0 0,1 1 0,-9-3 0,4 3 0,0 0 0,-1 0 0,-19 0 0,-55 3 0,50 1 0,-55-5 0,86 3 0,0-1 0,0 0 0,1 0 0,-1-1 0,0 1 0,0-1 0,1 0 0,-1 0 0,1 0 0,-1 0 0,-3-4 0,-3-3 0,0 0 0,-8-12 0,1 2 0,-100-101 0,16 19 0,97 96 0,0 0 0,0 0 0,1 0 0,0 0 0,0 0 0,0-1 0,0 1 0,1-1 0,0 0 0,0 1 0,-1-10 0,0-3 0,2-1 0,0-26 0,1 40 0,7-275 0,-1 66 0,-5 183 0,-1-253 0,-23 1 0,-1 150-595,-6 1-1,-64-173 1,69 241-493,5 18-4229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566 0 24575,'-5'0'0,"-7"0"0,-8 0 0,-13 5 0,-12 9 0,-11 11 0,-3 3 0,-3 6 0,6-1 0,5-2 0,8-5 0,10-1 0,6-4 0,6 0 0,2-5 0,4-2 0,7-4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5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24575,'51'0'0,"0"2"0,-1 3 0,89 18 0,86 47 0,-95-29 125,-44-16-1615,-70-19-5336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 24575,'-10'224'0,"-3"-112"0,12-106 0,0-1 0,0 1 0,-1 0 0,0 0 0,-1-1 0,1 0 0,-1 1 0,-5 8 0,-4 1 0,-18 20 0,6-7 0,10-10 40,1 0 0,-20 38 0,27-45-226,2-1 1,0 1-1,0 0 0,1 0 1,0 0-1,0 0 1,0 17-1,3-13-6640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24575,'1'0'0,"1"1"0,0-1 0,0 0 0,-1 1 0,1-1 0,0 1 0,-1 0 0,1 0 0,0 0 0,-1 0 0,1 0 0,-1 0 0,0 0 0,1 0 0,-1 0 0,2 3 0,3 3 0,10 16 0,-10-14 0,130 162 0,-39-53 0,-70-82 0,31 55 0,45 79 0,-77-128 58,-15-22-770,16 19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1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0 879 24575,'0'-10'0,"3"-191"0,16 3 0,-11 140 0,1-116 0,-10-49-1365,1 208-5461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4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3318 711 24575,'3'1'0,"-1"0"0,0-1 0,0 1 0,1 0 0,-1 0 0,0 0 0,0 1 0,3 2 0,1 0 0,23 16 0,-22-15 0,0 0 0,0 0 0,0-1 0,0 0 0,1 0 0,0 0 0,9 2 0,5-1 0,0-1 0,35 2 0,47-4 0,-69-2 0,343-3 0,-366 3 0,0-1 0,0 0 0,0-1 0,12-3 0,-20 4 0,-1 0 0,1-1 0,-1 1 0,1-1 0,-1 0 0,1 0 0,-1 0 0,0 0 0,0-1 0,0 0 0,0 1 0,-1-1 0,1 0 0,-1 0 0,0 0 0,3-6 0,3-6 0,-1-1 0,0 0 0,-2-1 0,7-28 0,-7 16 0,2-57 0,-7 69 0,-2 0 0,0 0 0,-1 1 0,0-1 0,-9-22 0,5 13 0,-2-9 0,5 18 0,0 0 0,-8-17 0,-2-3 0,8 21 0,0 0 0,-2 0 0,-9-16 0,14 26 0,-1 2 0,1-1 0,-1 0 0,0 1 0,-1 0 0,1 0 0,-1 0 0,0 0 0,0 1 0,0-1 0,0 1 0,-1 1 0,-5-3 0,-27-8 3,0 2 0,-77-11 0,-81 4-117,-448 11-445,383 10 522,-58 3 364,16 1-27,224-7-300,-752-6 0,565-10 28,-98-1 18,359 17-46,-1 0 0,0 1 0,0 0 0,1 1 0,-1-1 0,0 1 0,1 0 0,-6 3 0,-7 5 0,-16 11 0,18-10 0,-435 306 0,448-315 0,1 0 0,-1 0 0,1 0 0,0 1 0,0-1 0,0 1 0,0 0 0,0-1 0,0 1 0,1 0 0,-3 5 0,3-3 0,0 0 0,0 1 0,0-1 0,0 0 0,1 0 0,1 9 0,-1 1 0,0-9 0,0 1 0,0 0 0,1 0 0,0-1 0,0 1 0,4 10 0,-5-16 0,1 0 0,-1 0 0,1 1 0,0-1 0,0 0 0,0 0 0,0 0 0,0 0 0,0 0 0,0 0 0,0-1 0,0 1 0,0 0 0,2 1 0,22 6 0,-18-7 0,161 30-238,-147-28 92,143 19-1390,39-1 606,201 13-1963,207 4 2795,-84-5-1255,-205 0 2179,-150-22 4136,1-12-3534,-67 0-1450,69 3-840,309 46 1,-27 41-677,-424-81-3392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24575,'0'-2'0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38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4481 24575,'-4'-19'0,"1"2"0,-3-236 0,7 170 0,9-122 0,5-46 0,-15-2 0,0 121 0,1 95 0,10-52 0,1-17 0,-11-141 0,-2 128 0,-5-7 0,-1 12 0,6 84 0,-1 0 0,-2 1 0,-9-37 0,4 20 0,-5-67 0,12 86 0,-5-33 0,-3-60 0,9 108 0,-1-1 0,0 1 0,-7-22 0,0 0 0,-27-121 0,25 94 0,-4-10 0,10 47 0,1-1 0,1 0 0,0-25 0,3 45 0,-6-51 0,0-12 0,-1-39 0,2 45 0,5-78 0,1 68 0,-1-232 0,1 285 0,1 0 0,1 0 0,9-34 0,-6 34 0,-2-1 0,0 0 0,1-33 0,2-100 0,-2-19-726,-5 155 87,0 2-6187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1254 24575,'0'-4'0,"-1"0"0,1 0 0,-1 0 0,0 0 0,0 0 0,0 0 0,-1 0 0,1 1 0,-4-7 0,-3-2 0,-12-16 0,7 9 0,-2-2 0,-91-138 0,83 118 0,1 0 0,-18-47 0,20 29 0,-18-93 0,34 127 0,1-1 0,2 1 0,2-41 0,0 26 0,1-18 0,3 1 0,21-96 0,-21 132-113,17-73-1139,-16 71-5574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3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24575,'-3'0'0,"1"1"0,0 0 0,0 0 0,-1 0 0,1 0 0,0 0 0,0 1 0,0-1 0,0 1 0,1-1 0,-1 1 0,0-1 0,-1 3 0,-6 5 0,-100 81 0,-179 161 0,270-233-273,1 1 0,1 0 0,1 1 0,-25 44 0,30-46-6553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24575,'2'0'0,"-1"1"0,0-1 0,0 1 0,0-1 0,1 1 0,-1-1 0,0 1 0,0 0 0,0-1 0,0 1 0,0 0 0,1 1 0,2 1 0,129 101 0,423 281-2109,-345-234 2109,-131-91 0,-56-44-1013,-7-6-4056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17,'0'-5,"-4"0,-2-1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1,'-4'0,"-4"0,0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11,'-2'-2,"-5"-1,-3 0,0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51,'0'0</inkml:trace>
  <inkml:trace contextRef="#ctx0" brushRef="#br0" timeOffset="1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0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1 159,'28'1,"-9"-1,22-2,-36 1,0 0,-1 0,1 0,-1-1,1 0,-1 0,0 0,0-1,0 1,0-1,-1 0,1 0,0 0,-1-1,0 1,5-7,-1-1,0 0,0-1,-1 0,8-21,-14 30,1 1,0-1,0 1,1 0,-1 0,0-1,1 1,-1 0,1 0,4-3,-6 4,1 1,0-1,0 1,0-1,0 1,0 0,0-1,0 1,0 0,0 0,1 0,-1 0,0 0,0 0,0 0,0 0,0 0,0 0,0 0,0 1,0-1,0 0,0 1,0-1,0 1,0-1,0 1,1 1,1 0,0 1,0-1,-1 1,1 0,-1 0,1 1,-1-1,0 0,0 1,0-1,-1 1,1 0,-1-1,0 1,1 8,0 3,0 0,-1 27,-2 62,-12 283,10-366,0-6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1,'42'0,"16"-1,94 12,36 4,1-15,-84 0,-99 0,0 0,-1-1,1 1,-1-1,6-2,3-2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0,'-5'1,"1"-1,-1 1,0 0,1 0,-1 0,1 1,0 0,-1 0,1 0,0 0,0 0,0 1,-4 4,-6 5,1 0,-12 16,21-24,-82 84,-16 20,97-102,0 0,0 1,1-1,0 1,0 0,0 0,1 0,0 1,1-1,0 1,0-1,0 1,1 0,0 0,1 0,0 0,1 8,5 213,-6-207,2 0,1 1,10 39,27 64,-11-39,21 102,-33-129,-4-19,-9-27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0,'5'80,"0"-20,32 315,-1-21,-28 14,-4-84,1-29,-4-239,1 0,1 0,0 0,7 18,3 18,-2 16,2 80,-8 69,-2-56,8-11,-2-29,-8-102,-1-10,0 0,1 0,0 0,0 0,1 0,6 16,-5-21,0-5,0-8,0-8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0,'7'201,"-3"-96,43 455,-29-309,-16-177,1-21,3-1,15 69,-9-79,-8-30,0 0,-1 0,0 0,0 16,-1 190,-2-34,11 796,-10-893,-3 101,-20-6,12-129,3-23,-3 47,9 133,2-104,-1 1182,0-1276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1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1,'-2'0,"0"1,1-1,-1 1,0 0,1 0,-1 0,0 0,1 0,0 0,-1 0,-2 3,1-1,-78 76,23-21,45-46,-96 85,91-83,-1-1,0 0,-1-2,-28 13,-1-6,-101 24,-54-5,151-28,20-2,1 1,0 1,1 2,-48 23,-108 72,179-101,-9 5,0 0,0 0,1 1,0 1,-25 24,38-32,0 0,0 0,0 1,1 0,-1-1,1 1,0 0,1 0,-1 0,1 0,0 0,0 0,0 1,1 6,0 1,1 0,0-1,1 1,6 21,-6-26,1-1,0 0,0 0,1 0,0-1,0 1,1-1,-1 0,1 0,1 0,8 7,-5-6,0 0,0-1,1 0,0 0,0-1,0-1,15 5,126 29,44 14,-70-13,-75-26,76 33,-106-38,-4-1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2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1,'0'11,"1"1,5 21,-1-6,197 851,-71-462,-73-231,-3-9,24 72,-33-103,66 221,-70-228,-35-115,-2-11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4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0,'-2'46,"-1"0,-12 54,-29 86,39-169,-3 15,-1 0,-2-1,-15 33,14-40,10-17,-1-1,0 1,-1-1,0 0,-8 11,4-9,0 0,-1-1,0 0,0 0,0-1,-13 7,-12 4,-34 14,57-27,0-1,0 1,0-2,0 0,-1 0,1-1,-22 0,29-2,0 0,0 0,-1 0,1 0,0 0,0-1,0 0,1 0,-1 0,0 0,1-1,-1 1,1-1,0 0,0 0,0 0,0 0,-2-5,-5-6,1-1,1-1,-8-18,5 10,0 1,-2 0,0 1,-21-26,0 2,25 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5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2040,'0'2,"1"0,-1 0,1 0,0-1,0 1,-1 0,1-1,0 1,1 0,-1-1,0 1,0-1,3 3,1 1,10 10,1 0,0-1,0-1,2 0,-1-2,2 0,20 10,11 1,83 24,-56-26,0-2,158 12,158-19,-35-13,-247 1,-100 1,1-1,-1 0,0-1,12-3,-17 4,0-1,0-1,-1 1,1-1,0 0,-1-1,0 1,8-7,-3 1,-1 0,0-1,0 0,-1 0,-1-1,0 0,0 0,-1-1,0 0,-1 0,-1 0,6-21,1-21,-2-1,3-108,-19-111,3 192,-29-417,21 342,2 30,-6 1,-36-142,-11-3,57 245,0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7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2867 1169,'0'-3,"0"-1,-1 1,1-1,-1 1,0 0,0-1,0 1,-1 0,1 0,-1 0,0-1,0 2,0-1,0 0,0 0,0 1,-4-4,1 2,0 0,0 0,-1 1,1 0,-1 0,0 0,1 0,-12-2,-7-1,0 1,-30-1,-51 1,-4 0,-54-13,-163-8,47 25,-108-2,81-17,-280-7,227 29,355-2,-1 0,1 0,0-1,-1 1,-6-3,9 2,1 1,0-1,0 1,0-1,-1 0,1 1,0-1,0 0,0 0,0 0,0 0,0 0,1 0,-1 0,0-1,0 1,1 0,-1 0,1 0,-1-1,1 1,-1-3,0-2,0 0,1 0,-1 0,2 0,-1 0,1 0,-1-1,4-9,2-2,12-28,-2 13,1 1,2 1,1 1,40-48,-20 34,2 1,55-42,-21 28,3 2,2 5,2 2,3 5,136-50,-166 74,-1 2,100-17,-130 31,0 0,1 2,-1 1,0 0,1 2,-1 2,0 0,43 13,-32-3,0 2,-2 1,47 31,91 74,37 61,-16 17,-166-171,8 9,-11-10,49 41,-64-62,0 0,1 0,0-1,0-1,0 0,1 0,-1-1,1 0,20 4,-19-6,0-1,0 0,0 0,14-2,-19 0,-1 0,1 0,-1-1,0 1,1-2,-1 1,0-1,0 1,6-6,-7 5,0 0,1 0,-1 1,1-1,10-2,-2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8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4136,'1'-9,"-1"1,2-1,-1 1,1-1,0 1,4-9,-4 12,68-188,-21 65,35-127,97-503,-133 469,50-251,135-287,-226 807,94-312,-85 264,-2-1,8-134,-21 188,-1 0,0 1,-1-1,-1 0,0 1,-1-1,-1 1,-7-19,-6 0,-1 0,-1 0,-3 2,-35-41,34 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0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1645,'0'-2,"0"1,0 0,1-1,-1 1,0 0,1-1,-1 1,1 0,0 0,-1 0,1-1,0 1,1-2,15-13,-12 12,94-81,86-83,-163 145,-1-1,-1-1,-2 0,0-2,26-54,-34 56,-1-2,-1 1,8-46,-1-85,-14 129,-2 0,0 1,-2-1,-1 0,-2 1,0 0,-2 0,-1 0,-16-32,6 22,-2 2,-1 0,-40-46,-90-86,97 110,37 37,1 2,-24-21,35 34,0 0,0 1,0 0,-1 0,1 1,-1 0,0 0,-12-3,-1 3,-1 1,1 0,-1 2,-40 4,44-3,-15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1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5582,'4'-905,"-4"738,-50-500,-35 136,-10-70,74 411,3-230,39-53,-5 178,2-737,-17 1002,-2 1,-1 0,-2 0,-10-45,-4 20,-2-1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2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0,'4'3,"-1"0,1 0,1-1,-1 1,0-1,1 0,-1-1,9 3,5 0,18 2,-18-4,182 15,-26-11,55-3,50-1,42-1,1372-2,-1455 1,-59 4,20 7,-158-5,-39-6,-1 0,1 1,-1-1,1 1,-1-1,1 1,-1-1,2 2,-3-2,0 0,0 1,0-1,1 0,-1 0,0 0,0 0,0 0,0 0,0 1,0-1,0 0,0 0,0 0,0 0,0 0,0 1,0-1,0 0,0 0,0 0,0 0,0 0,0 1,0-1,0 0,0 0,0 0,0 0,0 0,0 0,0 1,-1-1,1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3:1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27,'-313'0,"278"-1,-56-11,56 6,-55-1,75 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8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312 1327 11296,'0'0'98,"0"0"-1,-1 0 1,1 0 0,0-1 0,-1 1 0,1 0 0,0 0 0,0-1 0,-1 1 0,1 0 0,0-1 0,0 1-1,-1 0 1,1-1 0,0 1 0,0-1 0,0 0 0,-8-10 2294,7 11-2295,1 1 1,-1-1-1,1 1 0,-1-1 0,1 1 0,0-1 1,-1 1-1,1-1 0,-1 1 0,1-1 0,0 1 0,0 0 1,-1-1-1,1 1 0,0-1 0,0 1 0,0 0 1,0 0-1,-2 6 122,1-3-114,0 0-1,0 1 1,0 0 0,0 8-1,0 65 308,-2 77-64,2-124-148,-19 613 264,17-595-342,-24 238 32,20-226-132,-29 250 38,29-250 86,-23 233 58,24-239-64,-26 205 39,26-212-124,-24 158 29,25-169-16,-41 297 245,41-303-275,2-15-5,1 0 1,-1 19 0,4-24-28,-1-7 1,1 0 1,-1 1 0,0-1 0,-1 1-1,1-1 1,-1 1 0,-2 7 0,3-9-6,0-3-2,-1 1 0,1-1 1,0 1-1,0-1 0,0 1 0,0-1 0,-1 0 0,1 1 1,0-1-1,-1 1 0,1-1 0,0 0 0,0 1 1,-1-1-1,1 0 0,-1 1 0,1-1 0,0 0 1,-1 0-1,1 1 0,-1-1 0,0 0 0,1 1 1,0-1-1,-1 0 1,1 1-1,0-1 1,0 0-1,-1 1 0,1-1 1,0 0-1,0 1 1,0-1-1,0 1 1,-1-1-1,1 0 1,0 1-1,0-1 0,0 1 1,0-1-1,0 1 1,0-1-1,0 0 1,0 1-1,0-1 1,0 1-1,1-1 0,-1 1 1,0-1-1,0 0 1,0 1-1,0-1 1,1 0-1,-1 1 1,0-1-1,0 1 0,1-1 1,-1 0-1,0 0 1,0 1-1,1-1 1,-1 0-1,0 1 1,1-1-1,-1 0 1,1 0-1,-1 0 0,0 1 1,1-1-1,-1 0 1,1 0-1,-1 0 1,0 0-1,1 0 1,-1 0-1,1 0 0,4 0 0,-1-1 0,0 0 0,1 0 0,-1-1 0,0 1 0,0-1 0,6-3 0,4-2 0,-1 2 0,-1 0 0,-1-1 0,1-1 0,13-9 0,85-55-9,-77 50 4,1-3 3,-17 15 2,24-8 0,36-9 0,12 0 0,16 1 0,163-31-1,-212 46-6,83-12 1,34-3 4,7 9 2,5 7 0,154-2 2,-276 11 6,261 11 13,-258-6 12,266 28 25,-264-25 30,306 37 33,-156-10-75,35 4 21,-173-29-31,87 23 0,-120-21-25,145 36 45,2-15 15,-108-23-29,0 5 1,89 27 0,-162-39-43,25 9 26,1-3 0,45 6 0,192 2 126,-80-8-34,-91 7-68,-98-15-54,0 0 0,0-1 0,0 1 1,0-1-1,0 0 0,-1-1 0,1 0 0,0 0 0,12-4 0,0-1-67,0-2 0,17-10 0,-14 7-25,-7 3 32,1 0 0,-2-2-1,24-18 1,35-41-121,-30 27-185,-5 7 317,-22 20-32,75-72-27,-72 66 40,1-2 35,127-167-74,-15-38 12,-118 195 74,27-69 3,3-21 21,-5-2 0,26-150-1,-47 164 2,18-152-2,-30 205-10,32-279 1,-31 265 4,19-300-2,-22 301 2,17-277 1,-2-201 94,-18 478-71,-2 42 38,-5-46 3,-8-19-46,-27-95-14,31 155-10,-50-110 0,58 139 8,0 1 1,0 0 0,-5-7-1,7 11 4,-11-15-6,-14-15-1,13 19 2,-17-14-1,26 23 2,1 1-1,0-1 0,-1 1 0,1-1 0,-1 1 0,0 0 1,-3-1-1,-73-27-30,-13 4 24,81 22 1,-20-2 0,-82-6-10,-12 6 10,70 6-24,-256 25-10,241-16 24,-120 24 0,-48 12 14,-57 19-7,-14 2 6,153-35 7,83-20 6,-140 21 1,-20-2 6,132-20 49,-166 14 3,-18-2-6,172-14 169,-442 35 86,450-36-134,-363 27 56,386-28-134,-101 13 3,19 1-92,110-13-53,-51 9 0,23-1-109,30-6-2912,-61 10-7064,264-47 7629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10584,'-16'5'120,"10"-4"68,0 1 1,1 1 0,-1-1 0,-8 6 0,-47 28 1008,48-27-530,-56 55 217,56-49-463,-53 67 120,53-63-386,-44 84 97,46-81 55,-34 94 127,38-94-99,-17 77 135,22-81-148,2 65 111,2-68-220,3 2-59,10 27 0,-14-43-130,-1 0 0,1 0-1,-1 0 1,1 0 0,-1 0-1,1 0 1,0 0 0,-1-1-1,1 1 1,1 1-1,56 43 309,-57-44-322,0 0 0,0 0 0,1 0 0,-1-1 0,0 1 0,0-1 0,1 1 0,-1-1 0,3 1 0,92 14 160,-76-14 76,27-4-54,52-10 0,-53 1-96,-28 7-36,49-11-222,-66 15 87,0 1 1,0 0-1,0-1 1,0 1-1,0 0 1,0-1-1,0 0 1,-1 1-1,1-1 1,0 1 0,0-1-1,0 0 1,-1 0-1,1 1 1,0-1-1,-1 0 1,1 0-1,0-1 1,5-5-791,8-13-2107,-8 10-4951,-14 23 5953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 7536,'0'0'2017,"-4"6"-1265,-14 17-459,17-22-228,1 0 0,-1 0 0,0 0 0,1 0 0,-1 0-1,0 0 1,1 0 0,0 0 0,-1 0 0,0 2 0,-20 89 871,17-70-536,0 94 146,6-93-212,20 89 124,-16-91-163,-2-11-179,4 14 104,2 0-1,17 32 1,-15-36 120,1 0 0,0-1 1,26 28-1,-12-26-184,-26-21-131,-1 1-1,1-1 1,0 1 0,0-1 0,0 1-1,-1-1 1,1 0 0,0 1 0,0-1-1,0 0 1,0 1 0,0-1 0,1 0-1,14 1 79,1 0 0,-1-1-1,20-2 1,-34 2-105,-1 0 0,1-1-1,-1 1 1,0 0 0,1-1-1,-1 1 1,1-1 0,-1 1-1,0-1 1,2-1 0,24-15-40,26-22 0,-51 37 12,-1 1 1,1 0 0,-1-1-1,0 1 1,1-1 0,-1 1-1,0-1 1,0 0 0,1-1-1,-2 3 30,29-55-293,-6-9 205,-23 64 88,8-24-146,44-209-38,-49 194 306,-3 39-113,0 0-1,0 0 0,0 0 1,0 1-1,0-1 1,0 0-1,0 0 0,0 0 1,0 0-1,1 0 1,-1 0-1,0 1 0,0-1 1,0 0-1,0 0 1,0 0-1,0 0 0,0 0 1,0 0-1,0 0 1,1 0-1,-1 0 0,0 0 1,0 0-1,0 0 1,0 1-1,0-1 0,0 0 1,1 0-1,-1 0 1,0 0-1,0 0 0,0 0 1,0 0-1,0 0 1,1 0-1,-1 0 0,0 0 1,0-1-1,0 1 1,0 0-1,0 0 0,0 0 1,1 0-1,-1 0 1,0 0-1,0 0 0,0 0 1,0 0-1,0 0 1,0 0-1,0 0 0,0-1 1,1 1-1,-1 0 1,0 0-1,0 0 0,0 0 1,0 0-1,0 0 1,0-1-1,0 1 0,0 0 1,0 0-1,0 0 1,0 0-1,0 0 0,0 0 1,0-1-1,1 13 210,0 0 0,1-1-1,0 1 1,6 18 0,-4-20-152,2 7 180,39 81 86,-33-76-152,58 99 56,-54-95-134,74 100 27,-72-102-116,-8-10-28,78 100-202,-28-44-192,-60-70 362,1 1-1,0 0 1,-1-1-1,1 1 1,-1 0-1,1-1 1,0 1-1,-1-1 1,1 0 0,0 1-1,-1-1 1,1 1-1,0-1 1,0 0-1,0 1 1,1-1-1,5 2-153,0 0-1,0-1 0,10 1 1,-10-1 126,1-2 0,0 1 1,8-3-1,-13 3-326,0-1 0,0 1 1,0 0-1,1 0 0,3 1 0,39 1-7160,-107-5 5705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515 0 11568,'0'0'2721,"-5"1"-2102,-12 1-434,6 2 122,-22 13-1,-20 14-244,-41 37-61,83-60 2,-9 8 17,-78 65 30,81-65 84,2-4-107,-101 94 525,93-76-21,22-30-518,1 1-1,0-1 1,0 1-1,0-1 1,0 1-1,0-1 1,0 0-1,-1 1 1,1-1-1,0 1 1,0-1-1,0 1 1,0-1-1,0 1 1,1-1-1,-1 0 1,0 1-1,0-1 1,0 1-1,0-1 1,0 1-1,1-1 1,-1 0 0,0 1-1,0-1 1,1 0-1,-1 1 1,1-1-1,-1 1 12,1 2-4,3 1-4,10 2-6,28 8-3,22 5-6,87 25-2,-121-34-4,116 54 5,-119-50 6,93 72 34,-101-68 122,58 79 94,-75-96-220,-1 1-1,0 0 1,0 0 0,0 0 0,0 0 0,0 0 0,1 4-1,-2-6-35,4 14 144,4 21-1,-6-20-88,-1 20-1,-1-33-27,0 0-1,0-1 0,0 1 0,0 0 0,0-1 0,-1 1 0,1-1 0,-1 1 1,0 2-1,1-4-26,-3 10 88,-1-1 1,-8 14-1,6-13-59,-1-1 1,-9 10-1,16-19-29,-2 2 25,1 0 0,-1-1-1,0 1 1,1-1 0,-1 1 0,-3 1-1,-20 12 81,-45 18 0,50-27-97,-79 11-31,97-17-8,-1 1 0,0-1 0,1 0 0,-1 0 0,-3-1-1,-85-17-302,76 13-218,7 0 388,0 0-1,0 0 1,1 0 0,-13-13-1,19 18 117,1-1 0,-1 1 0,1-1 0,0 1 0,-1-1 0,1 0-1,-1 1 1,1-1 0,0 0 0,0 1 0,-1-1 0,1 0-1,0 0 1,0 1 0,0-1 0,0-1 0,-2-19-294,1 0 1,4-34 0,-2 25-1674,-1-28-5343,0 135 5530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12192,'2'8'1240,"28"100"152,-21-81-631,40 122 251,-38-117-544,48 130 109,-47-129-522,50 119 11,-50-123-84,4 9 8,29 70-604,-9-31-137,-36-77 731,0 0 0,0 0 0,0 1-1,0-1 1,0 0 0,0 1 0,0-1 0,0 0 0,0 0-1,1 1 1,-1-1 0,0 0 0,0 0 0,0 1-1,0-1 1,0 0 0,1 0 0,-1 0 0,0 1 0,0-1-1,0 0 1,1 0 0,-1 0 0,0 0 0,0 1 0,1-1-1,-1 0 1,0 0 0,0 0 0,1 0 0,-1 0-1,0 0 1,0 0 0,1 0 0,-1 0 0,1 0 0,0 0-34,1 0 0,-1 0 1,0 0-1,1 0 1,-1-1-1,1 1 0,-1 0 1,1-1-1,-1 1 1,0-1-1,1 0 1,-1 1-1,0-1 0,2-1 1,0-1 4,0 0 1,0 0-1,0 0 0,-1-1 1,1 0-1,2-5 1,35-77-1890,-4 5-6508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970 0 14072,'-15'6'94,"-34"15"1612,-36 22 296,63-32-989,-115 56 269,106-53-956,-135 52-30,159-63-415,0-1-1,0 0 0,-10 2 1,-197 33-616,209-36 598,1 0-1,-1 0 0,1-1 1,-1 0-1,-7 0 1,12 0 137,-15-2-411,-26-5 0,35 5 369,0 0 0,0 0 0,1-1 0,-11-6 0,16 9 42,-3-1-320,0-1 0,0 1 0,0 0 0,1 0 0,-1 0 0,-6-1 0,-48-15-7940,133 39 6207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194 408 12376,'5'13'72,"-2"-7"155,-1 0 0,0 0-1,0 1 1,0-1 0,0 12 0,-1-6 351,0 0 0,-2 0 0,-1 16 0,-9 94 390,9-89-522,-9 173 133,9-150-366,-3 118 1,0 26-125,3-116 146,-3 358 95,3-353-110,-12 344 96,11-348-56,-15 336 84,15-344-182,-6 91 3,-2-15-108,7-96 63,-18 203 48,18-212-48,-21 172 44,20-178-64,-21 158 42,21-164-34,2-4-46,-9 123 82,12-133-110,-1 104 63,1-125-96,0 1-1,0-1 1,0 1-1,0-1 1,1 0-1,-1 1 1,0-1-1,1 0 1,-1 1 0,1-1-1,0 2 1,1-2-2,-1 1 1,1 0 0,0-1 0,0 1 0,0-1 0,0 0-1,0 1 1,1-1 0,-1 0 0,0 0 0,0-1-1,1 1 1,3 0 0,4-1-45,9-5 13,31-12 1,79-49-115,-126 65 144,24-12-5,45-18 1,27-9 4,154-43 9,-199 70 26,229-35 9,-226 41-36,83-7 1,33 2-6,9 8-1,7 6 0,168 14-1,-289-13-4,102 6 3,38 5 2,8 4 0,9 3 0,208 31-2,-354-42-12,114 14 1,35 5 10,-7 3 3,-42-6-2,-110-15-10,255 45 0,-263-44 0,228 51-10,-236-50-36,184 56-28,-194-56-14,148 44-40,-156-48 40,1 0 41,111 24-40,-116-27 80,69 15-20,-89-19 33,36 5-18,-42-6 22,1 0-1,0-1 0,-1 0 0,1 0 1,0-1-1,6 0 0,-11 0 2,0 1 1,-1 0-1,1-1 0,0 1 1,0-1-1,0 1 0,-1-1 1,1 1-1,0-1 0,-1 0 1,1 1-1,0-1 0,-1 0 1,1 0-1,-1 1 0,1-1 1,0-1-1,0-1 0,3-4-26,-1 1 1,0-1 0,0 0-1,2-13 1,-4 17 31,11-44-134,6-49-5,-15 72 34,15-115-42,-14 107 30,21-145-30,-19 130 82,10-97 0,2-19 35,-10 95-40,32-289-19,-32 282 30,34-316-15,-33 311 44,10-121 3,5-44 20,-3-12 7,-1-7-4,10-225-7,-26 404-26,14-312-12,-16 328-8,2-78 4,-4 16 33,0 82-10,-5-175-5,2 185 10,-10-43 0,9 59 18,-13-37 0,13 50 2,0 0 0,-1 0 0,0 1 0,-7-11 0,9 15 0,-1 1 0,0-1 0,0 1 0,0-1 0,-1 1 0,-9-7 0,8 8 0,-1-1 0,1 1 0,-1 0 0,0 0 0,0 0 0,-9-1 0,4 2 0,0 0 0,0 1 0,0 0 0,-15 2 0,-21 5 3,-93 22 0,140-27-2,-41 10 32,-193 60 17,181-55-2,-257 54 34,293-66-32,-34 3 0,-137 10 50,-9-4-28,112-12 188,-143-11 0,-13-9-169,242 19-91,-105-8 193,-181-12 1,-19-2-112,180 16 140,-531-18 78,528 21-154,-470 3 54,488 3-80,-147 6 0,12 4-114,156-8-98,-113 11 4,19-1-50,120-11-462,-68 4 0,22-5 347,105-2 179,1-1 0,0 0 0,-1 0 0,1 0 0,0-1 1,-1 1-1,1-1 0,-4-1 0,-3 0-92,-1-2 1,1 1 0,-15-9-1,21 10 147,1-1 0,-1 1 1,1-1-1,0 0 0,0 0 0,0 0 0,0 0 0,-3-6 0,6 9 19,-1-2-196,0 1 0,0-1 1,-1 1-1,1-1 0,-1 1 1,0 0-1,1-1 0,-1 1 1,0 0-1,0 0 1,-3-1-1,-48-30-8616,124 74 6619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3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1 400 12640,'0'0'1152,"3"11"-192,18 53 16,8 39-134,-24-76-547,6 49 3,1 26-238,-4 81-60,-7-168-1,0 18-4,4 119 45,-2-75 26,-3-76-56,0 0 0,0 0 0,0-1 0,0 1 0,0 0 0,0 0-1,0 0 1,0 0 0,0 0 0,-1-1 0,1 1 0,0 0-1,-1 0 1,1 0 0,0-1 0,-1 1 0,1 0 0,-1 0 0,0 0-1,1-1-7,0 0-1,-1 0 0,1 0 1,0 0-1,-1 0 1,1 0-1,0 1 0,0-1 1,-1-1-1,1 1 0,0 0 1,-1 0-1,1 0 0,0 0 1,0 0-1,-1 0 0,1 0 1,0 0-1,-1 0 0,1 0 1,0-1-1,0 1 0,0 0 1,-1 0-1,1-1 0,-4-7 59,-20-87 18,19 68-50,-6-56 4,-2-38-24,-7-163-3,19 268-8,1-22 1,20-210-10,-18 239-6,-1 0 0,5-16 0,-6 25 18,28-90-53,6 9 41,-34 81 12,1-2-1,0-1 1,0 0-1,0 1 0,1 0 1,-1-1-1,1 1 0,0 0 1,0 0-1,2-3 0,7-7-1,1 1 0,17-13 0,-19 17 2,0 1-1,0 1 1,1 0 0,0 0 0,12-3-1,-5 3 3,0 2 0,1 0 0,-1 1 0,1 1 0,0 0 0,19 3 0,-35-2 11,1 0 0,-1 1 1,1-1-1,6 3 0,7 3 21,1 1-1,-1 1 0,17 11 1,-32-18 4,0 0 0,-1 0 1,1 0-1,-1 1 0,1-1 0,2 4 1,2 2 51,1 2 1,6 10 0,-7-9-43,7 22 0,-8-15 158,-1 10-67,2 37 0,-6-62-123,0 0 1,0-1-1,0 1 1,-1 0-1,1 0 0,0-1 1,-1 1-1,0 3 1,-12 27 93,-17 31 1,18-45 82,-62 62 25,27-36-365,37-35 110,6-5-93,0-1 1,0 0-1,0 0 0,-1 0 1,-5 3-1,-5 2-344,-22 7-1,37-15 449,0 1 1,-1-1-1,1 0 0,0 0 1,0 0-1,0 0 0,-1 0 1,1 0-1,0 0 0,0 1 0,-1-1 1,1 0-1,0 0 0,0 0 1,-1 0-1,1 0 0,0 0 1,0 0-1,-1 0 0,1 0 0,0 0 1,0-1-1,-1 1 0,1 0 1,0 0-1,0 0 0,-1 0 1,1 0-1,-1-1-14,0 0 0,1 0 0,-1 0 0,0 1 0,1-1 0,-1 0 0,0 0 1,1 0-1,-1 0 0,1 0 0,0 0 0,-1 0 0,1 0 0,0 0 0,0-1 0,-1 1 0,1 0 0,0 0 0,0 0 1,0 0-1,0 0 0,1 0 0,-1 0 0,0 0 0,1-3 0,1-4-66,1-1-1,6-12 1,-8 19 75,23-49-1878,12-25-7411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47 582 13272,'0'7'365,"0"0"1,1-1 0,1 1-1,-1 0 1,1-1 0,0 0 0,0 1-1,1-1 1,3 6 0,-5-10-170,8 18 551,-9-19-699,0 0 0,1 0 0,-1 0 0,1 0 0,0 0 0,-1 0 0,1 0 0,0 0 1,-1 0-1,1 0 0,0-1 0,0 1 0,0 0 0,1 1 0,-2-6-120,-6-54-34,-6-13-134,-1-4 216,-15-76 35,23 124 44,-12-112 289,11 63-10,6 74-279,0-1-1,0 0 1,0 0-1,0 0 1,1 0-1,-1 0 0,1 1 1,2-7-1,-1 1 16,6-13 32,-8 21-88,0-1 0,1 1 0,-1-1 0,0 1 1,0 0-1,1-1 0,-1 1 0,0-1 0,1 1 0,-1 0 1,0-1-1,1 1 0,-1 0 0,0-1 0,1 1 0,3-3 60,-2 1-60,1 0 0,-1 0-1,1 0 1,0 0 0,-1 1 0,1-1-1,0 1 1,0 0 0,0 0 0,0 0-1,0 0 1,1 0 0,-1 1 0,4-1-1,36 3-240,74 12 0,4 3-2639,-18-3 1780,-82-10 854,112 22-1844,-11-2-6937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570 137 8696,'-29'-22'705,"-2"-3"578,25 20-1000,1 0 0,-1 0 0,-1 1 0,1-1 0,-1 1 0,0 1 1,1-1-1,-2 1 0,1 1 0,0-1 0,0 1 0,-1 0 0,-7 0 1,1 1 397,-72 11 259,67-6-354,-73 35 209,74-28-342,-63 64 179,67-60-190,-39 58 163,45-57-252,-14 78 122,22-91-433,-1-1 1,1 1-1,0 0 1,0 0-1,1 3 1,17 102 314,-11-86-122,52 85 62,-43-86-244,76 84 14,-89-102-64,0 1 1,1-1-1,6 5 0,103 60 15,-111-67-18,0 0 1,0 0 0,0-1 0,-1 1 0,1 0-1,0-1 1,1 1 0,-1-1 0,3 0 0,-5 0-1,16 2 6,26-2 0,-26-2-8,26-6 1,-42 8 1,2 0-3,0-1 0,0 1 1,0-1-1,0 0 0,0 1 0,0-1 0,0 0 0,3-3 1,-5 4 2,13-8-11,23-18 0,-21 12 3,15-19 0,-28 31 0,0 0-1,-1-1 1,1 1-1,0-1 0,-1 1 1,3-6-1,-4 8 9,26-62-60,-8-7 26,-17 63 6,1-1 0,-2 1 0,1-8 0,2-82-80,-10-11 81,7 107 27,-1-10-8,0 1-1,-3-13 1,-18-65-14,-8 4 1,19 57-66,2 7-6,-13-19-1,19 32 8,-1 1 0,0-1 0,0 1 0,0 0-1,-1 0 1,1 0 0,-1 1 0,-11-8 0,16 12 37,-1-1 0,1 1 1,-1 0-1,1-1 0,-1 1 1,1 0-1,-1 0 0,1-1 1,-1 1-1,1 0 0,-1 0 1,1 0-1,-1 0 0,1 0 1,-1 0-1,1 0 1,-1 0-1,1 0 0,-1 0 1,1 0-1,-1 0 0,1 0 1,-1 0-1,0 0 0,1 0 1,-1 0-1,1 1 0,-1-1 1,1 0-1,0 0 0,-1 1 1,1-1-1,-1 0 0,1 1 1,-1 0-1,1-1 39,0 0-56,0 1 0,0-1-1,0 0 1,1 1-1,-1-1 1,0 0 0,0 1-1,0-1 1,1 0 0,-1 1-1,0-1 1,0 0-1,1 0 1,-1 1 0,0-1-1,1 0 1,-1 0-1,0 0 1,1 1 0,-1-1-1,1 0 1,-1 0-34,10 5-104,-3-4-36,66-16-1991,-4-1-7489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13088,'-11'10'72,"6"-4"244,0-1 0,-1 0 0,-10 6 1289,16-11-1569,5-7 1036,8-7-254,-13 14-809,0 0 0,0 0 0,0 0 0,0 0 0,0-1-1,0 1 1,0 0 0,0 0 0,0 0 0,0 0-1,0 0 1,1 0 0,-1 0 0,0 0 0,0 0-1,0 0 1,0 0 0,0 0 0,0 0 0,0 0 0,0 0-1,0 0 1,0 0 0,0 0 0,0 0 0,1 0-1,-1 0 1,0 0 0,0 0 0,0 0 0,0 0 0,0 0-1,0 0 1,0 0 0,0 0 0,0 0 0,0 0-1,0 0 1,0 0 0,1 0 0,-1 0 0,0 0-1,0 1 1,0-1 0,0 0 0,0 0 0,0 0 0,0 0-1,0 0 1,0 0 0,0 0 0,0 0 0,0 0-1,0 0 1,0 0 0,0 0 0,0 0 0,0 1-1,5 6 204,0 1 0,4 12-1,-5-5-158,14 109 27,-14-91 0,14 160 50,-14-144 38,10 100 4,1 20-90,-8-104 158,34 230 64,-33-246-222,1 15-16,18 101 80,-22-145-200,-4-18-18,0-3-5,-3-12-55,1 3 100,0 3-59,0-1-1,0 1 1,-5-11 0,-36-111-285,40 122 352,-1 1 0,-6-11 0,-35-62-44,-17-16 54,54 84 16,-1 0-1,-1 1 0,0 0 1,0 0-1,-1 1 0,0 0 1,-1 1-1,-21-13 0,26 18 9,0 0-1,0 1 0,0-1 0,0 2 0,0-1 0,-1 0 0,1 1 0,-1 1 0,1-1 0,-1 1 1,1 0-1,-1 0 0,1 1 0,-1-1 0,1 2 0,0-1 0,-1 1 0,1 0 0,0 0 0,0 0 1,0 1-1,-7 5 0,3 0 65,0 0 1,1 1-1,0 1 1,1-1 0,0 2-1,-8 13 1,-31 58 241,46-80-267,0 0 0,-1 1 0,1-1-1,1 1 1,-1-1 0,0 4 0,-21 98 415,21-102-442,1 0 1,0-1-1,-1 1 1,1 0-1,0-1 1,0 1 0,0 0-1,0-1 1,1 1-1,0 2 1,27 95 341,-27-97-339,-1-1 1,1 1 0,0-1-1,-1 0 1,1 1 0,0-1-1,0 0 1,0 1 0,0-1-1,0 0 1,1 1 0,16 14 107,0 0-1,28 16 1,-28-24-11,79 14 32,-77-21-134,75-10-81,-59 3-672,-23 5 619,-1-1 172,19-3-3304,4 0-6788,-82 12 7557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0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306 433 15416,'0'0'6087,"2"9"-5600,9 48-396,61 337-90,-67-356 12,9 90 1,1 21 4,-10-78 62,2 134 0,-2 25-44,-6-134 64,1-96-100,-11 243 100,-8 8-74,19-251-26,-12 107 26,12-107-26,-43 281 27,-11 12-18,54-293-9,-21 116 20,-8 36-6,-58 313-1,43-191-2,14-51-6,5-37 6,9-56-8,-21 173-4,28-185 1,6-9 2,26 297 127,-17-337-7,27 117 0,-26-159-70,-4-12-4,1 1 0,1-2-1,7 16 1,25 58 92,-28-70-114,21 25 1,-18-27-24,20 23-1,-12-22-2,1 0-1,0-1 0,39 21 1,-54-33-4,1-1 1,-1 0 0,9 3-1,93 34-9,22 1-49,174 33 0,-243-65 31,1-3-1,85-1 1,122-19 30,-217 10-5,72-5 4,185-20 9,-241 23 26,120-10 1,16-1-17,-114 10 38,159-8 3,17 0-42,-146 8 6,218-11 3,28 0-34,-214 10-63,241-14 4,15-1-10,-244 13-240,648-41-157,-652 43-10,627-22-173,-637 26 260,200 4 3,-14 7 308,-211-1 47,163 13 0,-19 7 38,-167-15 28,379 44 58,-396-45 178,103 14 3,-18 1-161,-106-17 149,221 30 97,-240-33-122,101 13 70,-138-16-254,1-1-1,-1-1 1,11 0-1,-6 0-17,17-1-4,-27 0-21,-1 1-1,1-1 1,0 0 0,0 0 0,5-2 0,-7 2-1,0 0 0,0 0 0,0 1 0,0-1 0,0 0 0,-1 0 0,1 0 1,0 0-1,0 0 0,-1 0 0,1 0 0,-1 0 0,1 0 0,-1 0 0,1-1 0,-1 1 0,0 0 0,1-2 0,6-33-3,5-65-1,-12 97 2,2-33-45,1-186-22,-3 175 4,2-199-21,-2 193 26,7-246-22,-5 235 28,14-280-30,-13 268-16,22-350-78,-18 331-116,14-166 1,4-17 162,-14 167-229,37-437-122,-39 442 230,35-392-54,-37 405 268,2-127 3,-7-25 28,-7 36 7,-5 60 18,4 94 70,6 56-88,-22-132 92,-7 8-50,28 117-17,-1-1-1,-1 1 0,1 0 0,-6-10 1,-47-87 100,-11 9-65,66 95-60,-3-5 25,-1 0 0,0 1-1,0-1 1,0 1 0,0 0 0,-7-4-1,11 8-24,-104-78 174,-16 6-136,107 65-28,-27-12 0,40 19-10,-145-57 20,-12 7-6,87 31 32,-125-26 1,-13 2-19,118 26 67,-403-70 53,384 69 0,-185-29 4,-15-1-79,180 30 142,-206-23 3,-13 3-118,203 25 180,-237-17 0,-15 3-172,233 19 154,-254-8 3,-10 5-158,258 9 161,-671 6 72,678-1-274,-227 1 1,12 3-50,234-6 3,-200 1 0,16 0-65,205-2-200,-164-3 3,19-2 24,173 3-636,-107-6 1,28-2 542,119 7-387,-114 3-184,123 1-1587,-56-1-6688,238 0 6880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1.6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500 91 13000,'-52'-5'205,"33"4"823,-71 8 355,69-3-663,-82 29 199,101-32-872,-1 0 0,1 0 0,-1 0 0,1 0 0,-5 3 0,-79 62 294,84-64-342,0 0 1,0-1-1,0 1 0,0 0 1,1 0-1,-1 0 0,-1 3 1,-56 106 0,58-107 1,-1 0 1,1 0 0,-1 1-1,0 5 1,-23 139 19,23-119 12,9 111 37,-3-115 78,-3-21-114,5 28 168,19 54 0,4-19 61,-22-59-228,-2-5-26,1 0 0,0 0 0,0 0 0,13 5 0,-18-9-9,-1 0 0,1 0-1,-1 0 1,1 0 0,-1 0 0,1 0 0,-1 0-1,1 0 1,-1 0 0,1 0 0,-1 0 0,1 0-1,-1 0 1,0 0 0,1 0 0,-1 0-1,1 0 1,-1-1 0,1 1 0,-1 0 0,1 0-1,-1-1 1,0 1 0,1-1 0,23-13-16,36-31 1,-58 43-1,0 1-1,0-1 1,-1 0 0,1 0 0,0 0-1,-1 0 1,1 0 0,1-3-1,35-62-129,1-14 71,-25 45-150,47-166-58,-53 165 196,-3-3-49,2-79 0,-7 118 126,0-20-146,-1 0 0,-8-40 0,-7-1-280,14 58 237,1-1 1,-1 0-1,1 1 0,0-1 1,1 0-1,-1-6 1,1 3 29,0 8 151,0 0-1,0 0 1,0-1 0,0 1-1,0 0 1,0 0 0,0-1-1,0 1 1,0 0-1,0 0 1,0 0 0,0-1-1,0 1 1,0 0-1,0 0 1,0 0 0,0-1-1,0 1 1,1 0 0,-1 0-1,0 0 1,0 0-1,0-1 1,0 1 0,1 0-1,-1 0 1,0 0-1,0 0 1,0 0 0,0-1-1,1 1 1,-1 0 0,9-5-170,-1 0 0,1 0 0,17-6 0,-8 4-1507,14-9-4724,-75 37 4821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53 794 13536,'0'0'4105,"-1"-6"-3847,-4-31-220,-9-74-50,11 85-2,-4-42 1,-2-18 10,5 42 5,-4-70 22,7 67 121,5-50 0,-4 97-139,0-1 0,0 1-1,0-1 1,0 1 0,0-1-1,0 1 1,0 0-1,1-1 1,-1 1 0,0-1-1,0 1 1,0 0 0,1-1-1,-1 1 1,0 0 0,1-1-1,-1 1 1,7-7 27,0 1 0,0 0 0,14-9 0,-20 15-30,0-1 0,0 0 0,1 1 0,-1-1 0,0 1 0,1-1 1,-1 1-1,2 0 0,43-9 29,20 2-26,21 9-251,-26 0-116,39 7-1055,-47-3 584,-53-6 827,0 0 0,1 0 1,-1 0-1,1 0 0,-1 0 1,0 0-1,1 0 0,-1 0 0,0 0 1,1 0-1,-1 0 0,0 0 0,1-1 1,-1 1-1,0 0 0,1 0 1,-1 0-1,0-1 0,1 1 0,-1 0 1,0 0-1,1 0 0,-1-1 1,5-4-113,-1 0 1,1 0 0,-1 0 0,-1 0 0,1-1 0,3-8 0,1 1-1049,29-42-8041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 1 14072,'-15'40'1617,"14"-40"-1514,1 1 0,0 0 0,0-1-1,0 1 1,0 0 0,0-1 0,0 1 0,0 0 0,0-1 0,0 1 0,0 0 0,0-1-1,0 1 1,0-1 0,0 1 0,1 0 0,-1-1 0,1 2 0,0-1 54,0 1 1,0-1 0,1 0 0,-1 0-1,0 0 1,1 0 0,-1 0 0,3 2-1,13 6 93,-16-9-228,0 0 1,-1 1-1,1-1 0,-1 0 1,1 1-1,-1-1 1,0 1-1,1-1 0,-1 1 1,1-1-1,-1 0 1,0 1-1,1 0 0,-1-1 1,0 1-1,0-1 1,1 1-1,-1-1 0,0 2 1,43 94 518,-41-92-542,-1 0 0,0 1 0,1-1 0,0 8 0,31 182 1,-27-144 8,12 102 4,1 19-8,-11-107 4,25 220 13,-28-236 12,6 50 1,-2-6-26,-6-65-7,3 20-21,-6-46 6,1 8-200,-5-14 50,2 2 7,-26-46-126,26 45 270,0 0-1,0 0 1,0 0-1,-1 1 1,-5-7-1,-1-1 2,-17-24 2,14 23 12,-22-18 1,27 25 10,7 4-8,-1 1-1,1-1 1,-1 1 0,1-1 0,-1 1 0,1 0-1,-1-1 1,1 1 0,-1 0 0,0 0 0,1-1 0,-1 1-1,1 0 1,-1 0 0,0 0 0,1 0 0,-2 0-1,-17-1 72,-31 2-1,49-1-57,0 0 0,0 0 0,0 0 0,-1 1 0,1-1 0,0 0 0,0 1 0,0-1 1,0 1-1,0-1 0,0 1 0,-2 1 0,-89 65 276,74-49-254,-63 81 32,68-79 50,-27 74 59,37-78-26,2 1-78,1 0 1,2 19 0,-2-35-64,0 0 0,0 0 1,0 0-1,1 0 0,-1-1 0,0 1 1,0 0-1,1 0 0,-1-1 0,1 1 0,-1 0 1,0-1-1,1 1 0,0 1 0,9 8 54,0 1 0,0-2 0,15 12 0,-11-14 12,7 2-57,1-2-1,-1 0 1,2-1-1,36 4 0,-49-9-303,1-1 0,-1-1 0,1 0 0,14-3 0,-19 1-1517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0 313 15240,'40'-20'230,"-38"19"-92,-1 0 0,0 1 0,1-1 0,0 1 0,-1-1-1,1 1 1,-1 0 0,1-1 0,-1 1 0,1 0 0,0 0 0,-1 0 0,1 0-1,0 1 1,-1-1 0,1 0 0,-1 1 0,1-1 0,-1 1 0,1-1 0,-1 1-1,3 1 1,6 2 255,15 1-317,0-1-1,0-1 1,33 0 0,-30-2-75,25 1-4,-11 0 99,50-5-1,-54-2-75,-24 1-7,15-11 1,-24 12-14,-1 0 1,1 0-1,-1-1 1,0 1-1,5-6 0,-4 2 0,0-1 0,0 0-1,-1 0 1,0 0-1,-1 0 1,1-1-1,-2 1 1,3-10-1,-3 0-19,-4-63-14,-1 67-18,-3 2 26,1 1-1,-15-21 1,20 31 20,0 1 0,-1-1-1,1 1 1,-1-1 0,1 1 0,0-1 0,-1 1 0,1-1-1,-1 1 1,1 0 0,-1-1 0,0 1 0,1 0-1,-1-1 1,1 1 0,-2 0 0,-7-3-15,1 1 1,0 1-1,-1 0 1,1 0 0,-15 0-1,7 5 14,-80 37 1,76-30 12,-130 86 156,119-71-101,22-15 172,1 0-124,1 1 0,-7 17 0,13-28-92,1-1-1,0 1 1,0 0 0,-1 0-1,1 0 1,0-1 0,0 1-1,0 0 1,0 0 0,0 0-1,0-1 1,0 1 0,0 1-1,4 20 146,8 29-1,-5-34 54,53 83 51,-44-78-244,69 83-2,-68-86-74,66 61-131,-82-79 99,1 1-1,0-1 1,-1 1-1,1-1 1,0 0-1,3 2 1,13 5-345,38 11 0,-55-19 407,-1 1 0,1-1 0,0 0 0,-1 0 0,1 0 0,0 0-1,-1 0 1,1 0 0,0 0 0,-1 0 0,1 0 0,-1 0 0,1 0-1,0-1 1,-1 1 0,1 0 0,-1 0 0,1-1 0,0 1 0,-1 0 0,1-1-1,-1 1 1,1 0 0,-1-1 0,1 1 0,-1-1 0,0 1 0,1-2-1,-1 2 25,16-12-350,18-20 0,22-32 170,-56 64 180,33-37-2226,30-29-6081,-147 154 6241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44 659 15328,'10'28'-22,"8"24"1707,7 27 82,-22-72-1470,-1 1 1,3 13-1,-2-7-156,8 28 149,3 10-730,-28-119-402,-18-65 768,26 108 142,-28-92 86,16 51 533,3 13-154,15 51-518,-5-20 396,0 1 1,0-26 0,8 40-164,7-4-136,0 0 0,14-11 0,-17 15-15,0 1 1,15-8-1,-5 3-49,27-17-44,-24 15-156,101-52-158,-116 62 146,1-1-1,-1 0 0,6-5 1,138-107-658,-104 80-1728,43-33-7113,-206 159 7257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14256,'0'0'2814,"1"8"-1875,14 96-25,-10-71-532,11 76 3,9 62-308,8 75-77,-1 10 7,-18-144 26,25 192 1,7 78-6,-6-37 57,-6-32-41,-14-34 47,6 891 410,-35-908-390,0-152-55,6-64 130,-12 196 64,11-193-122,-25 183 65,23-191-20,-27 151 149,4-56 207,27-128-488,1-3 45,0 0-1,0 0 0,-5 9 1,2-6 131,4-7-252,0-8-4362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9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3983 0 14432,'-13'30'253,"12"-28"-119,1-1 0,-1 0 0,1 1 0,-1-1 0,1 0 0,-1 0-1,0 1 1,0-1 0,1 0 0,-1 0 0,0 0 0,0 0 0,0 0 0,0 0 0,0 0 0,0-1 0,-1 1 0,1 0 0,-2 0 0,-13 9 975,-47 34-35,46-30-694,-34 33 0,-22 31-304,-31 56-76,-29 47 2,-21 35 3,-20 32-4,-194 276-3,292-417-10,-131 181 4,-11 17 4,128-181-8,-373 501 12,372-504 46,-127 162 1,5-12-3,135-171 129,-96 130 1,14-16-82,100-134 196,-81 110 4,11-11-182,85-117 152,-51 68 3,15-19-178,53-73 81,14-20-92,-100 121 278,21-40 318,92-99-603,0 1-55,1-1 0,0 0-1,-1 0 1,1 1 0,-1-1 0,1 0 0,0 0 0,-1 1-1,1-1 1,0 1 0,0-1 0,-1 0 0,1 1 0,0-1-1,0 1 1,-1-1 0,1 0 0,0 1 0,0-1 0,0 1-1,0-1 1,0 1 0,0-1 0,0 1 0,0-1 0,0 0-1,0 2 1,0-2 3,0 0-72,0 0-1,1 0 1,-1 0 0,0 0 0,0 0 0,0 0 0,0 0 0,1 0 0,-1 0 0,0 0-1,0 0 1,0 0 0,0 0 0,1 0 0,-1 0 0,0 0 0,0-1 0,0 1 0,0 0-1,1 0 1,-1 0 0,0 0 0,0 0 0,0 0 0,0 0 0,0 0 0,0-1 0,1 1 0,-1 0-1,0 0 1,0 0 0,0 0 0,0 0 0,0-1 0,0 1 0,0 0 0,42-47-3625,-24 26-6167,-42 49 7397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7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11719 0 14616,'-11'5'1584,"-132"51"146,103-38-995,-76 38 3,-15 9-516,63-32 144,-145 70 1,-34 14-296,138-63-85,-184 93 1,-24 13 6,186-95-13,-201 99 0,281-140 19,-311 156-2,-54 41 3,65-26 10,207-113 38,-609 355 49,598-347 76,-645 378 63,636-374-96,-257 136 0,-10-2-105,260-140-2,-246 125 1,-59 24 4,90-48 90,75-41-62,41-27 67,73-39-74,102-45 69,-200 76 4,-83 29-86,55-13 34,48-13-38,40-12 43,65-25-62,94-45-15,-146 61 4,-17 4-96,143-58-350,-371 170-174,327-148-2209,-140 64-7132,653-296 7484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7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757 366 15512,'0'0'1321,"-3"7"-216,-8 22-769,6-11 239,-28 116 175,25-100-470,-36 164 24,33-144-462,-19 119 3,-10 68 124,-19 246 61,50-396 116,-24 350 89,29-357 60,-3 305 117,9-322-146,9 70 1,3-21-159,-13-108-40,0 0 1,1 0-1,2 8 0,-4-16-68,27 82 274,5-17-174,-31-63-81,0 0 0,0 0 0,0-1 0,0 1 0,0 0 0,1-1 0,-1 1 0,1-1 0,-1 1 0,1-1 0,2 2 0,-4-3-19,18 14 116,25 14 0,-21-16-88,26 8 1,-48-20-29,31 11 55,153 23 31,-141-31-4,194-4 31,-185-1-58,228-19 19,-218 16-52,270-18 0,-261 16-62,295-34-54,-288 30-140,332-58-83,-323 54 130,378-66-90,-368 65 10,403-53-73,-398 61 240,-102 8 100,258-6-100,3 13 52,-156 0-92,411 55-33,-415-45 148,377 88-5,-387-82 10,344 95-1,-352-94 36,306 95 50,-321-98 150,83 29 3,-15-3-127,-85-31 142,170 48 67,-184-54-200,142 34 38,-127-31-120,-1-5-12,-45-7-5,1-1 0,0 0 1,12-2-1,-16 2-1,0-1 0,0 0 0,1 0 1,-1 0-1,0 0 0,0-1 0,3-1 0,-3 1 0,-1 0 0,0 0 0,0 0 0,0-1 0,0 1 0,0 0 0,0-1 0,0 1-1,-1-1 1,1 0 0,-1 0 0,0 1 0,2-6 0,-1-6-7,7-90-2,-8 79 2,3-40 1,2-23 4,15-141 4,-15 179 6,10-88 4,6-44-10,29-201 0,-41 309 6,37-291 8,-40 292-8,7-108 4,-2-34-10,-11 16-2,-11 18 2,-9 16 3,-9 16-2,19 114-1,-24-59 1,21 67-2,-1 2 0,-22-33 0,17 32 0,-1 0 1,-25-23 0,14 19-1,-43-32-1,-51-25 0,-20 5 2,-33 9 3,31 23 4,126 44 11,-27-6 0,-308-54 32,331 63-41,-32-2 0,-163-5 14,-11 5-2,129 7 63,-176 16 1,-19 8-59,169-13 27,-209 21 3,-19 2-35,210-24 32,-595 27 46,591-37 54,149-2-155,-369-4 158,2-8-78,367 12-80,-144-9 242,-204-26 3,8-8-168,340 43-77,-131-15 140,-182-17 0,-45 1-112,40 17-28,78 13-92,155 3-366,-101 9 3,22 3 246,62-7-2941,-108 8-7667,490-34 8143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8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502 16 13272,'-2'-1'166,"0"-1"0,0 1 0,0-1 1,0 1-1,0 0 0,0 0 1,-1-1-1,1 2 0,0-1 0,0 0 1,-1 0-1,1 1 0,-1-1 0,1 1 1,0 0-1,-1 0 0,1 0 0,-1 0 1,1 0-1,-5 1 0,-3 1 244,0 1-1,0 0 0,-15 8 0,15-7-595,-5 2 222,2-1-37,-22 13 1,-50 26-22,67-34 2,-18 11 13,-1 0 142,-60 46 1,60-37 134,36-30-266,1 0 0,0 1 0,-1-1 0,1 0 0,0 0 0,0 1 0,-1-1 0,1 0 0,0 1 0,0-1 0,-1 1 0,1-1 0,0 0 0,0 1 0,0-1 0,-1 1 0,-1 6 22,1 1 0,-1-1 0,0 11 0,2-17-21,0-1-1,0 0 1,0 1 0,0-1 0,0 1 0,1-1-1,-1 1 1,0-1 0,0 0 0,0 1 0,0-1 0,0 1-1,1-1 1,-1 0 0,0 1 0,0-1 0,1 1-1,0 0 5,2 4 8,0 0 0,0-1 0,1 1-1,0-1 1,0 0 0,0 0 0,0 0 0,1-1 0,7 5 0,62 36 65,-57-34-60,69 52 16,-83-60-31,-1 0 0,1 0-1,-1 0 1,0 0 0,3 3-1,72 89 72,-64-74 68,36 84 57,-41-83-70,-5-11-85,0 3-21,0 0-1,0 0 1,-1 0-1,-1 0 1,0 0-1,-1 19 1,-10 45 58,10-76-82,0 0 0,0 0-1,0 0 1,-1 0 0,1 0 0,0 0-1,-1 0 1,1 0 0,-1 0 0,1 0 0,-2 1-1,-3 5 3,-1 0-1,-1-1 1,1 1-1,-1-2 1,-14 11-1,20-15-9,0-1 0,0 1 0,0-1 0,0 1-1,1-1 1,-1 0 0,0 1 0,0-1 0,-1 0 0,1 0 0,0 1 0,-1-1-1,-21 0-76,-41-3-1,62 3 22,0-1 0,-1 1 0,1-1 0,0 1 0,0-1 0,-3-1 0,-90-48-597,92 49 536,1-1-1,-1 0 1,1 1 0,0-1 0,-4-3-1,-71-81-909,76 85 985,0 0 0,1 0-1,-1 0 1,0 0-1,0 0 1,1 0 0,-1 0-1,1 0 1,-1 0-1,1 0 1,-1 0 0,1-1-1,0 1 1,-1 0-1,1-3 1,-2-8-205,1 0 1,0-15-1,1 13 153,7-25 0,-7 36 64,0 1 1,1 0 0,0 0 0,-1-1 0,1 1 0,2-4 0,-3 6 34,7-13-117,11-17-1,28-27-1710,21-34-7078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13448,'0'16'599,"3"22"1,-2-29-383,7 79 1353,11 85 683,-10-87-1793,3 33-366,16 157-94,-23-225-34,14 168-80,-16-183-258,7 93-228,-10-114-192,-1-12 628,-1 8-359,0-8 308,0-7 12,1-3-597,4-60-203,-1 35 700,8-34 1,-3 19-1216,10-70-6748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5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576 0 14072,'12'51'292,"-12"-51"-263,0 0 1,0 0 0,0 0 0,0 0 0,1 1-1,-1-1 1,0 0 0,0 0 0,0 1 0,0-1 0,0 0-1,0 0 1,0 0 0,0 1 0,0-1 0,0 0 0,0 0-1,0 1 1,0-1 0,0 0 0,0 0 0,0 0-1,0 1 1,-1-1 0,1 0 0,0 0 0,0 0 0,0 1-1,0-1 1,0 0 0,0 0 0,-1 0 0,1 0 0,0 1-1,0-1 1,0 0 0,0 0 0,-1 0 0,1 0-1,0 0 1,0 0 0,0 0 0,-1 1 0,1-1 0,0 0-1,0 0 1,-1 0 0,1 0 0,-17 6 618,0 0 0,-23 4 0,-113 17 1984,37-8-2102,94-15-828,13-2 163,-113 26-964,51-9 46,57-16-291,14-3 1332,0 0 0,0 0 1,0 0-1,0 0 0,0 0 0,0 0 0,0 0 0,0 0 1,0 0-1,-1 0 0,1 0 0,0 0 0,0 0 1,0 0-1,0 0 0,0 0 0,0 0 0,0 0 0,0 0 1,0 0-1,0-1 0,-1 1 0,1 0 0,0 0 1,0 0-1,0 0 0,0 0 0,0 0 0,0 0 0,0 0 1,0 0-1,0 0 0,0 0 0,0 0 0,0 0 1,0 0-1,0-1 0,0 1 0,0 0 0,0 0 1,0 0-1,0 0 0,0 0 0,0 0 0,0 0 0,0 0 1,0 0-1,0 0 0,0-1 0,0 0-30,1 1 0,0-1 0,0 0 0,0 0 0,-1 0 0,1 1 0,0-1 0,0 1 0,0-1 0,2 0 0,15-6-1901,7-3-7543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394 166 13272,'-13'-19'-27,"6"8"717,-12-13-1,-28-27 820,44 47-1281,0 1 1,0 0-1,0 0 1,-1 1-1,-6-5 1,0 1-20,-16-13 56,25 19-212,0-1 1,0 1-1,0-1 0,0 0 1,0 1-1,0 0 0,0-1 1,0 1-1,-2-1 0,-13-2 293,-32-2 0,47 5-328,0 0-1,0 0 0,0 0 1,0 0-1,0 0 0,0 0 1,0 0-1,1 1 0,-1-1 1,0 0-1,0 1 0,0-1 1,1 1-1,-2 0 0,-79 52 339,79-51-335,0-1-1,1 0 0,0 0 0,-1 1 0,1-1 0,0 0 0,0 1 0,-1-1 0,1 1 1,-1 2-1,2-4-20,-29 54 225,5 10-128,23-61-59,0 0-1,0 0 0,0 0 0,1 0 0,-1 0 0,1 7 0,5 137 309,-4-141-290,0 0 0,3 11 0,44 121 196,-35-113-24,64 78 92,-76-101-286,1 0 1,0 1-1,0-2 0,1 1 1,3 3-1,12 6 52,0-1 0,27 10 0,-44-19-83,0-1 0,0 0 0,0 1 0,-1-1 0,1 0 0,0 0 0,0 0 0,0 1 0,0-1 0,0 0 0,0 0 0,0 0 0,0-1 0,0 1 0,1 0 0,9-3 12,-1-1 1,1 0 0,-1 0 0,19-12-1,-28 16-9,0-1 0,0 1-1,0-1 1,0 0 0,0 1 0,-1-1-1,1 0 1,0 0 0,0 0-1,-1 0 1,1 0 0,-1 0 0,1-1-1,10-19 28,-1-1-1,7-26 1,-13 27-27,0-96 0,-5 94-18,0 20-6,-1-24-105,-1 0 1,-9-28-1,-4 0-371,16 55 475,0-1 1,0 1 0,0 0-1,0 0 1,0 0-1,0-1 1,0 1 0,0 0-1,-1 0 1,1 0-1,0-1 1,0 1 0,0 0-1,0 0 1,0 0 0,0 0-1,-1-1 1,1 1-1,0 0 1,0 0 0,0 0-1,0 0 1,-1 0-1,1 0 1,0 0 0,0-1-1,0 1 1,0 0 0,-1 0-1,1 0 1,0 0-1,0 0 1,0 0 0,-1 0-1,1 0 1,0 0 0,0 0-1,-1 0 1,1 0-1,0 0 1,0 0 0,0 0-1,-1 0 1,1 0-1,0 1 1,0-1 0,0 0-1,0 0 1,-1 0 0,1 0-1,0 0 1,0 0-1,0 0 1,0 1 0,-1-1-1,1 0 1,0 0 0,0 0-1,0 0 1,0 1-1,0-1 1,0 0 0,0 0-11,-2 5 15,2-4-212,0 0 0,-1 0 0,1 0 0,0 0 0,0 0 0,-1 0 0,1 0 0,0-1 0,-1 1 1,1 0-1,-1 0 0,1 0 0,-2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3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54 620 11208,'0'1'0,"-9"76"2629,9-44 181,-1-36-2551,1 0-1,0 0 0,-1 0 1,1 0-1,-2-4 0,-6-24-32,-10-64 50,15 73-176,-8-98 75,10 95 100,10-93 86,-6 96-228,23-79 75,-19 83 34,36-53 70,-33 59-226,52-36 26,-48 41-72,-11 6-46,6-3-21,1 1 0,0 0 0,1 1 0,-1 0 0,0 0 0,1 1 0,14 0 0,62 8-407,-69-3-406,8 6 315,29 14 0,-31-12-1762,25 9-6219,-114-49 6390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151 269 13808,'24'3'220,"-16"-1"880,-1 3-578,5 3 52,2 1-1,-1-2 1,24 10 0,16-1-378,-40-15-208,56-5-3,-56 0-10,53-23-10,-65 26 31,0 1 0,0-1-1,0 1 1,0-1 0,0 1 0,0-1-1,0 0 1,0 0 0,0 1 0,0-2-1,43-56-60,-43 57 61,0 0 1,-1 0-1,1 0 0,-1 0 0,1 0 0,-1 0 1,0 0-1,1 0 0,-1 0 0,0 0 1,1-2-1,0-13-16,0-1 0,-3-25 0,-2 26-32,2 12 40,-1-5 3,-1 0-1,1 1 0,-2 0 1,1 0-1,-1 0 1,0 1-1,-12-14 1,4 9 6,0 1 0,-16-10-1,28 20 10,0 1-1,0-1 0,1 1 1,-1 0-1,0-1 0,0 1 1,0 0-1,0-1 0,1 1 1,-1 0-1,0 0 0,0 0 1,0 0-1,-2 0 0,-18 0 48,-1 1 0,-24 4 0,44-4-14,0-1 0,0 1 1,0-1-1,0 1 0,-1 0 0,1 0 0,-3 2 0,-103 61 389,103-61-363,1 0 0,0 0 0,-5 6 0,-94 98 309,100-104-330,1-1 0,0 1 0,0 0 0,0 0 0,0 0 0,-2 5 0,-51 130 393,54-136-406,0 1 1,0 0-1,1-1 0,-1 1 1,1 0-1,0-1 0,0 1 1,0 0-1,0 4 0,0-7-31,9 88 314,13 6-212,-22-90-77,2 0 0,-1 0 0,0 0 0,1 0 0,-1 0 0,1-1 0,3 6 0,-5-9-25,53 80 200,14-5-108,-67-75-92,5 6 66,0-1-1,1 0 0,8 6 1,-14-11-66,81 56 265,7-9-168,-88-47-97,36 16 222,151 43 58,-151-50-232,125 14 22,-135-20-28,-12-1-35,71 6-94,-84-8 75,14 1-304,19 3 1,-25-2-1272,1 0 0,12 6 0,-7-3-7481,-35-12 6835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1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323 0 13272,'-10'29'225,"5"-23"902,-10 4-380,-16 10 0,30-19-682,0-1 0,0 1 0,0 0 0,0-1-1,0 1 1,0 0 0,0 0 0,0 0 0,1 0 0,-2 2-1,-66 88 866,54-69-562,-51 113 82,61-127-442,1 0-1,-4 15 0,-25 102 18,1 21 7,28-128 35,-3 27-1,6-45-66,-13 162 134,8 9-56,5-171-78,1 72 260,-1-72-260,12 186 260,8 6-166,-9-113 112,59 330 101,-54-327-14,72 312 106,-66-318-166,43 112 1,9-5-156,-65-161 3,15 26 0,69 121 84,7-4-109,-100-165-56,10 15 38,1 0 0,13 16-1,-24-31-37,121 141 114,9-9-78,-130-132-36,12 11 22,1 1 1,20 13 0,126 86 49,11-11-23,-101-64 124,-69-36-173,169 80 174,1-9-114,-170-71-60,64 26 128,213 81 76,-228-89 24,157 52 98,-198-67-246,0-1 0,11 2 0,117 18 290,-101-17-188,54 2 260,-72-6-290,-36-5-448,-38-6-1547,77 15 470,-8-2 1275,28 6-2652,-9-1-7282,-73-19 7535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3576 0 13984,'33'56'208,"-21"-37"833,52 79 365,-49-74-644,71 112 231,-64-99-618,41 82 3,21 46-300,68 146-62,-125-250 32,109 271 26,-111-262-14,81 304 32,-90-299 10,-16-75-102,30 182 105,-9-2-64,-19-162-7,-1-1-1,-1 22 0,0-39-33,-9 194 100,-11 2-68,7-116 28,-31 125 0,-11 5-26,29-130 74,-47 108 4,-10-4-71,83-184-41,-38 71 95,-69 105 3,-13-6-44,107-153 30,-25 28 0,-97 94 88,-8-15-88,133-115-23,-1 0 1,0-1 0,-20 10-1,-146 77 186,-14-15-142,108-51 177,83-29-282,-225 66 285,-15-9-181,142-38 129,-148 21 1,-5-10-168,251-30-66,-96 11 102,-342 40 54,358-41-10,-105 18 1,14 1-131,108-16-83,-81 26 1,12 3-113,81-26-646,-205 55-279,212-61 510,-125 13-158,120-17-1746,-52 9-6897,236-35 7057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3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122 381 15960,'1'5'1503,"17"61"149,-14-45-912,7 132 222,-11-108-594,0 99 4,-4 23-299,2-92-80,-6 133 1,-4 70 4,-12 318 13,20-474 44,-8 207 3,-1 19-11,8-209 126,-12 547 85,13-553-10,-11 499 104,11-514-104,-7 158 4,0-13-170,8-166 80,-1 128 3,1-13-108,6-131 65,32 313 30,-24-322-144,24 93 4,16 17-10,-32-128-2,27 52 0,20 16-1,-66-122 1,5 8-2,0 0 1,0-1-1,10 13 0,67 72-4,-59-70 5,1-1 1,39 27-1,-29-26 1,71 32 0,17-6-2,-111-44-2,0-1 0,22 5 0,118 17-4,10-13 5,-90-11-4,-71-1 7,197-4-6,11-11-1,-207 15 7,86-8-25,373-44-42,-365 41-140,380-36-86,-380 39 66,143-8 1,40 1 180,-28 12 46,-25 9 2,-22 2 3,-47-1 6,-102-4 37,163 8 48,-180-10 72,122-1 46,-133-2-172,73-13 19,-83 10-28,17-12 1,-28 14-33,-1 0 0,1 0 1,-1 0-1,0-1 0,5-5 1,-7 7-2,-1 0 0,1 0 1,0 0-1,-1-1 1,0 1-1,1 0 1,-1-1-1,0 1 0,0-1 1,-1 1-1,1-1 1,-1 0-1,1 1 1,-1-1-1,0 0 0,0-4 1,3-21 14,2-78 7,-5 77 6,-3-157 13,3 142-26,-3-201 10,4 192-12,6-89 1,5-40-12,25-197 0,-28 304 4,16-121 1,9-54-4,3-20 2,1-22-4,31-323-7,-58 495-28,12-193 1,-2-12-7,-14 197-125,19-480-38,-23 489 156,7-453-22,-10 466 2,-6-132 1,-6 16 51,5 141 8,-17-104 1,-14-11 4,29 162 2,-2 0 0,-25-51 0,-22-15-1,55 96 0,0 0 1,0 0-1,0 0 0,0 0 1,0 0-1,-1 1 0,-4-4 1,-79-63-2,-12 14-6,92 52 1,0 1-1,0 0 0,0 0 0,-10-2 1,-108-27-28,-13 13-4,138 19 39,-61-7-158,-285-26-38,269 26 144,-134-15 4,-64-8 38,-235-37 13,448 59 5,-48-5 45,-449-47 7,447 53-80,112 7 20,-273-3-20,2 10-129,271-7 149,-25 1-242,0 1 0,-26 5-1,51-7 243,-228 42-726,14 12 482,214-54 244,-130 31-2786,-135 27-6875,618-135 7271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4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12728,'0'0'47,"1"0"1,-1 0 0,0 0-1,1 0 1,-1 0 0,1 0-1,-1 0 1,1 0 0,-1 0 0,1 1-1,-1-1 1,0 0 0,1 0-1,-1 0 1,1 1 0,-1-1-1,0 0 1,1 0 0,-1 1-1,0-1 1,1 0 0,-1 1 0,0-1-1,1 0 1,-1 1 0,0-1-1,0 1 1,1 0 0,1 15 2465,-1 0-1328,12 35-717,11 42-313,-19-69-121,1-1 139,24 104 62,-24-101-102,20 108 34,-22-109-134,-4-22-34,12 123-78,-10-113-34,-1-1-185,1-1 1,-2 1 0,-1 15 0,1-26 175,0 0 88,0-1 1,1 1 0,-1-1-1,0 1 1,0-1 0,-1 1-1,1-1 1,0 1 0,0-1-1,0 1 1,0-1-1,0 1 1,0-1 0,-1 0-1,1 1 1,0-1 0,0 1-1,-1-1 1,1 0 0,0 1-1,-1-1 1,1 0 0,0 1-1,-1-1 1,1 0 0,0 1-1,-1-1 1,1 0 0,-1 0-1,1 1 1,0-1 0,-2 0-1,2 0 29,0 0 0,0 0 0,0 0 1,0 0-1,0 0 0,0 0 0,-1 0 0,1 0 0,0 0 0,0 0 0,0 0 0,0 0 0,0 0 1,0 0-1,0 0 0,0 0 0,0 0 0,0 0 0,0-1 0,0 1 0,-1 0 0,1 0 0,0 0 1,0 0-1,0 0 0,0 0 0,0 0 0,0 0 0,0 0 0,0 0 0,0-1 0,0 1 1,0 0-1,0 0 0,0 0 0,0 0 0,0 0 0,0 0 0,0 0 0,0 0 0,0 0 0,0 0 1,0-1-1,0 1 0,0 0 0,-4-41-717,3 24-745,-3-38-8153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1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935 88 12552,'-30'-4'265,"30"4"-207,0 0-1,-1 0 1,1 0 0,0 0-1,0 0 1,-1 0 0,1 0-1,0 0 1,0-1 0,-1 1-1,1 0 1,0 0 0,0 0-1,0 0 1,-1 0 0,1 0 0,0-1-1,0 1 1,-1 0 0,1 0-1,0 0 1,0-1 0,-20-25 2061,14 18-1233,-12-15-1,11 20-350,-59-15 129,64 17-655,0 1 1,1 0 0,-1-1-1,1 1 1,-1 0 0,0 0-1,1 0 1,-3 0-1,-101 10 111,82-6-40,-99 29 22,97-26-76,-37 10 1,-10 2-20,-75 21-161,138-38 201,-69 20-523,58-16 78,-37 18 0,52-22 234,1 0-1,1 0 1,-1 1-1,0 0 1,1 0-1,-1 0 1,1 0 0,0 1-1,-3 3 1,2-2 73,4-5 81,0 1-1,-1-1 0,1 0 0,0 0 0,0 1 0,-1-1 1,1 0-1,0 0 0,0 1 0,0-1 0,0 0 0,0 0 0,0 1 1,-1-1-1,1 0 0,0 1 0,0-1 0,0 0 0,0 0 1,0 1-1,0 0 0,0 1-85,1 0 0,-1 1 0,1-1 0,-1 0 0,1 0 0,0 0 1,0 1-1,0-1 0,0 0 0,2 2 0,0 3-1045,11 24-8432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490 108 14792,'-58'-28'260,"43"21"1040,-86-23 422,78 25-909,-96-17 162,97 18-980,-66-7-246,87 11 127,0 0-1,-1 0 0,1 0 1,0 0-1,0 0 1,0 0-1,-1 0 1,1 0-1,-2 1 1,-3 0-114,0 1 1,1 1-1,-1-1 1,0 1-1,1 0 1,-7 5-1,11-8 219,1 0 0,0 0 1,0 0-1,0 0 0,0 0 0,0 0 0,-1 0 0,1 0 1,0 0-1,0 0 0,0 1 0,0-1 0,0 0 0,0 0 1,-1 0-1,1 0 0,0 0 0,0 0 0,0 1 0,0-1 1,0 0-1,0 0 0,0 0 0,0 0 0,0 0 0,0 1 0,0-1 1,0 0-1,0 0 0,0 0 0,0 0 0,0 0 0,0 1 1,0-1-1,0 0 0,0 0 0,0 0 0,0 0 0,0 1 1,0-1-1,0 0 0,0 0 0,0 0 0,0 0 0,0 1 1,2 1-72,0 1 1,0-1 0,1 1 0,-1-1 0,0 0 0,1 1 0,-1-1 0,1-1 0,0 1 0,0 0 0,4 1 0,-5-2 55,10 4-278,70 8-1324,-76-13 1241,75 12-7911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13808,'10'89'1633,"-2"13"169,-7-80-980,-12 185 720,11-202-1581,0-1 12,-1 0 0,1 0 0,-1 0 0,0-1 0,1 1-1,-2 0 1,-1 4 0,3-8-46,-4-2 9,3 1 36,1 0 0,0 1 0,-1-1 1,1 0-1,-1 0 0,1 0 0,0 0 0,0 1 1,-1-1-1,1 0 0,0 0 0,0 0 1,0-1-1,-4-62-378,4 48 188,9-83-50,0 47 175,-6 35 79,10-36 3,11-22 51,-24 74-27,0 1-1,0-1 1,1 1-1,-1-1 1,0 1-1,0-1 1,1 1-1,-1-1 1,0 1-1,1-1 1,-1 1-1,0-1 1,1 1-1,-1 0 1,1-1-1,1-1 11,1 1-1,-1-1 0,0 1 1,0 0-1,1 0 0,-1 0 1,1 0-1,-1 0 0,1 1 1,-1-1-1,5 0 0,-6 1-15,-1 0 0,0 0 0,1 0 0,-1 0 0,1 0 0,-1 0 0,0 0 0,1 0 0,-1 1 0,0-1 0,1 0 0,-1 0 0,0 0 0,1 0 0,-1 0 0,0 1 0,1-1 0,-1 0 0,0 1 0,4 1 21,-1 1 0,1-1 0,-1 1 0,5 6 0,15 25 154,-3 1-210,20 54 1,-23-39-1158,0-6-20,-17-44 1199,0 1 1,0-1-1,0 0 1,0 0 0,0 0-1,0 0 1,0 0 0,0 0-1,0 1 1,0-1-1,0 0 1,0 0 0,0 0-1,0 0 1,0 0 0,0 1-1,1-1 1,-1 0 0,0 0-1,0 0 1,0 0-1,0 0 1,0 0 0,0 0-1,0 0 1,0 0 0,1 1-1,-1-1 1,0 0 0,0 0-1,0 0 1,0 0-1,0 0 1,0 0 0,1 0-1,-1 0 1,0 0 0,0 0-1,0 0 1,0 0 0,2 0-35,-1-1 0,1 1 0,-1 0 0,0-1 0,1 1 0,-1-1 0,0 1 0,1-1 1,-1 0-1,0 0 0,0 1 0,0-1 0,1 0 0,-1 0 0,0 0 0,1-2 0,7-5-1437,20-12-7983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12552,'23'21'249,"-22"-21"-166,-1 1 0,1-1 1,-1 1-1,0-1 0,1 1 0,-1-1 0,0 1 1,1-1-1,-1 1 0,0-1 0,0 1 0,1 0 1,-1-1-1,0 2 0,23 72 1569,-4 2-107,0 1-984,12 41-102,-24-95-446,27 86 10,-27-90 10,27 54 25,-27-64 30,-5-7-76,0 0-1,1 0 1,-1-1 0,1 1 0,-1-1-1,1 0 1,0 1 0,-1-1 0,1 0 0,0-1-1,3 2 1,-5-2-6,-1 0 0,0 0 1,0 0-1,1 0 0,-1 0 0,0 0 0,0 0 1,1 0-1,-1 0 0,0 0 0,1 0 0,-1 0 1,0 0-1,0 0 0,1-1 0,-1 1 0,0 0 0,0 0 1,0 0-1,1 0 0,-1 0 0,0-1 0,0 1 1,1 0-1,4-6 38,0 0 0,0 0 0,0 0 0,6-12 0,-5 5 102,10-74 82,-9 36 224,1-51-268,-5-14-142,-1 68-169,-1 30 107,-1-22-124,1 28-501,0 10 566,0 0 1,-1 0-1,1-1 1,0 1 0,0 0-1,0 0 1,0 1-1,1-1 1,-1 0-1,0 0 1,3-2-1,-3 4 59,-1 0-1,0 0 0,0-1 0,0 1 0,0 0 0,0 0 0,0 0 0,0 0 0,0 0 0,0 0 0,1 0 0,-1 0 0,0 0 0,0 0 0,0 0 0,0 0 0,0 0 0,0 0 1,0 0-1,1 0 0,-1 0 0,0 0 0,0 0 0,0 0 0,0 0 0,0 0 0,0 0 0,0 0 0,1 0 0,-1 0 0,0 0 0,0 0 0,0 0 0,0 0 0,0 0 1,0 0-1,0 0 0,0 1 0,0-1 0,1 0 0,0 1-85,1 0 1,0 0-1,-1 1 1,1-1 0,-1 0-1,0 1 1,1 0-1,1 2 1,14 16-274,28 19-1788,-3-2-7179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0 396 11928,'1'-1'126,"0"1"0,0-1 0,0 0 0,0 1 0,0 0 0,0-1 0,0 1 0,0-1 0,0 1 1,0 0-1,0 0 0,0 0 0,0 0 0,0 0 0,0 0 0,0 0 0,2 0 0,25 6 2334,109 35-2058,-121-37-384,0 0 0,25 1-1,-29-3-10,1-2 33,-7 0-32,0-1 0,0 0 0,-1 0 0,1-1-1,0 0 1,-1 0 0,1 0 0,-1 0 0,1-1-1,-1 0 1,0 0 0,6-5 0,-7 3-2,-1 1 1,1-1 0,-1 1-1,-1-1 1,1 0-1,0 0 1,-1 0-1,0-1 1,-1 1 0,1 0-1,-1-1 1,0 1-1,0-1 1,0-8-1,-1-4 9,0 0 0,-5-29 0,3 38-12,0-13 75,-2 0-1,-13-43 0,10 42 45,-3-13 281,-19-38 0,29 73-401,0 1 0,0 0 0,0 0 0,0 0 0,0 0 0,0-1 0,0 1 0,-1 0-1,1 0 1,0 0 0,0 0 0,0 0 0,0 0 0,0-1 0,0 1 0,0 0 0,-1 0-1,1 0 1,0 0 0,0 0 0,0 0 0,0 0 0,-1 0 0,1 0 0,0 0 0,0 0-1,0 0 1,0 0 0,0 0 0,-1 0 0,1 0 0,0 0 0,0 0 0,0 0 0,0 0-1,-1 0 1,1 0 0,0 0 0,0 0 0,0 0 0,0 0 0,-1 0 0,-13 3 64,-27 9 0,40-11-55,0-1 0,0 0 1,1 1-1,-1-1 0,0 1 0,0-1 1,0 1-1,0 0 0,0-1 1,1 1-1,-1 0 0,-1 1 0,-14 16 16,1 1-1,0 0 0,2 1 1,0 1-1,1 0 0,2 1 1,0 0-1,1 0 0,1 1 1,1 0-1,-5 30 0,11-37 36,3 24 3,-1-29-60,1 0-1,4 14 0,3-1-38,20 39-1,-27-57-85,1-1 0,0 1 0,0-1 0,7 8-1,-1-2 29,13 21-122,-21-31 155,-1 0-1,1 0 0,-1 0 0,1-1 0,0 1 0,-1 0 0,1-1 0,0 1 0,0 0 1,-1-1-1,3 2 0,7 3-163,0 0 0,0-1 1,16 5-1,-25-8 208,0-1 0,0 0 0,0 0 0,0 0 0,0 0 0,0 0 0,0 0 0,0 0 0,-1 0 0,3 0 0,11-3-525,-1-1-1,0-1 1,16-7 0,35-11-9300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12824,'1'20'932,"2"0"1,8 37 0,-6-38 146,3 35 1,-8-50-956,0 1-1,1-1 1,-1 1 0,1-1 0,2 6 0,0 4-7,5 28-29,-2 3-85,-3-18 47,11 43-1,-10-56-9,0-3-30,-1-10-7,-2-7-1,-1-18-87,0-47-34,-1 15-235,3-38 275,6-24 67,-5 96 40,15-62 69,-18 83-72,0 0-1,0 0 1,0 1-1,0-1 1,1 0-1,-1 0 1,1 0 0,-1 0-1,0 1 1,1-1-1,0-1 1,1-1 8,0 1-1,0 0 1,0 0 0,1 0 0,-1 0 0,0 0 0,1 1 0,-1-1-1,1 1 1,-1 0 0,6-3 0,-6 4-27,0 0 1,0-1 0,-1 1-1,1 0 1,0 0-1,0 0 1,-1 0 0,1 0-1,0 1 1,0-1-1,0 0 1,-1 1-1,1-1 1,0 1 0,-1 0-1,1 0 1,-1-1-1,1 1 1,-1 0 0,1 0-1,-1 0 1,1 1-1,-1-1 1,0 0-1,2 2 1,3 5 29,0 1 1,-1 0-1,0 0 0,4 11 0,-6-15 13,0 2-1,-1-1 1,0 0 0,2 8-1,0 3-11,2 0-16,7 32 60,9 52-7,-7-39-114,-11-45 31,-2-8-152,0 0 1,5 13 0,13 27-475,-20-49 599,0 1-1,0-1 1,0 0-1,0 1 1,0-1-1,0 0 1,1 0 0,-1 1-1,0-1 1,0 0-1,0 0 1,0 1-1,1-1 1,-1 0-1,0 0 1,0 0 0,1 1-1,-1-1 1,0 0-1,1 0 1,0 1-183,-1-1 185,1 1 0,-1-1 1,1 0-1,-1 1 1,1-1-1,-1 0 0,1 1 1,-1-1-1,1 0 1,-1 0-1,1 1 0,0-1 1,-1 0-1,1 0 1,-1 0-1,1 0 0,0 0 1,-1 0-1,1 0 1,-1 0-1,1 0 0,0 0 1,-1 0-1,1-1 1,-1 1-1,1 0 0,-1 0 1,1-1-1,0 1 1,-1 0-1,1 0 0,-1-1 1,1 1-1,-1-1 1,0 1-1,1 0 0,-1-1 1,1 1-1,-1-1 1,0 1-1,1-1 0,-1 1 1,0-1-1,0 0 1,1 1-1,-1-1 0,0 0 1,22-70-928,-15 49-963,6-19-5052,-31 96 5244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 1 11744,'-1'7'211,"0"-6"-111,1 0-1,0 0 0,-1 0 1,1 0-1,0 0 1,0 0-1,0 0 0,0 0 1,0 0-1,0 0 1,0 0-1,1 2 1,17 54 2397,8 30-1405,-20-66-626,66 287 141,-40-149-560,-26-123 19,19 187-31,-23-178-262,-5 159-213,2-173-400,1 77-2186,0-57-4111,0-119 5365</inkml:trace>
  <inkml:trace contextRef="#ctx0" brushRef="#br0" timeOffset="1">546 429 14520,'0'0'1577,"-6"2"-259,-32 12-268,-52 23-270,68-28-832,-95 37-272,95-37-1010,5-2 659,-4 2 218,1-1 0,-33 8 0,-21-1-1767,8 0-6689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268 131 13000,'-22'-19'133,"21"18"-24,-1-1 102,0 1 0,1-1-1,0 0 1,-1 0 0,1 1-1,0-1 1,0 0 0,0 0-1,0 0 1,0-1 0,0-2-1,-7-14 981,-3-4-55,11 22-1120,0 1 0,0 0 0,0 0 0,0 0 0,0-1 0,0 1-1,0 0 1,-1 0 0,1 0 0,0 0 0,0-1 0,0 1 0,0 0 0,0 0 0,-1 0 0,1 0 0,0 0 0,0 0 0,0-1 0,0 1 0,-1 0 0,1 0 0,0 0 0,0 0 0,0 0 0,-1 0 0,1 0-1,-12-4 255,-23-3 0,35 7-268,-1 0-1,0 0 0,1-1 1,-1 1-1,0 0 0,0 0 1,1 0-1,-1 1 0,0-1 1,1 0-1,-1 0 0,0 0 1,1 0-1,-1 1 0,0-1 1,-63 31 38,63-31-35,0 1-1,0 0 1,-1-1 0,1 1 0,0 0 0,0 0-1,0 0 1,0 0 0,-1 2 0,-16 19 31,-15 26 1,32-47-30,0 1-1,0 0 1,1-1 0,-1 1-1,0 0 1,1-1 0,-2 5-1,-13 87 89,16-73 60,4 7-47,12 38 1,-10-48 24,7 3-26,29 33 0,-42-52-69,0 1 0,1-1 0,-1 0 0,1 0 0,-1 1 0,4 0 0,10 6 72,-1-2 0,23 8 0,-24-13-64,-6-1-30,0-1-1,10-2 1,-14 3-15,0-1 0,1-1 0,-1 1 0,0 0 0,0-1 0,0 0 0,0 1 0,5-5 0,-5 1-4,1 1 0,-1-1 0,1 0 0,-1 0 0,-1 0 0,1 0 0,-1-1 0,0 1 0,0-1 0,2-9 0,-3 11-28,2-14-289,-8-88-236,-2 37-1164,6 59 1571,-8-42-986,-2-9-34,10 59 1124,1 0 1,0 1-1,0-1 0,-1 0 0,1 0 0,0 0 0,1 0 0,-1 0 1,0 0-1,0 0 0,1 0 0,0 0 0,-1 0 0,1 1 1,0-1-1,-1 0 0,3-2 0,4-9-1570,5-22-7345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53 549 11480,'4'19'1179,"7"23"1,-6-26-61,3 21 0,-8-35-651,0-19-156,-2 1 0,-6-29 1,5 33-232,-27-157 835,8 40-405,18 104-116,2 5-168,-2-7 79,-1-48 1,6 5 102,1 59-194,19-26 49,-20 36-265,0 0 0,0 0 1,0 0-1,0 0 1,0 0-1,1 0 0,-1 0 1,0 1-1,0-1 1,1 1-1,-1-1 0,1 1 1,-1-1-1,0 1 0,1 0 1,-1-1-1,1 1 1,-1 0-1,1 0 0,-1 0 1,2 1-1,-1-1-21,0 0-13,0 0 1,0 0-1,0 0 1,0 0-1,1 1 1,-1-1-1,0 1 1,0-1-1,0 1 1,-1 0-1,1 0 1,3 2-1,15 6-1170,18 6-72,-29-12 412,56 1-224,80-2-1381,-24 1-6796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517 1 13448,'-4'0'110,"3"0"111,0 0-1,-1 0 1,1 0 0,0 0 0,-1 0 0,1 0-1,0 0 1,-1 0 0,1 1 0,0-1-1,0 1 1,-1-1 0,1 1 0,0-1-1,0 1 1,0 0 0,0-1 0,0 1 0,-1 0-1,0 1 1,-5 7-38,0 0 0,0 0 0,0 0-1,1 1 1,-5 11 0,7-12-169,-5 10-6,-48 112 41,46-99 124,-44 149 75,43-136-48,-18 87 0,0 14-150,17-89-4,-48 204 18,49-216-24,3-10-29,-41 135-108,46-157-8,1-3-84,0 1 0,-1-1 1,-1 0-1,-9 17 1,14-27 170,-1 2-41,0-1 1,0 0-1,1 0 0,-1 1 0,0-1 0,0 0 1,0 0-1,0 0 0,-1 0 0,1 0 0,0 0 1,0 0-1,-1 0 0,1 0 0,0-1 0,-1 1 1,-1 0-1,3-1 39,-1 0 0,1 0 0,0 0 1,0 0-1,0 0 0,0 0 0,0 0 0,-1 0 1,1 0-1,0 0 0,0 0 0,0 0 0,0 0 1,0 0-1,-1 0 0,1 0 0,0 0 0,0 0 1,0 0-1,0-1 0,0 1 0,0 0 0,-1 0 0,1 0 1,0 0-1,0 0 0,0 0 0,0 0 0,0-1 1,0 1-1,0 0 0,0 0 0,0 0 0,0 0 1,0 0-1,0-1 0,0 1 0,0 0 0,0 0 1,0 0-1,-4-10-184,1 1 0,0 0 1,1-1-1,-2-12 0,2 1-42,-2-49-1,2-48-1685,-2-59-7481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12552,'22'31'265,"-16"-21"1062,-1 4-664,42 122 1065,21 78-550,-17-78-1270,-49-131-101,0 0 0,0 0 0,4 6 0,62 96-770,-48-75-1034,21 32-5372,-95-150 5537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7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320 173 10488,'5'4'114,"-3"-5"191,-4-9 646,-6-12 693,-12-31 872,11 27-1585,3 10-672,2 4 390,0 0 0,-8-13 0,9 35 198,1-5-778,1-4-29,1 1 0,-1-1 0,1 1 0,-1-1 0,1 1 1,0-1-1,-1 1 0,1 0 0,0-1 0,0 1 1,0 2-1,0 14 146,-6 174 528,3-68-350,2-98-78,-3 53 1,-27 297 133,14-192-189,10-107-178,-44 456 330,33-394-313,12-72 110,-10 134 0,-35 555-12,30-57 160,20-630-294,-7 223 178,6-238-84,-7 243 65,8-237-20,8 223 65,-5-231-90,16 168 46,-14-181-132,17 131 23,-18-141-52,0 36 1,-3 3-26,-1-44-59,-2 0 0,-6 28 1,9-49 19,-1 0 1,0 0-1,0 0 0,0 0 1,0 0-1,0 0 1,-1-1-1,-1 4 1,3-6-4,0 0 0,-1 1 1,1-1-1,0 0 0,0 0 0,-1 0 0,1 0 1,0 1-1,0-1 0,-1 0 0,1 0 1,0 0-1,-1 0 0,1 0 0,0 0 0,-1 0 1,1 0-1,0 0 0,0 0 0,-1 0 1,1 0-1,0 0 0,-1 0 0,1 0 0,0 0 1,-1 0-1,1-1 0,0 1 0,0 0 1,-1 0-1,1 0 0,0-1 0,-1 1-58,-3-3 192,-6-4-3826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9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9 11032,'5'52'208,"-5"-47"234,-2-5 156,0 0-510,0-1 0,0 1 1,-1-1-1,1 0 0,0 0 0,0 0 1,1 0-1,-1 0 0,0 0 1,0 0-1,0-1 0,1 1 1,-4-4-1,-11-10 916,-17-15 121,33 30-1100,0-1 1,0 1 0,0 0-1,0 0 1,-1 0 0,1 0-1,0-1 1,0 1 0,0 0-1,-1 0 1,1 0 0,0 0-1,0-1 1,0 1-1,-1 0 1,1 0 0,0 0-1,0 0 1,-1 0 0,1 0-1,0 0 1,0 0 0,-1 0-1,1 0 1,0 0 0,-2 0 11,1 0 1,-1 0 0,1 1 0,-1-1-1,1 0 1,-1 1 0,1-1 0,0 1-1,-1-1 1,1 1 0,0 0 0,0-1-1,-1 1 1,1 0 0,0 0 0,0 0-1,0 0 1,0 0 0,0 0 0,0 1-1,0-1 1,0 0 0,1 0 0,-1 1-1,0-1 1,1 0 0,-2 3 0,0 4 6,0 0 1,0 0 0,-1 16 0,3-22-34,-4 79 368,6-62-86,23 105 115,-18-95-128,41 154 146,46 200 56,-87-352-382,-5-19-70,19 110 78,-21-120-91,4 47-110,-4-40-89,0 1-1,0-1 1,-3 17-1,3-26 170,0 0 0,0 0 0,0 0-1,0 0 1,0 0 0,0 0 0,0 0 0,0 0-1,0 0 1,0 0 0,0 0 0,0 0-1,0 0 1,0 0 0,0 0 0,0 0 0,-1-1-1,1 1 1,0 0 0,0 0 0,0 0-1,0 0 1,0 0 0,0 0 0,0 0 0,0 0-1,0 0 1,0 0 0,0 0 0,0 0-1,0 0 1,-1 0 0,1 0 0,0 0-1,0 0 1,0 0 0,0 0 0,0 0 0,0 0-1,0 0 1,0 0 0,0 0 0,0 0-1,0 0 1,0 1 0,0-1 0,0 0 0,0 0-1,-1 0 1,1 0 0,0 0 0,0 0-1,0 0 1,0 0 0,0 0 0,0 0 0,0 0-1,0 0 1,0 0 0,0 0 0,0 0-1,-34-36-986,34 35 988,-1 1 2,0-1-1,1 0 0,-1 0 0,1 0 1,-1 0-1,0 1 0,1-1 0,0 0 1,-1 0-1,1 0 0,0 0 0,-1-1 0,-23-101-2210,3 8-8045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1 337 12824,'10'-12'1492,"0"-1"0,14-25 1,-20 30-1372,9-12 466,5-2-333,1 0 0,25-21 0,-33 32-240,22-16 2,0 2-4,6-2-10,-13 12-429,0 2 0,1 0 0,43-13 0,-70 26 398,0 0-1,0 0 0,0 0 0,1 0 0,-1-1 0,0 1 0,0 0 0,0 0 0,0 0 0,0 0 0,0 0 0,1 0 0,-1 0 1,0 0-1,0 0 0,0 0 0,0 0 0,0 0 0,1 0 0,-1 0 0,0 0 0,0 0 0,0 0 0,0 0 0,0 0 0,0 0 1,1 0-1,-1 0 0,0 0 0,0 0 0,0 0 0,0 0 0,0 0 0,1 0 0,-1 1 0,0-1 0,0 0 0,0 0 0,0 0 1,0 0-1,0 0 0,0 0 0,0 0 0,0 1 0,1-1 0,-1 0 0,0 0 0,-4 8-637,-11 10 428,14-17 207,-39 50-2205,8-10-6163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1 273 11928,'16'-4'270,"-8"3"235,1-2 1,-1 1-1,1-1 0,-1 0 1,0-1-1,14-7 1,33-22 520,-46 27-849,0 0 0,0-1 0,0 0 0,13-14-1,-14 13-149,66-64-269,-64 62 329,60-57-1763,-70 66 1612,1 1 0,-1-1-1,1 1 1,-1 0 0,1-1-1,-1 1 1,1 0 0,0-1-1,-1 1 1,1 0 0,-1 0 0,1-1-1,0 1 1,-1 0 0,1 0-1,0 0 1,-1 0 0,1 0-1,0 0 1,-1 0 0,1 0-1,0 0 1,-1 1 0,2-1 0,0 0-135,43 10-601,-23-5-724,21 6-6316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11208,'21'31'1176,"9"17"149,-27-43-1108,1-1 0,-1 1 1,-1 0-1,1 0 0,1 6 0,2 4-20,12 26 44,-11-21 214,30 101 141,-29-94-368,27 126 80,-27-121-162,24 119 37,-26-123-150,-1 0-19,18 87-98,-3-39-368,11 17-3609,-23-74-4579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1 12640,'-20'38'198,"19"-35"144,0-1-1,0 1 1,-1-1-1,0 0 0,1 1 1,-1-1-1,0 0 1,0 0-1,0 0 1,-5 3-1,6-2-48,-4 14-32,1-2-246,0-1 0,-1 0 0,-1-1 0,-12 24 0,0-8-21,-5 7 4,-32 53 82,53-85-68,0 0 0,0 0 0,0 0 0,1 0 0,-1 1-1,1-1 1,0 1 0,1-1 0,-1 1 0,1-1-1,0 1 1,0-1 0,0 1 0,2 6 0,0-4 22,0-1 0,0 1 0,0-1-1,1 0 1,0 0 0,0 0 0,1 0 0,8 9 0,8 9 204,1-1 0,44 37-1,-11-21 65,38 23-14,-75-50-200,-11-8-61,11 9 35,0 1 1,27 30-1,-4 6-10,-39-49-80,0 0 0,0 0 0,-1 0-1,1 0 1,0 0 0,-1 0-1,1 0 1,-1 0 0,1 1 0,-1-1-1,1 0 1,-1 0 0,0 1-1,0-1 1,0 3 0,1 0-33,-1-2-48,0-1 0,0 1 0,0-1 0,0 1 0,0-1 0,0 1-1,0-1 1,0 0 0,-1 1 0,1-1 0,-1 1 0,1-1 0,-1 1 0,1-1 0,-1 0 0,0 0 0,-1 3-1,-5 7-1898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12104,'7'34'552,"9"56"2385,23 106-960,-25-142-1865,-7-31-17,32 96 46,-30-94-28,37 106 37,-38-103-84,32 109 13,-33-111-84,18 111-539,-24-127 421,13 104-4329,-13-93-2501,-2-49 5224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0 376 12552,'0'0'1232,"8"-2"-206,1 0-865,-5 1-6,1 0 1,-1-1-1,0 1 1,1-1-1,5-4 1,15-6 679,34-26 1,-49 31-788,20-18 48,29-31-18,-48 43-50,14-23-20,26-48 0,-44 68-4,-5 10-121,0 1-1,0 0 1,7-9-1,13-24-520,-22 38 613,0 0 0,0 0 0,0 0 0,0 0 0,0 0 0,0-1 0,0 1 0,0 0 0,0 0 0,0 0 0,0 0 0,0 0 0,0-1 0,1 1 0,-1 0 0,0 0 0,0 0 0,0 0 0,0 0 0,0 0 0,0 0 0,0 0 0,0 0 0,0-1 0,1 1 0,-1 0 0,0 0 0,0 0 0,0 0 0,0 0 0,0 0 0,1 0 0,-1 0 0,0 0 0,0 0 0,0 0 0,0 0 0,0 0 0,0 0 0,1 0 0,-1 0 0,0 0 0,0 0 0,0 0 0,0 0 0,0 0 0,1 0 0,-1 0 0,0 0 0,0 0 0,0 1-1,0-1 1,0 0 0,0 0 0,0 0 0,1 0 0,-1 0 0,0 0 0,0 0 0,0 0 0,0 1 0,0-1 0,0 0 0,0 0 0,0 0 0,0 1-71,2 3-28,-1 0-1,1 1 1,-1-1 0,0 7-1,1 0 81,7 28-1695,3 19-6734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1 218 11832,'13'-7'1036,"1"0"0,24-7 1,-29 11-681,1-1 1,-1 0-1,0-1 1,11-7-1,-10 6-234,5-3 330,21-16 1,5-4-450,79-35-571,-109 59 507,-7 3-105,0 0 0,0 1 0,1-1 1,-1 1-1,5-1 0,12-2-904,0 0 0,26 0 1,-14 2-7651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11568,'-70'11'1898,"58"-9"-1504,1 0-1,0 1 0,-13 4 1,12-3-326,1 1 193,-89 56 50,64-37-311,21-13 20,0 1 0,1 0 0,-23 28 0,21-20 8,11-11 73,1 5-55,1 0 0,-1 18 1,5-21 13,1-2-41,2 1 0,-1-1 1,10 15-1,-5-14 8,48 39 14,28 9 66,-67-48-93,-1 2 1,22 18 0,-24-17-2,-2-4 25,-1 2 0,0 0 0,13 17 0,-14-17-25,-2 1 42,-1 0-10,8 27 0,-14-31 55,-2-5-86,1 1-1,-1-1 0,0 0 0,0 0 0,-1-1 0,1 1 0,0 0 0,-1 0 0,-2 2 0,-4 0 42,-62 15-6,61-17-98,0-1 0,0-1 0,0 0 0,0 0-1,-15-1 1,-4-1-881,-116-4-2186,89 2-5457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5911 1 12464,'0'0'5807,"-8"0"-5360,-33 3-358,-76 6-82,92-7 26,-107 5 35,104-6 72,-130 3 71,122-3 2,-164 6 59,152-4-192,-233 23 64,220-18 98,-278 48 78,279-45-287,-415 62 244,151-34-43,-2-15-36,291-22-167,-382 6 198,361-8-187,-231-11 243,57 2-6,-167 51-12,345-35-224,-177 12 175,173-18-185,-114 4 166,-164 6-47,308-11-132,-279-17 80,-97-61-321,210 26-3477,129 34-6784,148 42 7890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12640,'9'8'1234,"0"-1"250,-9-7-1405,1 1 0,-1-1-1,1 1 1,-1-1 0,1 1-1,-1-1 1,0 1 0,1 0-1,-1-1 1,1 1 0,-1-1-1,0 1 1,0 0 0,1-1-1,-1 2 1,1 0 89,2 6 23,0 0 0,0 0 1,1 8-1,1 14-134,-3-15-47,1 2 80,-1 1 0,-1 24 0,-9 137 537,-1 12 212,-2-92-471,5-39-195,3-44-161,2-11-24,0 0-1,1-1 1,0 1 0,0 0 0,0 7 0,6 36-1460,-4-37-120,2 17-7508,-10-65 6863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12912,'26'0'248,"-25"0"-155,0 0 1,-1 0 0,1 0 0,-1 0-1,1 0 1,-1 0 0,1 0 0,-1 0 0,1 1-1,-1-1 1,1 0 0,-1 0 0,1 0-1,-1 1 1,1-1 0,-1 0 0,0 0 0,1 1-1,-1-1 1,1 0 0,-1 1 0,0-1-1,1 1 1,-1-1 0,0 0 0,1 1 0,-1-1-1,0 1 1,0-1 0,0 1 0,1 0-1,-2 14 1343,1-13-1209,-2 4-95,2-5-76,-1 0 0,1 1-1,0-1 1,-1 0 0,1 1 0,0-1 0,0 0 0,0 1-1,0-1 1,0 0 0,0 3 0,6 54 629,9 91 36,2-7-591,-15-114-82,7 113 4,-8-115-106,0-7-27,2 92-678,-3-110 641,0 45-479,-2-9-2273,1 2-5530,3-91 6338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6.1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8 108 11568,'0'0'4392,"-1"-5"-4059,0 0-301,-1-3-21,1 0 1,0 0-1,0 0 1,1 0-1,0 0 0,1-10 1,0 17-8,-1-1 1,0 1-1,0-1 1,1 1-1,-1-1 1,1 1-1,0-1 1,-1 1-1,1-1 1,0 1-1,0 0 1,0-1-1,0 1 1,0 0-1,0 0 1,0 0-1,0 0 1,0 0-1,0 0 1,1 0-1,-1 0 1,0 0-1,3 0 1,-3 0 12,1 1 1,-1 0 0,1 0-1,-1 0 1,1 0-1,-1 0 1,1 0 0,-1 0-1,1 0 1,-1 0-1,1 1 1,-1-1-1,1 1 1,-1-1 0,2 2-1,0-1-4,-1 1 1,0-1-1,0 1 0,0 0 0,0 0 0,-1 0 1,1 0-1,2 4 0,-1-2 8,1 4 92,17 54 54,2 47 173,-20-92-317,0 7 65,-6 94 36,1-97-56,0-9-35,0 3 1,-1 1-1,0-1 0,-10 26 0,-4-3 100,15-34-94,0 0 0,0 0 0,-1 0 0,1-1 0,-1 1 0,0-1-1,0 0 1,-5 4 0,7-6-26,0-1 0,0 1 1,1-1-1,-1 0 0,0 1 0,0-1 0,0 0 0,0 0 1,0 0-1,0 1 0,0-1 0,1 0 0,-1 0 1,0 0-1,0-1 0,0 1 0,0 0 0,0 0 0,0 0 1,0-1-1,1 1 0,-2-1 0,0 1 11,1-1-5,1 1 1,-1-1 0,0 1-1,1-1 1,-1 1-1,0-1 1,1 1 0,-1-1-1,1 0 1,-1 1 0,1-1-1,-1 0 1,1 0-1,-1 1 1,1-1 0,0 0-1,-1-1 1,-2-12 7,3 13-3,0 1-19,0 0 0,0-1 1,0 1-1,0 0 0,0 0 0,0 0 1,0-1-1,0 1 0,0 0 1,0 0-1,0 0 0,0-1 0,0 1 1,0 0-1,0 0 0,0 0 1,0-1-1,0 1 0,0 0 0,0 0 1,0 0-1,0 0 0,1-1 1,-1 1-1,0 0 0,0 0 0,0 0 1,6-6 62,0 0 0,11-9 0,-16 15-62,-1 0 0,1-1 0,-1 1 0,0 0 0,1 0 0,-1-1 0,1 1 0,-1 0 0,1 0 0,-1 0 0,1-1 0,-1 1 0,1 0 0,0 0 0,-1 0 0,1 0 0,0 0 0,72 3 152,-55-1-92,1 1-1,-1 1 1,25 9-1,-29-9-43,72 25 191,-44-13-76,-21-8-113,103 34-543,-118-40-273,-1 1-1,1 0 0,0 0 1,-1 0-1,10 9 1,-2-4-6989,-32-20 5603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7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13272,'1'0'148,"1"-1"0,-1 1 0,1-1 0,-1 0 0,0 1 0,0-1 0,1 0 1,-1 0-1,0 1 0,0-1 0,0 0 0,0 0 0,1-2 0,-1 2-19,-1 0-1,1 1 1,-1-1-1,0 0 1,0 0 0,1 0-1,-1 0 1,0 0-1,0 0 1,0 0-1,0 1 1,0-1-1,0 0 1,0 0-1,0 0 1,-1 0 0,1 0-1,0 0 1,0 0-1,-1-1 1,1 2-99,0 0 1,0-1-1,0 1 1,0 0-1,0 0 1,0-1-1,0 1 1,0 0-1,0 0 1,0-1-1,0 1 0,0 0 1,0 0-1,0 0 1,0-1-1,0 1 1,0 0-1,1 0 1,-1-1-1,0 1 1,0 0-1,0 0 1,0 0-1,1-1 1,-1 1 67,1-1-95,-1 1 0,0-1 0,0 1 0,0-1 0,0 1 0,1 0 0,-1-1 0,0 1 0,0-1 0,1 1 0,-1 0 0,0-1 0,1 1-1,-1 0 1,0-1 0,1 1 0,-1 0 0,1 0 0,-1-1 0,0 1 0,1 0 0,-1 0 0,1 0 0,-1 0 0,1-1 0,-1 1 0,1 0 0,-1 0 0,1 0 0,-1 0 0,1 0 0,1 0-12,10-1 129,0 0-1,0 0 0,24 3 0,-2 0 79,17-2 103,66-4 154,-104 3-443,14 1 153,-18 1-105,-1 0 0,16 5 0,-22-5-50,-1 0 0,1 0 0,-1 0 0,0 0 0,0 0 0,1 0 0,-1 0 0,0 0 0,0 0 0,0 1 0,0-1 0,0 0 0,-1 1 0,1-1 0,0 1 0,-1-1 0,1 1 0,0-1 0,-1 1 0,0-1 0,1 4 0,-1-3 2,0 5 50,-2 1-51,0 0 1,-1 0 0,-1 0-1,1-1 1,-1 1 0,0-1-1,-9 11 1,8-11-10,4-5 1,-1 0-1,0 1 1,0-1 0,0 0 0,0-1-1,0 1 1,0 0 0,-5 2 0,-12 7 48,0-1 1,-1-1 0,-22 6-1,33-12-32,-22 4 156,-53 5 149,84-12-322,0 0 0,-1 0 1,1 0-1,0 0 1,0 0-1,0 0 0,-1 0 1,1 0-1,0 0 0,0 0 1,0 0-1,0 0 1,-1 1-1,1-1 0,0 0 1,0 0-1,0 0 1,0 0-1,0 0 0,-1 0 1,1 1-1,0-1 0,0 0 1,0 0-1,0 0 1,0 0-1,0 1 0,-2 1 8,1 1 0,0 0 1,0-1-1,1 1 0,-1 0 0,1 0 0,-1-1 0,1 6 0,2 1 45,14 20 3,12 14-46,9 6-12,7 5 0,39 56-1,-70-90-4,42 83 6,-54-100 1,0-1 0,0 0 0,0 0 0,0 0 0,0 0-1,0 5 1,2 13 19,-1 41 0,-2-60-15,0 0 1,0-1 0,0 1 0,0 0-1,0 0 1,0-1 0,0 1 0,-1 0-1,1-1 1,0 1 0,0 0-1,-1 0 1,1-1 0,-1 1 0,1-1-1,0 1 1,-1 0 0,0 0 0,1-1-7,-6 7 44,0 0 0,-12 11 0,7-10-16,-20 11 1,31-19-29,-2 1 17,1 0 0,-1 0 1,0 0-1,0 0 0,0 0 0,0 0 0,0-1 0,-3 1 1,-111 14 167,45-12-238,14-5-785,3-1-128,63 0-374,0 3 1306,19-3-2571,-7 0-6605,-49 6 6918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0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0 120 13176,'60'-75'2829,"-57"70"-2527,1 0 0,0 0 0,0 0 1,6-4-1,-3 2-192,-2 3 183,20 0 50,-25 4-344,0 0-1,0 0 0,0 0 1,1 0-1,-1 0 1,0 0-1,0 0 1,0 0-1,1 0 0,-1 0 1,0 0-1,0 0 1,0 0-1,0 0 1,0 1-1,1-1 1,-1 0-1,0 0 0,0 0 1,0 0-1,0 0 1,0 0-1,1 1 1,-1-1-1,0 0 0,0 0 1,0 0-1,0 1 1,22 33-55,-18-21 22,18 93 1,-17-75 66,9 69 1,1 16 24,-8-50 204,11 150 3,1 39-148,-13-133 205,2 239 3,-5 43-189,-6-226 217,-15 306 1,-8 36-218,14-311 192,-54 825 128,53-843-168,-17 231 4,-2-34-208,22-254 44,-6 145 4,4-43-103,8-160-16,-1 67 1,2-40-89,2-73-312,1-15 228,-1-7 86,1 1 1,0-1-1,1 0 0,-1 0 0,3 9 0,3-32-1240,-3 3 1272,4-24-2539,0 9-6749,-16 63 7005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1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 43 12376,'0'0'4594,"5"-2"-4547,2 0-43,1-1 1,-1 0 0,14-7-1,-13 6 18,-1 1 0,1-1 0,0 2 0,0-1 0,0 1-1,0 0 1,15-1 0,-20 3-8,-1 1 0,1-1 0,-1 0-1,0 1 1,1-1 0,-1 1 0,1 0 0,-1-1-1,0 1 1,0 1 0,1-1 0,-1 0 0,0 0-1,0 1 1,0-1 0,0 1 0,-1 0 0,1-1-1,2 4 1,0 0 18,1 1 1,-1 0-1,0 0 0,0 0 0,3 10 0,-2-5 18,-2 1-1,0 0 0,0 0 1,-1 0-1,0 0 0,-1 0 1,0 0-1,-2 13 0,1-24-35,0 0 0,1 0 0,-1 0 0,0 0-1,0 0 1,-1 0 0,1 0 0,0 0-1,0 0 1,0 1 0,-1-1 0,1 0 0,0 0-1,-1 0 1,1 0 0,-1-1 0,0 1-1,1 0 1,-1 0 0,1 0 0,-1 0-1,-1 1 1,1-2 31,0 0-1,0 0 1,0 0 0,0 0-1,0 0 1,-1 0-1,1 0 1,0 0 0,0 0-1,0-1 1,0 1-1,0 0 1,0-1 0,0 1-1,0-1 1,0 1-1,0-1 1,1 1 0,-1-1-1,-1-1 1,1 2-34,1 0 0,-1 0-1,1 0 1,0-1 0,-1 1 0,1 0 0,-1 0 0,1 0 0,-1 0 0,1 0 0,-1 0 0,1 0 0,0 0 0,-1 0 0,1 0-1,-1 0 1,1 0 0,-1 0 0,1 0 0,-1 0 0,1 1 0,0-1 0,-1 0 0,1 0 0,-1 0 0,1 1 0,0-1-1,-1 0 1,1 0 0,0 1 0,-1-1 0,1 0 0,0 1 0,0-1 0,-1 1 0,1-1 0,0 1 0,-2 1 13,1 0 0,0 0 0,0 0 0,0 0 0,1 0 0,-1 0 1,0 3-1,-2 21 56,2-1 0,1 1 0,4 37 0,-3-54-60,-1 0 0,1 0 1,-2 0-1,1 0 1,-1 0-1,-1 0 0,1 0 1,-2 0-1,1-1 0,-1 1 1,0-1-1,-1 0 1,0 0-1,0 0 0,-1 0 1,0 0-1,-11 12 0,-4 3 43,14-16-46,1 0 0,-1-1 0,0 0 0,-1 0 1,-7 6-1,-16 8 24,-1-1 1,-34 16 0,5-13-325,-12 2-804,46-16-1158,-19 6-7144,105-33 7079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2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12192,'0'0'3737,"9"1"-3518,44 3-142,88 16 363,-69-4-323,-64-14-100,4 2 103,38 30 43,-43-26-68,-2 2-73,-1-1 0,0 1-1,-1-1 1,0 1 0,-1 0 0,1 0 0,-2 0 0,0 1 0,0 17-1,-8 82 108,5-73-88,0-13 22,0-1 0,-1 1 0,-1-1 0,-9 26-1,-47 147 304,58-191-329,1-1 1,-1 0-1,0 1 1,0-1-1,0 0 1,-1 0 0,0-1-1,-4 7 1,5-9-27,2 0-6,0-1 0,0 0 0,-1 0 0,1 0 0,0 1 0,0-1 0,-1 0 0,1 0 0,0 0 0,-1 0 0,1 1 0,0-1 0,-1 0 0,1 0 0,0 0 0,-1 0 0,1 0 0,0 0 0,-1 0 0,1 0 0,0 0 0,-1 0 0,1 0 0,0 0 0,-1 0 0,1 0 0,0-1 0,-1 1 0,1 0 0,0 0 0,-1 0 0,1 0 0,0-1 0,0 1 0,-1 0 0,0-1 8,-1-1 1,0 0 0,0 0 0,0 0 0,0-1 0,1 1 0,-1-1 0,1 1 0,-1-1-1,1 0 1,0 0 0,-2-4 0,0 0 3,2 4 3,0 1 0,0 0 1,1-1-1,-1 1 1,1-1-1,-1 1 1,1-1-1,0 1 1,0-4-1,-2-46 196,2 52-214,0-1 0,0 1 0,0 0 0,0-1 0,0 1-1,0-1 1,0 1 0,0 0 0,0-1 0,0 1-1,0 0 1,1-1 0,-1 1 0,0-1 0,0 1 0,0 0-1,0-1 1,1 1 0,-1 0 0,0-1 0,1 1-1,0-2 3,0 1-1,1 0 0,-1-1 1,1 1-1,-1 0 0,1 0 1,0 0-1,-1 0 0,1 0 1,0 1-1,0-1 0,0 0 1,0 1-1,0-1 0,3 1 1,-5 0-3,1 0 1,-1 0 0,1 0-1,-1 0 1,1 0 0,0 0-1,-1 0 1,1 0 0,-1 0-1,1 0 1,-1 1-1,1-1 1,-1 0 0,1 0-1,-1 1 1,1-1 0,63 43 40,-50-29-22,32 34-2,77 106-1,-76-70-10,-9-16-38,-36-64 15,0 0 1,0 0-1,0 0 1,-1 0-1,1 0 0,1 8 1,0-4-174,-7-12-3327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3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307 92 14168,'-5'-3'1448,"-64"-33"153,68 35-1516,-1 1 0,1-1 0,-1 0 1,1 1-1,-1-1 0,1 1 0,-1-1 0,-2 1 0,-23-3 415,-34 1-1,60 2-473,-1 0 1,1 0-1,0 1 0,0-1 1,0 0-1,0 0 0,0 0 1,0 1-1,0-1 0,0 0 0,0 1 1,0-1-1,0 1 0,-1 0 1,-7 5 106,0-1 0,-9 10-1,7-5-90,-12 16 0,23-26-42,-2 2 3,1 0 0,0 0-1,-1-1 1,1 1 0,0 0-1,0 0 1,-1 2 0,-4 10 9,-6 20 1,1 20 19,11-54-32,0 3 22,-1 0 1,1 0-1,0 0 0,0 0 0,0 5 0,5 24 88,12 47-1,-16-76-72,0-1 0,-1 0 0,1 0-1,0 0 1,0 1 0,1-1 0,1 2 0,13 18 171,38 38 1,-53-59-176,1 0-1,-1 1 1,1-1-1,0 0 1,-1 0 0,1 0-1,0 0 1,3 1-1,8 4 115,23 7 0,-19-9-91,21 2 1,-36-5-30,0-1 1,0 0-1,0 0 0,0 0 1,-1 0-1,1 0 0,0 0 1,0 0-1,2-1 0,17-5 91,0-1-1,29-13 0,-49 19-110,0 1 0,0 0 0,0-1-1,-1 1 1,1-1 0,0 0 0,0 1-1,0-1 1,-1 1 0,1-1-1,0 0 1,-1 0 0,1 1 0,-1-1-1,1 0 1,-1 0 0,1-1 0,-1 2-7,6-10 41,-1 1 1,5-14 0,-6 9-21,4-22 1,-7 35-17,-1-1 0,0 1 1,0 0-1,1 0 1,-1-1-1,0 1 1,0 0-1,0-1 0,-1 1 1,1 0-1,0 0 1,0-1-1,-1 1 0,1 0 1,-1-2-1,-5-14 39,-11-22-1,-18-23-36,33 58-18,-1 0 1,1 1-1,-1-1 1,-5-5 0,-106-98-132,78 75-2864,-32-32-7761,159 149 8097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8.6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15864,'7'-2'471,"-5"2"-168,-1 0 0,1 0 0,0-1 0,0 1 0,-1-1 0,1 0 0,-1 1 0,1-1 0,0 0-1,2-2 903,-4 0-301,-6 0-730,1 0-2138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14344,'0'0'4510,"2"4"-7058,2 4 2323,0-1-1,0-1 0,9 14 1,7 0-1659,11 12-7236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13720,'0'0'0,"12"26"0,6 19 0,13 8-1144,12 9 1696,31 54-9920,-148-232 9368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0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1062 267 10040,'-25'18'234,"25"-18"-211,0 0 0,0 1-1,0-1 1,0 0-1,0 0 1,0 0-1,0 0 1,-1 0 0,1 1-1,0-1 1,0 0-1,0 0 1,0 0 0,0 0-1,-1 0 1,1 0-1,0 0 1,0 0 0,0 1-1,-1-1 1,1 0-1,0 0 1,0 0-1,0 0 1,-1 0 0,1 0-1,0 0 1,0 0-1,0 0 1,-1 0 0,1 0-1,0 0 1,0-1-1,0 1 1,0 0 0,-1 0-1,1 0 1,0 0-1,0 0 1,0 0 0,0 0-1,-1 0 1,1 0-1,0-1 1,0 1-1,0 0 1,0 0 0,0 0-1,0 0 1,-1-1-1,1 1 1,-12-15 777,-14-24 0,16 26 128,-52-52 313,46 52-626,-83-53 179,78 54-532,-13-2-57,-69-18 1,83 27-153,0 1 0,0 1 0,0 1 0,-1 1 0,-34 2 0,19 5 43,19 0 199,-84 49 115,80-42-148,-81 62 90,83-59-184,-73 71 93,76-69 12,-49 74 99,64-90-350,0-1 0,0 1 0,0 0 0,0-1 0,1 1 0,-1 0 0,0-1 0,1 1 0,-1 3 0,-5 31 119,0 46 0,5-80-129,1 1 1,1 0-1,-1 0 1,0 0 0,1 0-1,1 5 1,49 134 147,-48-135-78,1 0 1,7 13 0,53 76 169,12 9-186,-44-64 14,125 155 55,-125-160 58,126 132 55,-153-162-228,0-1 0,0 0 0,11 8 0,29 18 47,82 43 0,-110-65-30,0-2 0,1 0 1,0-1-1,0-1 0,31 5 1,-43-9-19,0-1-1,0 0 1,0 0 0,0-1 0,-1 1 0,1-1 0,0-1 0,-1 1 0,1-1 0,-1 0 0,10-5-1,-8 3-2,-1 0-1,1 0 1,-1-1-1,1 0 0,-1-1 1,-1 1-1,1-1 1,4-7-1,4-8 36,-2-1 0,12-25-1,-22 43-46,8-19 109,45-113 47,-44 103-40,53-167 26,-63 195-145,1-1 0,0 1 0,-1-1 0,0 0 0,0-8 0,4-92 6,-10 0-11,5 102 1,0 0 1,-1 0-1,1 1 1,-1-1-1,0 0 1,0 1-1,0-1 1,0 1-1,-4-6 1,-45-91-20,-18 3-168,68 97 190,-6-8-311,-1 0-1,-12-12 1,-70-64-622,-10 8 708,41 29-2427,-54-49-7376,262 224 7531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3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1294 243 6640,'0'0'817,"-1"-4"-132,1 3-694,-1-4 149,-1 0 1,1 0-1,-1 0 1,0 0-1,-4-7 1,-5-1-19,3 6 173,-69-38 66,56 35-346,-106-31 117,98 34 415,-113-15 199,112 21-292,-127 9 230,125-3 17,-135 34 268,159-37-815,1 1-1,1-1 0,-10 5 1,-84 43 459,-5 9-422,101-56-149,-1-1 1,1 1 0,0-1-1,0 1 1,1 1 0,-1-1-1,-5 6 1,9-9-43,-73 85 345,10 12-219,60-92-80,0 0 1,0 0 0,1 1-1,0-1 1,-3 10-1,5-15-46,-29 105 280,15 5-217,14-110-63,0 5 5,-1 0 0,1 1-1,0-1 1,0 1 0,1-1 0,1 9-1,-2-14-4,26 125 34,14 7-16,-36-120 3,1 0-1,7 14 1,-12-26-21,61 120 65,8-3-41,-60-103 3,12 15 1,-21-29-28,76 95 58,4-8-3,-80-87-55,7 7 72,1 0-1,10 9 1,-18-16-72,84 61 218,4-11-122,-85-48-69,0 0-1,0-1 0,1 1 0,-1-1 0,0 0 0,0 0 0,1 0 1,-1 0-1,6 0 0,21 3 106,40 1 1,36-13-49,-106 8-84,6-1 31,0 0 0,0 0 0,1 0 0,10-5 0,-17 6-31,101-39 158,1-15-118,-98 52-36,-1 0 0,1 0-1,-1-1 1,0 1 0,1-1-1,-1 0 1,0 1 0,-1-1-1,1-1 1,2-2-1,-5 6-3,81-108 40,-8-21-49,-73 129 9,4-8-17,0-1-1,0 1 1,0-1 0,2-12-1,-6 21 18,37-141-86,-15-9 12,-21 141 19,0 0-1,0-1 0,-1 1 1,-2-16-1,2 25 56,-18-162-275,-19-7 123,37 169 152,-1-7-69,-1 0-1,0 0 1,0 0 0,-1 0-1,0 0 1,-8-13 0,-73-115-413,-21 9 270,105 126 212,-18-20-1172,-25-37-1,-70-99-6468,264 364 5760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5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2 13360,'-30'40'3233,"37"-48"-1667,7-8-711,0-2 285,-14 18-1139,0 0 0,0 0 0,1 1 0,-1-1 0,0 0 0,0 0 0,1 0 0,-1 0 0,0 0 0,0 0 0,1 0-1,-1 1 1,0-1 0,0 0 0,0 0 0,1 0 0,-1 0 0,0 1 0,0-1 0,0 0 0,0 0 0,0 0 0,1 1 0,-1-1 0,0 0 0,0 0 0,0 1 0,1 2 6,0-1 0,0 1 0,0-1 0,-1 1 0,1 0 0,-1-1 1,0 1-1,0 5 0,1 4 18,-3 159 127,1-136 3,-10 203 77,8-167-26,-7 169 1,-1 40-118,7-155 153,-2 218 3,-2 93-137,-2-44 127,0-42-118,1-63 118,2-89-130,5-116 130,-6 138 3,-2 38-144,-2-49 87,-14 190 147,24-362-275,-7 143 10,8-149-68,1 100-339,3-78-706,-3-52 940,0-1 79,0 0-1,0 1 1,0-1 0,1 1-1,-1-1 1,0 1 0,0-1-1,-1 1 1,1-1 0,0 0-1,0 1 1,0-1 0,0 1-1,0-1 1,0 1-1,0-1 1,-1 0 0,1 1-1,0-1 1,0 1 0,-1-1-1,1 0 1,-1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23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11956 0 12280,'10'10'104,"20"16"0,-27-22 1182,-6-3-843,-4-1-92,-16-5-13,13 4 317,-80 14 355,79-11-935,-1 1-1,0 0 1,1 1-1,-1 1 1,-18 10-1,-2 6-27,-27 23-59,45-34-2,-24 14 1,-13 4 10,-61 13 6,108-40-2,-20 5 19,-106 12 22,102-16 46,-115-1 44,113-1-24,-126-7 46,119 5-52,-187 1 36,178 1-76,-180 4 22,182-2-58,-175 2 16,175-4 4,-182-4 14,180 2-40,-180-9 11,179 8 2,-190-19 11,188 17-24,-192-18 6,194 19-18,-66-2 4,-20 1-10,-7 5-2,-2 5 0,4 2 0,6 1 0,1-1 0,2-2 0,3 1 0,1-4 0,3-2 0,0 0 0,-4-2 0,-2-1 0,11 0 0,5 2 2,-82 5 14,159-3 32,-144 10 26,143-8-14,-148 12 24,148-12-24,-139 13 32,141-14 8,-139 7 22,138-8-116,-143-8 6,147 5 10,-193-13 88,158 11-92,35 2 28,-165-5 14,156 6-38,-148 0 16,150 0 2,-143-3 18,145 3-12,-154-4 29,152 4 20,-149-3 27,150 3-100,-147-10 16,147 8 4,-56 0 3,-18 0-34,-94-9-2,167 10 6,-145-9 9,146 10-16,-162-2 12,159 3 8,-160 0 13,161 0-26,-151 7 14,153-5 4,-148 11 11,149-11-24,-137 12 6,142-12-18,-181 5 28,149-5-32,34-1 2,-55 1 1,-26 1-4,-77 3 21,15 0 0,140-4-16,-218 10 28,146-5-34,17-3-2,12-4 0,4 0 0,2 0 2,2 1 3,2 0-4,-70-1-15,-20 6-597,140-5 551,8 0-147,-1 0 0,1 0 1,-12 4-1,-99 40-2163,86-32 485,4-1-5962,65-28 5894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49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9688,'0'-2'289,"1"1"0,-1-1 0,1 1 1,-1 0-1,1-1 0,0 1 1,0-1-1,1-1 0,1-1 305,-1 1 0,0-1 1,-1 1-1,1-1 0,-1 0 0,3-6 0,-1 6 211,-1 33-422,-3-13-70,1 74 102,-3 27 208,1-76-413,-13 165 308,14-187-1744,1-19 1136,0-1 0,1 1 0,-1-1 0,0 0-1,1 1 1,-1-1 0,0 1 0,1-1 0,-1 1-1,0-1 1,1 1 0,-1-1 0,1 1 0,-1-1-1,1 1 1,-1 0 0,1-1 0,0 1 0,-1 0 0,1-1-1,-1 1 1,1 0 0,0 0 0,0-1 0,2 0 62,2 1-205,37 17-1918,-3-3-7202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40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2429 1 9952,'-8'4'1085,"7"-4"-742,-1 1 0,1-1-1,-1 1 1,1 0 0,-1 0 0,1 0 0,-1 0 0,1 0 0,0 0 0,-1 0 0,0 2 0,-1-3 338,-42 0 605,-55-2-770,73 1-254,-125 0 104,117 1-126,-170 4 92,156-2-112,-92 7 0,-15 4-118,93-8 186,-257 14 108,257-16-168,-227 8 94,235-9-100,-210 2 78,217-3-152,-161 6 48,176-5-128,-77 17 33,109-19-95,0 1-1,0-1 1,0 0 0,0 0-1,0 1 1,0-1-1,0 1 1,1-1 0,-1 1-1,0-1 1,0 1 0,-1 0-1,1 0 0,-1 1 0,0-1 0,1 1 0,-1-1 0,1 1 0,-1 0 0,1 0 0,0-1 0,0 1 0,0 0 0,0 0 0,0 0-1,0 0 1,1 0 0,-1 1 0,1-1 0,-1 0 0,1 0 0,0 3 0,0-4-2,0-1 0,0 1 1,0-1-1,0 1 0,0 0 0,0-1 1,0 1-1,1-1 0,-1 1 0,0-1 0,0 1 1,1-1-1,-1 1 0,0-1 0,1 1 0,0 0 1,12 15 23,2-1 0,19 18 0,36 19 77,-12-10 29,21 20-9,-66-50-102,36 53 24,-48-64-36,0 1 1,0-1-1,0 1 0,0-1 0,-1 1 0,1-1 0,0 3 1,1 3 15,2 5-6,-1-1 0,0 1 1,-1 0-1,-1 0 0,1 0 0,-2 13 1,-4 75 51,2-77-66,-16 108 6,17-122-5,0 0 0,0 11-1,-3 109 14,3 55-16,6 225-8,-3-329-16,8 325-5,-10-322 20,-4 340 10,1-336 28,-24 368 51,20-362 138,-35 382 72,35-380-172,-22 369 44,26-371-86,6 370 18,-1-371-90,22 372 8,-19-380-8,4 98 4,-2-18-6,-5-109 16,-2 56 3,-3-22 4,1-62 93,2-15-70,-11 77 197,21-118 296,24-44-373,-33 71-165,0 0 0,0 1 0,0-1-1,0 0 1,0 1 0,1-1 0,-1 1 0,3-3 0,95-81 85,-96 82-83,1 1 1,-1-1 0,1 1-1,0 0 1,0 0 0,6-2 0,101-42 62,21 0-54,-74 28 4,265-69 11,-253 68-18,298-91 21,-294 85 30,285-113 25,-291 112-38,249-86 13,-305 108-65,-1 1 1,1 0 0,13-2-1,114-16 8,-84 16-33,58 0 1,-82 7-21,0 0 0,-1 2 1,1 1-1,33 11 0,-44-10 10,0 1-1,-1 2 1,0-1-1,-1 2 1,1 1-1,29 23 1,17 27-136,-41-35-450,80 107-148,-74-92-2162,32 39-8433,-144-187 8529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50.7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1666 1363 11296,'-83'-48'234,"80"46"-38,0 1 0,0-1 0,0 1-1,0 0 1,-5-2 0,-153-41 1423,156 43-1474,0 0 1,0 0 0,0 0-1,0 1 1,-1-1 0,-5 2 0,-116 2 874,75 0-858,0 2 0,0 2 0,0 3 0,-59 20 0,68-15-16,1 2-1,1 2 1,1 2 0,-49 33-1,-1 14 27,90-68-172,-12 10 127,-13 13-1,-73 74 128,0 11-169,90-100-42,1 0 1,1 1-1,-11 16 0,-69 123 131,5 17-105,81-165-69,-7 13 43,2 0 1,0 1-1,-5 19 0,-42 162 131,12 14-121,37-193-29,0 0-1,2 0 1,0 27 0,1-43-24,4 245 98,17 14-54,-19-236-3,1-1-1,11 43 1,64 224 84,24 13-89,-102-302-36,14 39 27,22 44 1,112 220 30,19 2-12,-167-305-46,72 116 168,120 154 4,10-14-75,-202-256-97,20 25 157,36 35 1,115 101 160,-9-35-187,-155-121-84,0 0 1,10 5-1,-12-8-9,0 0 1,0-1 0,1 0-1,4 0 1,15 4 28,0-2 1,1-1 0,-1-2 0,27-1-1,-26-4-34,0 0 0,0-2 0,45-18 0,-66 24-10,-1-1 0,0 1-1,0-1 1,0-1 0,4-2-1,-2-1 40,0 0 0,9-12 0,24-33 100,47-82 1,30-110-68,-116 243-95,49-118 148,-49 118-148,133-341 152,24-126-120,-34-26-27,-38-15-4,-70 354-1,-7-168 0,-31-55 7,23 377-7,-1-20 6,-1 1 0,0 0-1,-2 0 1,0 0 0,-13-33 0,-117-309 32,-47 10-32,169 327-9,-2 1 1,0 1-1,-2 0 1,-18-19 0,-237-267-6,58 101-485,0 3-1850,-433-454-11830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3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8905 496 11120,'-76'-41'201,"55"31"807,-126-41 327,135 48-1035,-19-4 1,-107-20 304,-22-1-421,92 17 130,-288-30 67,279 34-354,-337-24 69,324 26 225,-150-8 4,-13 0-202,142 8 165,-187-11 4,-19 0-179,184 9 162,-215-10 3,-14 0-144,214 9 254,-606-43 126,599 40-294,-638-34 46,631 39-258,-667-2-102,662 13-444,-249 27 3,0 12 299,416-44 236,-153 17-647,-191 18 1,23-1 479,125-14-1907,-202 20-5665,929-94 5814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19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1 11568,'0'0'4134,"-1"9"-3651,-10 113-45,7-73-318,-8 132 0,-1 43-76,6-104 58,-19 266 3,-6 64-94,16-227-63,-35 446 4,-8 87-80,41-481-465,-10 298-1,8-48 426,17-359-77,3-166 245,8 291-241,13-88 21,-12-140-640,16 65 0,-18-101 759,14 33 0,-15-47 39,-6-13 58,0 0 1,0 0-1,0 0 0,1 0 1,-1 1-1,0-1 0,0 0 1,1 0-1,-1 0 0,0 0 1,1 0-1,-1 0 0,0 0 1,0 0-1,1 0 0,-1 0 1,0 0-1,0 0 0,1 0 1,-1 0-1,0 0 0,1 0 1,1-1-6,0 1 1,0 0 0,0-1 0,0 1 0,0-1 0,0 0 0,0 0-1,0 0 1,0 0 0,0 0 0,-1 0 0,1 0 0,0-1 0,-1 1-1,1-1 1,-1 1 0,2-3 0,4-6-127,11-18 0,7-15-1111,54-55-6187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5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1 15328,'8'53'269,"-7"-35"1079,-1 115 450,-1-88-916,-4 112 3,-4 32-620,6-102 177,-1 157 3,0 24-388,2-161-215,-7 415-101,7-432-108,-3 91 1,-1-27 147,3-106-508,-16 97-302,16-137 695,-2-8-119,3-1 388,0 0-1,0-1 1,-1 1-1,1 0 1,0-1-1,0 1 1,0-1-1,0 0 0,1 1 1,-1-1-1,-2-3 1,-5-9-38,-13-24 0,22 38 103,-12-26-240,-14-41 1,-9-39-1753,-21-54-7728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10848,'3'8'633,"-2"-8"-547,-1 0 0,0 0 1,0 1-1,0-1 0,0 0 0,0 0 0,0 0 0,0 0 1,0 0-1,0 1 0,1-1 0,-1 0 0,0 0 1,0 0-1,0 0 0,0 0 0,0 0 0,1 0 1,-1 1-1,0-1 0,0 0 0,0 0 0,0 0 0,1 0 1,-1 0-1,0 0 0,0 0 0,0 0 0,1 0 1,-1 0-1,0 0 0,0 0 0,0 0 0,0 0 1,1 0-1,-1 0 0,0 0 0,0 0 0,0-1 1,0 1-1,1 0 0,-7 30 1286,-9 43-1156,-9 69-28,22-130-179,-2 17 24,-9 123-46,10-124-252,-4 108-1071,1-73 288,6-59 861,3-5 123,2-4 15,11-22-1635,6-7-6589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604 171 9504,'7'2'352,"-6"-2"-325,-1 0-1,0 1 0,1-1 0,-1 0 0,0 0 0,1 0 0,-1 0 0,1 0 0,-1 0 0,0 0 0,1 0 0,-1 0 0,1 0 0,-1 0 1,0 0-1,1 0 0,-1 0 0,0 0 0,1 0 0,-1 0 0,1 0 0,-1-1 0,0 1 0,1 0 0,-1 0 0,0 0 0,1-1 0,-1 1 1,0 0-1,1 0 0,-1-1 0,0 1 0,0 0 0,1-1 0,7-10-402,-1 1-1,0-1 1,9-21 0,-15 30 375,4-9 190,5-19 1,-9 28 6,0-1-1,0 0 1,-1 0-1,1 0 1,-1 0-1,0 0 1,0 0-1,0 0 1,0 0-1,-1 0 1,1 0-1,-2-4 1,2 6-140,0 1 1,-1-1 0,1 1-1,-1 0 1,1-1 0,0 1-1,-1 0 1,1-1 0,-1 1-1,1 0 1,-1-1 0,1 1-1,-1 0 1,1 0 0,-1-1-1,1 1 1,-1 0 0,1 0-1,-1 0 1,-2-1 96,-6-2 63,0 1 1,0-1-1,0 2 0,0-1 0,-1 1 0,-10 1 0,11-1-161,4 1 83,-1 0 0,1 0 0,0 0 0,-1 1 0,-7 1 0,-3 1-12,-29 4 58,26-1 255,-84 35 152,82-31-276,-81 52 65,83-49-392,-84 62-470,95-68 570,-93 76-2879,100-83 2769,1 0 0,-1 1 0,1-1 1,0 1-1,-1-1 0,1 1 0,0-1 1,-1 1-1,1-1 0,0 1 0,-1-1 1,1 1-1,0-1 0,0 1 0,0-1 1,0 1-1,0-1 0,-1 1 0,1 0 1,0-1-1,0 1 0,0-1 0,0 1 1,1 0-1,-1-1 0,0 1 0,0-1 1,0 1-1,0-1 0,1 1 0,-1-1 1,0 1-1,0-1 0,1 1 0,-1-1 1,0 1-1,1-1 0,-1 1 0,1-1 1,-1 0-1,0 1 0,2 0 0,1 3-1250,5 14-7128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505 28 12376,'-24'-25'246,"24"25"-211,0 0-1,0 0 0,0 0 0,-1-1 1,1 1-1,0 0 0,0 0 0,0 0 1,-1-1-1,1 1 0,0 0 0,0 0 1,-1 0-1,1 0 0,0 0 0,0 0 1,-1 0-1,1 0 0,0 0 0,0 0 1,-1-1-1,1 1 0,0 0 0,-1 1 1,1-1-1,0 0 0,0 0 1,-1 0-1,1 0 0,0 0 0,0 0 1,-1 0-1,1 0 0,0 0 0,-1 1 1,-83 25 1599,63-19-859,-95 31 158,94-32-938,-17 7 176,-111 33-4553,111-34-2423,92-28 5116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1 12824,'3'12'136,"-2"-8"80,0 1 0,-1 0 0,1-1 0,0 8 0,4 47 1118,-4-52-1127,0-1 0,-1 1-1,0 0 1,0 9 0,-1 2-47,0 35 17,0-27 111,-6 133 33,5-124-468,-16 139-186,14-143-453,-11 91-313,12-103 326,0-9 529,0 1 0,0 0 0,-7 13 0,10-24 237,-1 0 0,1 1 0,0-1 1,0 0-1,0 0 0,0 0 0,0 0 0,0 0 1,0 0-1,0 0 0,0 1 0,0-1 1,-1 0-1,1 0 0,0 0 0,0 0 1,0 0-1,0 0 0,0 0 0,0 0 1,-1 0-1,1 0 0,0 0 0,0 0 1,0 0-1,0 0 0,0 0 0,-1 0 0,1 0 1,0 0-1,0 0 0,0 0 0,0 0 1,0 0-1,0 0 0,-1 0 0,1 0 1,0 0-1,0 0 0,0 0 0,0 0 1,0 0-1,0 0 0,-1-1 0,1 1 0,0 0 1,0 0-1,0 0 0,0 0 0,0 0 1,0 0-1,0 0 0,0-1 0,0 1 1,0 0-1,0 0 0,0 0 0,-1 0 1,-2-9-75,-4-24-1465,-5-10-5940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10224,'0'10'471,"0"-17"816,1 5-771,-1 2-509,0 0 1,1 0-1,-1 0 1,0 0 0,1 0-1,-1 0 1,0 0-1,1 0 1,-1 0-1,0 0 1,1 0-1,-1 0 1,0 0 0,1 1-1,-1-1 1,0 0-1,1 0 1,-1 0-1,0 1 1,0-1-1,1 0 1,-1 0 0,8 6-23,-1 0 0,-1 0 0,1 0 0,-1 1 0,6 7 0,26 28 82,22 17 88,-17-19 508,-25-23-408,19 21 0,36 43 226,-60-62-186,46 89 120,-57-104-369,-1-1 1,1 0 0,-1 0 0,0 1 0,1 4 0,18 118 332,-19-124-363,-1 0 0,0 0 1,0 1-1,0-1 0,0 0 1,0 0-1,0 0 0,-1 0 1,1 0-1,-2 2 1,-3 15 73,-10 21 0,-16 18-85,31-58-5,-1 3-22,-1-1 0,1 1 1,-1-1-1,0 1 0,0-1 1,-3 4-1,-41 35-126,-7-7 9,50-32 48,0 0 0,0-1 1,0 1-1,0-1 0,-4 1 0,-51 13-450,-1-9 415,23-2-1639,-34 8-5036,164-28 5105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1 105 8696,'0'0'1360,"2"-7"-227,14-47 1000,-14 42-1816,3-14 850,-3 20-426,-2 13 15,0-1-676,-1 20 482,5 105 46,-2-87-282,5 103 1,0 28-210,-6-95 143,-1 147 0,-2 22-162,1-149 130,1 146 4,-1 43-184,-2-45-43,-2-68-84,3-119-321,-6 49 0,-1-26 190,9-79 169,0 0 0,-1 0 1,1 0-1,0 0 0,0 0 0,0 0 1,0 0-1,0 0 0,0 0 0,0 0 1,0 0-1,0 0 0,0 0 0,0 0 1,1 2-1,0-3 9,-1 1 1,0 0 0,0-1-1,1 1 1,-1-1-1,1 1 1,-1 0 0,1-1-1,-1 1 1,1-1-1,-1 0 1,1 1-1,-1-1 1,2 1 0,-2-1 20,0 0 1,0 0 0,1 0-1,-1 0 1,0 0-1,1 1 1,-1-1 0,0 0-1,1-1 1,-1 1 0,0 0-1,1 0 1,-1 0 0,0 0-1,1 0 1,-1 0-1,0 0 1,0 0 0,1 0-1,-1-1 1,1 1 0,1-2-6,-1 0 0,1 0 0,0 0 0,-1 0 0,1 0 0,1-3 0,-3 5 16,0 0-91,0-1-1,0 1 1,1-1-1,-1 1 0,0-1 1,0 1-1,1 0 1,-1-1-1,0 1 1,1 0-1,-1-1 1,0 1-1,1 0 1,-1-1-1,1 1 1,-1 0-1,0 0 1,1-1-1,-1 1 0,1 0 1,-1 0-1,2 0 1,13-5-7830,-36 11 5949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0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0 11656,'-10'78'1136,"-5"14"129,12-69-618,-16 109 178,15-105-577,-17 107 80,17-110-200,-1 18 176,2-1 1,2 53-1,4-84-11,1-4-213,0 1 0,0-1 0,0-1 0,6 7 0,-2-8 162,-1-1-179,0-2 0,0 1 0,0-1 0,0 0 0,0 0 0,1-1 1,-1 0-1,10-1 0,70-7 245,-4-5 15,-44 5-34,-18 5-122,-2 1-99,22-6-1,9-2-183,-70 5-1386,19 5 1414,-1 0 0,1 0 1,-1-1-1,1 1 0,0-1 1,-1 1-1,1-1 0,0 1 1,0-1-1,-1 0 0,1 1 1,-1-2-1,-4-2-79,-14-9 14,20 13 147,-1 0 0,1-1 0,0 1 0,-1 0 0,1-1 0,-1 1 0,1 0 0,0-1 0,-1 1 0,1-1 0,0 1 0,-1 0 0,1-1 0,0 1 0,0-1 0,0 1 0,-1-1 0,1 0 0,-19-57-867,15 43-372,-19-54-8668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305 62 11120,'-2'-1'147,"0"1"1,0-1 0,0 0 0,0 0 0,0 0 0,0 0-1,0-1 1,0 1 0,0-1 0,0 1 0,1-1 0,-1 1-1,1-1 1,-1 0 0,-1-3 0,1 3 64,1 0 0,0 0 0,-1 0-1,1 0 1,-4-2 0,0-1-132,4 4-58,0 0 0,0 0 1,0 0-1,0 0 0,0 0 0,-1 0 1,1 0-1,0 0 0,-1 0 1,1 0-1,-1 1 0,1-1 1,0 0-1,-1 1 0,0 0 1,1-1-1,-1 1 0,1 0 1,-1 0-1,1 0 0,-1 0 1,0 0-1,1 0 0,-1 0 1,1 0-1,-1 1 0,1-1 1,-1 1-1,-2 0 0,3-1-3,1 1-18,-1-1 0,0 0 0,1 0 1,-1 1-1,1-1 0,-1 0 0,1 1 1,-1-1-1,1 0 0,-1 1 0,1-1 1,-1 1-1,1-1 0,0 1 0,-1 0 1,-62 68 39,49-51 46,-51 83 27,54-79-59,-28 88 36,34-89 10,-1 73 36,6-93-130,0 1 0,0 0 0,0-1 0,1 1-1,-1 0 1,0-1 0,2 4 0,4 13 34,18 33 1,-24-50-38,1 0 0,-1-1 0,0 1 1,1 0-1,-1-1 0,1 1 1,0 0-1,-1-1 0,1 1 0,-1-1 1,1 1-1,0-1 0,1 2 1,26 13 55,-24-14-59,-1 1 0,1-1 1,0 0-1,0 0 0,0 0 1,0-1-1,0 1 0,4-1 1,-5 0-2,0-1 0,0 1 0,-1-1 0,1 0 0,-1 0 0,1 0 0,0 0 1,-1 0-1,0-1 0,1 1 0,-1-1 0,4-3 0,-1 1-2,0-1-1,7-10 1,-11 14 1,0 0-3,0-1 0,0 1 1,0-1-1,0 1 0,-1-1 1,1 1-1,0-1 0,0-2 1,28-117-49,-26 94-8,-10-108-35,3 109-17,1 13 37,-2-14-90,-1 1 0,-12-33 1,14 48-57,-3-9-317,-10-19 1,17 38 478,-3-3-521,3 4 576,0 0-1,0 0 1,0 0 0,0 0 0,0 0-1,0 0 1,0 0 0,-1 0 0,1 0 0,0 0-1,0 0 1,0 0 0,0 0 0,0 0-1,0 0 1,0 0 0,0 0 0,0 0 0,0 0-1,0 0 1,0 0 0,-1 0 0,1 0-1,0 0 1,0 0 0,0 0 0,0 0 0,0 0-1,0 0 1,0 0 0,0 0 0,0 0-1,0 0 1,0 0 0,0 0 0,0 0 0,0 1-1,0-1 1,0 0 0,0 0 0,-1 0-1,1 0 1,0 0 0,0 0 0,0 0-1,0 0 1,0 0 0,0 0 0,0 0 0,0 0-1,0 1 1,0-1 0,0 0 0,0 0-1,0 0 1,0 0 0,0 0 0,1 0 0,5 7-155,99 86-1562,-6-7-5959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 5 8608,'5'0'1719,"-5"-2"-326,0 2-1366,0 0-1,0 0 0,-1 0 1,1-1-1,0 1 0,0 0 1,0 0-1,-1 0 0,1 0 0,0 0 1,0-1-1,-1 1 0,1 0 1,0 0-1,0 0 0,-1 0 1,1 0-1,0 0 0,-1 0 1,1 0-1,0 0 0,0 0 0,-1 0 1,1 0-1,0 0 0,0 0 1,-1 0-1,1 0 0,0 0 1,0 0-1,-1 1 0,-4 2 64,1-1 0,-1 2 0,1-1 0,-1 0 0,-5 8 0,3-5-43,-2 4 181,-42 67 117,41-59-11,-41 81 136,50-96-411,-1-1 0,1 1 0,0 0 0,0-1 0,-1 6 0,-17 90 438,18-80-130,2 5-117,6 31 0,-7-53-223,0 0 0,1 0 0,-1 0 1,0 0-1,1 1 0,-1-1 0,1 0 1,-1 0-1,1 0 0,0 1 0,8 9 102,0 0 0,17 16 0,-14-20 4,20 5 1,-20-9-120,20 1 0,0-4-219,0 0 1,37-7 0,-51 5 68,47-5-932,-50 4 600,-3 1 269,0 0 0,0 0 1,14 1-1,18 4-1704,-4-1-6323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2.3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370 1 13536,'-9'75'260,"-15"55"2555,18-103-2611,-1 14 556,-17 96 0,-6 24-513,19-89 226,-15 124 1,1 17-377,17-124-82,-25 378 23,28-377 44,-3 316 22,7-337-98,-1 70 1,0-23-27,2-80-85,1 78-138,-1-113 210,0-1-1,1 1 1,-1-1-1,0 1 1,0-1-1,0 1 1,0-1-1,0 1 1,0-1-1,0 1 1,0-1-1,-1 1 1,1-1-1,0 1 1,0-1-1,0 0 1,0 1 0,-1-1-1,1 1 1,0-1-1,0 1 1,-1-1-1,1 0 1,0 1-1,-1-1 1,1 0-1,0 1 1,-1-1-1,0 1 1,-5-3-155,6 2 167,-1-1-55,1 1 76,-1 0-1,0-1 1,1 1 0,-1 0 0,1-1 0,0 1-1,-1-1 1,1 1 0,-1-1 0,1 1 0,0-1 0,-1 1-1,1-1 1,-1 0 0,-11-19-1243,-50-83-11,42 69-753,-17-27-5199,87 143 5418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1116 10672,'0'-4'506,"0"1"0,-1 0 0,0 0 0,1 0 0,-3-5 1,2 5-344,0 1-110,1 0 1,-1 0 0,1 0 0,0 0 0,-1 0-1,1 0 1,0 0 0,1-4 0,-1-5 22,-4-36-35,3-7-49,-2-24 7,-1-7 1,0-8 0,-4-88-2,7 149-4,0-44-1,1-10 6,1-23 33,-1 108-23,0 0-1,0 1 1,0-1 0,0 1 0,0-1 0,0 1 0,0-1 0,0 1 0,0-1 0,0 0 0,0 1 0,0-1 0,1 1 0,-1-1 0,0 1 0,0-1 0,1 0 0,-1 1-3,1-1 1,-1 0-1,0 1 0,1-1 1,-1 1-1,1 0 0,-1-1 1,0 1-1,1-1 0,-1 1 1,1 0-1,-1-1 0,1 1 1,0 0-1,-1-1 0,1 1 1,-1 0-1,1 0 1,-1 0-1,1-1 0,0 1 1,-1 0-1,1 0 0,-1 0 1,1 0-1,0 0 0,-1 0 1,1 0-1,0 0 0,-1 1 1,1-1-1,-1 0 0,1 0 1,-1 0-1,1 1 1,0-1-1,0 1 0,-1-1 5,1 0 1,-1 1-1,0-1 0,1 0 0,-1 1 1,0-1-1,0 0 0,1 1 0,-1-1 0,0 1 1,0-1-1,1 1 0,-1-1 0,0 1 1,0-1-1,0 0 0,0 1 0,0 0 1,29 100 272,-22-73-144,21 144 68,-20-131-8,37 185 88,-37-189-47,24 75 103,-27-100-96,-4-11-227,-1 0-1,1 0 1,0 0 0,0 0 0,0 0 0,0 0 0,0-1-1,0 1 1,0 0 0,1 0 0,-1 0-16,-1-1 0,1 0 0,0 0-1,-1 0 1,1 0 0,-1 0 0,1 0 0,0 1 0,-1-2 0,1 1 0,0 0 0,-1 0 0,1 0-1,-1 0 1,1 0 0,0 0 0,-1-1 0,1 1 0,-1 0 0,1-1 0,-1 1 0,1 0 0,0-1-1,-1 1 8,1-1 0,-1 1-1,1 0 1,-1-1 0,0 1-1,1-1 1,-1 1 0,0-1-1,1 1 1,-1-1 0,0 1-1,0 0 1,1-1 0,-1 0-1,0 1 1,0-1 0,0 1-1,0-1 1,24-104 289,-20 77-146,20-132 42,-20 120-164,19-217-13,-17 209-118,18-142-130,-19 162-346,-4 23 477,2-9-156,1 0-1,11-28 1,-15 42 233,0 0-1,0 0 0,0 0 1,0 0-1,0-1 0,0 1 1,1 0-1,-1 0 1,0 0-1,0 0 0,0-1 1,0 1-1,0 0 1,0 0-1,0 0 0,0 0 1,0-1-1,1 1 0,-1 0 1,0 0-1,0 0 1,0 0-1,0 0 0,0 0 1,1 0-1,-1 0 0,0-1 1,0 1-1,0 0 1,0 0-1,1 0 0,-1 0 1,0 0-1,0 0 1,0 0-1,0 0 0,1 0 1,-1 0-1,0 0 0,0 0 1,2 1-29,0-1 1,-1 1 0,1 0-1,-1 0 1,1-1-1,-1 1 1,1 0 0,-1 0-1,0 1 1,1-1-1,-1 0 1,0 0 0,0 1-1,0-1 1,0 0-1,0 1 1,0-1-1,0 1 1,-1-1 0,2 3-1,-1-2 19,4 12-156,16 86-456,-14-62-635,20 89-7196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8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0 10848,'0'0'63,"0"0"1,0 0-1,-1 1 1,1-1-1,0 0 0,0 0 1,0 0-1,-1 0 1,1 0-1,0 0 1,0 1-1,0-1 1,0 0-1,0 0 1,-1 0-1,1 0 1,0 1-1,0-1 0,0 0 1,0 0-1,0 0 1,0 1-1,0-1 1,0 0-1,0 0 1,0 1-1,0-1 1,0 0-1,0 0 0,0 0 1,0 1-1,0-1 1,0 0-1,0 0 1,0 0-1,0 1 1,0-1-1,0 0 1,0 0-1,0 0 1,0 1-1,0-1 0,0 0 1,1 0-1,-1 0 1,0 1-1,0-1 1,0 0-1,0 0 1,1 0-1,-1 0 1,0 0-1,0 1 1,0-1-1,0 0 0,1 0 1,-1 0-1,0 0 1,0 0-1,1 0 1,-1 0-1,-3 2 172,-24 30 49,20-20-296,-23 79-15,25-70-59,-4 32-1,3 15 70,6-46 22,1 0 0,1-1 0,5 23 0,-2-28 96,2 2-20,14 26 1,-14-37 98,-5-5-160,1-1 0,-1 1 0,1-1 0,0 0 0,-1 0 0,1 0 0,0 0 0,0-1 0,-1 1 0,5-1 0,-7 0-20,0 0 1,1 0-1,-1 0 1,0 0 0,0 0-1,1 0 1,-1 0 0,0 0-1,0 0 1,1 0 0,-1 0-1,0 0 1,0 0 0,1 0-1,-1-1 1,0 1-1,0 0 1,1 0 0,-1 0-1,0 0 1,0-1 0,0 1-1,1 0 1,-1 0 0,0 0-1,0-1 1,0 1 0,0 0-1,0 0 1,1-1 0,7-13 7,1 0 0,7-20 1,-11 18-2,5-27-1,-5-14-3,-2-36 40,-3 87-30,-2-38 84,2 44-92,0 0 1,0 0-1,0 0 0,0 0 1,0 0-1,0 0 0,0 0 1,0 1-1,0-1 0,0 0 0,0 0 1,0 0-1,-1 0 0,1 0 1,0 0-1,0 0 0,0 0 0,0 0 1,0 0-1,0 0 0,0 0 1,0 0-1,0 0 0,0 0 1,0 0-1,0 0 0,0 0 0,-1 0 1,1 0-1,0 0 0,0 0 1,0 0-1,0 0 0,0-1 0,0 1 1,0 0-1,0 0 0,0 0 1,0 0-1,0 0 0,0 0 1,0 0-1,0 0 0,0 0 0,0 0 1,0 0-1,0 0 0,0 0 1,0 0-1,-1 0 0,1 0 0,0-1 1,0 1-1,0 0 0,0 0 1,0 0-1,0 0 0,0 0 1,0 0-1,0 0 0,0 0 0,0 0 1,0 0-1,1 0 0,-1 0 1,0-1-1,-4 6 67,2-1-48,-5 19-12,-11 71-84,4 31-834,14-122 871,0 15-784,8 54-201,-8-72 1014,0 1-1,0-1 1,0 0 0,0 0 0,0 1-1,0-1 1,0 0 0,0 0-1,0 1 1,0-1 0,0 0 0,0 1-1,0-1 1,0 0 0,0 0 0,1 1-1,-1-1 1,0 0 0,0 0-1,0 1 1,0-1 0,1 0 0,-1 0-1,0 0 1,0 1 0,0-1 0,1 0-1,-1 0 1,0 0 0,0 0-1,1 1 1,-1-1 0,1 0 0,1 1-49,1-1-1,-1 1 1,1-1 0,0 0 0,-1 0 0,1 0 0,-1 0 0,1 0 0,0-1 0,-1 1 0,1-1 0,-1 1 0,3-2 0,7-1-980,35-3-6711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 10312,'2'10'205,"-2"-9"-100,1 0 0,-1 1 1,0-1-1,0 1 0,1-1 0,-1 1 0,0-1 1,0 1-1,-1 2 0,-2 22 863,-20 119 1039,14-101-1813,-14 83-188,22-125-23,1 0 1,0 0 0,0 0 0,0 0-1,0 0 1,1-1 0,-1 1 0,1 3 0,-1-4 12,1-1 1,-1 1-1,0-1 1,0 0-1,1 1 1,-1-1-1,0 1 1,0-1-1,1 0 1,-1 1-1,0-1 1,1 0-1,-1 0 1,1 1-1,-1-1 1,0 0-1,1 0 1,-1 1-1,1-1 1,-1 0-1,1 0 1,-1 0-3,1 0-1,-1 0 1,0 0 0,0 0 0,0 0-1,0 0 1,0 0 0,1 0-1,-1 0 1,0 0 0,0 0 0,0 0-1,0 0 1,0 0 0,0 0 0,1 0-1,-1-1 1,0 1 0,0 0-1,0 0 1,0 0 0,0 0 0,0 0-1,0 0 1,0 0 0,1-1 0,-1 1-1,0 0 1,0 0 0,0 0 0,0 0-1,0 0 1,0 0 0,0-1-1,0 1 1,0 0 0,15-31-251,-1-1 161,22-45 8,-11 18 8,-4 6 72,9-21 30,-30 71 1,2-1 0,-1 1 0,0 0-1,1 0 1,-1 0 0,1 0 0,0 0-1,0 0 1,0 1 0,0-1 0,3-2 0,-4 4-10,-1 1-5,1 0 0,-1 0 0,0 0 0,0 0 0,0 0 0,0 0 0,1 0 0,-1 0 0,0 0-1,0 0 1,0 0 0,0 0 0,1 0 0,-1 0 0,0 0 0,0 0 0,0 0 0,1 0 0,-1 0 0,0 0 0,0 0 0,0 0 0,0 0 0,0 0 0,1 0 0,-1 1 0,0-1 0,0 0 0,0 0 0,0 0 0,0 0 0,0 0 0,1 1-1,-1-1 1,0 0 0,0 0 0,0 0 0,0 1 0,4 6 55,-1-3-36,-2-2-16,0 0-1,0 0 0,-1 0 1,1 0-1,0 1 1,-1-1-1,1 0 0,-1 0 1,0 0-1,0 3 1,8 73 119,-5-14 142,-1-8-186,-1-35-48,1 31 20,-2-51-55,1 6 13,-1-7-16,0 0 1,0 0-1,0 0 1,0 0-1,0 1 0,0-1 1,0 0-1,0 0 1,0 0-1,0 0 1,0 0-1,0 0 0,0 1 1,0-1-1,0 0 1,0 0-1,1 0 1,-1 0-1,0 0 0,0 0 1,0 1-1,0-1 1,0 0-1,0 0 1,0 0-1,0 0 0,1 0 1,-1 0-1,0 0 1,0 0-1,0 0 1,0 0-1,0 0 0,0 0 1,1 0-1,-1 0 1,0 0-1,0 0 1,2-3 19,17-61 13,-8 32-21,3-9-9,1 8-3,0 6 1,-14 25 0,1 0-1,-1 0 1,0 1 0,1-1 0,0 0-1,2-1 1,-4 2-1,0 1 0,0 0 0,1 0 0,-1 0 0,0 0 0,0 0 0,0-1 0,0 1 0,1 0 1,-1 0-1,0 0 0,0 0 0,0 0 0,1 0 0,-1 0 0,0 0 0,0 0 0,1 0 0,-1 0 0,0 0 0,0 0 0,0 0 0,1 0 0,-1 0 0,0 0 0,0 0 0,0 0 0,1 0 0,-1 0 0,0 0 0,0 0 0,1 0 0,-1 0 0,0 0 0,0 1 0,0-1 0,0 0 0,1 0 0,-1 0 0,0 0 0,0 1 0,0-1 1,0 0-1,2 5-2,-1 0 1,0-1-1,0 1 1,0 0 0,0 0-1,-1 0 1,0 0-1,-1 7 1,1-7-34,0 26-312,-6 39 0,3-40-358,-12 67-1740,9-53-3520,15-103 4478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1 147 10488,'0'0'2936,"5"6"-2476,16 17-320,-12-14 101,42 19 44,-40-25-330,1-2 16,0-1 1,19-1 0,-30 1 15,-1 0 0,1 0 0,0 0 0,-1 0 0,1-1 0,0 1 1,-1 0-1,1 0 0,0-1 0,-1 1 0,1 0 0,0-1 0,0 0 1,6-4-37,-1-1 1,0 0-1,-1 0 0,10-12 1,-15 17 36,1 0 0,-1 1 0,1-1 0,-1 0 0,0 0 0,1 0 0,-1 0 0,0 0 0,1 1 0,-1-3 0,4-27-116,-3-7 103,-1 31 50,0 0 1,-1 0 0,1 1-1,-1-1 1,-1 1 0,1-1-1,-1 1 1,0-1 0,0 1-1,-1 0 1,1 0 0,-1 0-1,0 0 1,-1 0 0,-4-4-1,8 8-15,0 1 0,0 0 0,0 0 1,0 0-1,0 0 0,0 0 0,0 0 0,0 0 0,0-1 0,0 1 0,-1 0 0,1 0 0,0 0 0,0 0 0,0 0 0,0 0 0,0 0 1,0 0-1,-1 0 0,1 0 0,0 0 0,0 0 0,0 0 0,0 0 0,0 0 0,0 0 0,-1 0 0,1 0 0,0 0 0,0 0 1,0 0-1,0 0 0,0 0 0,-1 0 0,1 0 0,0 0 0,0 0 0,0 0 0,0 0 0,0 0 0,0 1 0,0-1 0,-1 0 0,1 0 1,-6 4 145,-1 1 0,1 0 1,-10 11-1,15-15-127,0-1 0,1 1 0,-1 0 0,1-1 1,-1 1-1,1 0 0,-1 0 0,1-1 0,0 1 0,-1 0 0,1 0 1,0 0-1,-1 1 0,-18 83 544,18-65-180,13 88 126,-12-105-480,1 0 0,0 0 0,0 0 1,0 0-1,2 3 0,50 93 217,-52-97-273,0 0 0,0-1 0,0 1 0,1 0 0,-1-1 0,0 0 1,1 1-1,2 1 0,24 16-126,35 19 0,-61-37 90,-1 0-1,1 0 0,0-1 0,0 1 0,0 0 0,0-1 0,0 0 1,-1 1-1,3-1 0,-4 0 54,14 2-268,23 0 1,-22-3 205,22-5 0,-31 5-423,0 1 0,-1-1-1,9 1 1,48-1-7020,-144 3 5633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8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1685 0 13000,'20'31'1545,"102"200"2524,-77-125-2791,-33-77-1217,-1 1 107,44 152 84,-52-171-176,0 0 0,1 14 0,19 122 156,-2 18-170,-19-152-35,-1 1 1,0 25-1,-7 121 58,-10 3-41,15-152-17,0-1-1,-1 0 1,0 0 0,-5 11-1,-42 121 108,-14-6-97,63-136-37,-4 7 9,1 0 0,-1 0 0,0-1 0,-1 0 1,-8 10-1,-84 90 49,-17-12-12,104-86 10,-1-1 0,-18 10 0,29-17-56,-130 68 172,-7-12-122,82-37 30,55-19-80,-134 41 80,1-9-10,133-32-70,-51 12 268,-205 44 85,144-33-246,29-2-54,69-17-27,1 2 1,0-1 0,-21 14 0,-11 13 47,42-30-25,0 0-1,1 1 0,-1-1 0,-4 7 1,-89 122 287,91-125-268,1 1 1,-5 11 0,-68 177 197,64-148-224,-9 68 1,5 50 52,12-81-35,3-44 146,1 83 1,-2 15-159,3-81-15,0 270 30,-8 162 197,6-456-205,-27 146 209,-9-48-10,38-131-253,0 1-1,0-1 0,0 0 1,0 0-1,0 0 0,0 0 1,0 1-1,0-1 0,0 0 1,0 0-1,0 0 0,0 0 1,0 1-1,0-1 1,0 0-1,0 0 0,0 0 1,0 0-1,0 0 0,0 0 1,-1 1-1,1-1 0,0 0 1,0 0-1,0 0 0,0 0 1,0 0-1,0 0 0,-1 0 1,1 0-1,0 1 1,0-1-1,0 0 0,0 0 1,-1 0-1,1 0 0,0 0 1,0 0-1,0 0 0,0 0 1,-1 0-1,1 0 0,0 0 1,0 0-1,0 0 0,0 0 1,0 0-1,-1-1 1,-1-8-108,4 4-260,31-43-201,-21 34-72,83-75-274,-65 61-2340,27-26-7559,-133 126 8147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9.7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11032,'40'12'214,"-33"-9"861,-2 2-704,-1-1 1,0 1-1,0 0 0,0 1 0,-1-1 1,5 9-1,13 32 443,14 73 408,-33-111-1167,4 19 207,27 125 91,-26-119-180,29 141 71,-29-136-64,27 176 38,-28-178-212,-4-21 40,18 148-884,-27-187-1001,-3-16 1608,6 22-1,-11-103-1836,0 10-6905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12376,'12'3'520,"-10"-2"-268,0 0 0,0-1 1,1 1-1,-1-1 0,0 0 0,0 1 0,0-1 0,0 0 1,0 0-1,1-1 0,-1 1 0,0 0 0,0-1 0,0 1 1,0-1-1,0 1 0,0-1 0,0 0 0,3-2 0,-1 0-96,-2 1-59,-1 1 0,0 0 0,0 0 0,1 0 0,-1 1 0,1-1 0,-1 0 0,4-1-1,57-28 764,-50 24-639,19-7-1,-19 8-94,17-9 1,1 0 42,-10 5-255,0-1 0,23-15-1,-41 23 173,1 0-441,-1 1 1,1-1-1,-1 0 0,1 1 0,-1 0 0,7-3 0,3 1-2250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1 189 12824,'22'-88'292,"-19"80"328,1 5 220,0 3-677,1-1 1,-1 1 0,0 0 0,1 0-1,-1 0 1,0 1 0,0-1 0,1 1 0,-1 0-1,0 1 1,8 2 0,0 1 600,1 0-1,22 4 1,-19-5-607,-14-4-115,-1 1 0,0-1 1,0 0-1,0 0 0,0 1 1,0-1-1,1 0 0,-1 0 1,0 0-1,0 0 0,2-1 1,41-4 469,12-7-410,-30 5-278,0-1 0,-1 0 0,34-19 0,-9 5-1892,-45 19 1820,1 0 0,1 0 0,-1 1 0,0 0 0,11-2 0,-6 2 157,3-3-1915,15-4-5295,-67 21 5488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8344,'2'37'37,"-2"-37"-31,0 0-1,0 0 1,0 0-1,0 0 1,0 0-1,0 0 1,0 1-1,0-1 1,0 0-1,0 0 1,0 0-1,0 0 1,0 0 0,0 0-1,0 0 1,0 0-1,0 0 1,0 0-1,0 0 1,0 0-1,0 0 1,0 1-1,0-1 1,0 0-1,0 0 1,1 0 0,-1 0-1,0 0 1,0 0-1,0 0 1,0 0-1,0 0 1,0 0-1,0 0 1,0 0-1,0 0 1,0 0-1,0 0 1,0 0-1,0 0 1,0 0 0,0 0-1,1 0 1,-1 0-1,0 0 1,0 0-1,0 0 1,0 0-1,0 0 1,0 0-1,0 0 1,0 0-1,0 0 1,0 0 0,0 0-1,0 0 1,1 0-1,-1 0 1,4-6 512,6-13 649,-7 12-730,17-22 1526,-20 28-1904,1 1 0,-1 0 1,1 0-1,0 0 0,-1-1 0,1 1 1,-1 0-1,1 0 0,0 0 0,-1 0 1,1 0-1,0 0 0,-1 0 0,1 0 1,0 0-1,-1 0 0,1 1 0,-1-1 0,2 0 1,-1 1 55,12 3 97,-12-4-191,-1 1 1,1-1-1,-1 0 1,1 1-1,-1-1 0,1 0 1,-1 1-1,0-1 1,1 1-1,-1-1 0,1 1 1,-1-1-1,0 1 1,0-1-1,1 1 0,-1-1 1,0 1-1,0 0 1,49 98 526,-40-70-247,42 157 120,-40-138-146,15 93 3,0 15-190,-16-95 74,23 217 60,-29-232-102,15 173 98,-20-197-568,2-22 341,-1 0 0,-1 0 0,1 0 0,0 1 1,0-1-1,0 0 0,0 0 0,0 0 0,0 0 1,0 1-1,0-1 0,0 0 0,0 0 0,0 0 0,0 0 1,0 1-1,-1-1 0,1 0 0,0 0 0,0 0 1,0 0-1,0 0 0,0 0 0,-1 1 0,1-1 1,0 0-1,0 0 0,0 0 0,0 0 0,-1 0 1,1 0-1,0 0 0,0 0 0,0 0 0,0 0 1,-1 0-1,1 0 0,0 0 0,0 0 0,0 0 1,-1 0-1,1 0 0,0 0 0,0 0 0,0 0 0,0 0 1,-1 0-1,1 0 0,0 0 0,0-1 0,0 1 1,0 0-1,-1 0 0,1 0 0,0 0 0,0 0 1,0 0-1,0-1 0,0 1 0,-3-7-776,-15-84-192,-7-58-1157,5 30-6332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1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 13272,'-9'5'-293,"2"-1"892,0 0 0,0 0-1,0-1 1,-1 0 0,1 0-1,-13 2 1,18-4-534,0 0 0,-1 1 1,1-1-1,0 1 0,0 0 0,0 0 0,0-1 0,0 1 0,-3 5 0,2-4-52,0 0-32,0-1 0,0 1 0,1 0 0,-1 0 0,-2 4 0,-4 5 0,-2 0 10,-15 18-92,12-14 82,2 2 0,0-1-1,2 1 1,0 1 0,0 0-1,2 1 1,-10 33 0,17-48 17,0 0 1,0 0 0,0 8-1,2-5 12,0-1 0,1 1-1,-1 0 1,2 0-1,4 11 1,-1-7 276,41 54 116,-36-53-114,65 55 125,-23-24 220,-1-5-401,14 9-66,-56-38-180,2 5-58,12 22-1,-24-37 39,0 1 0,1-1 0,-1 1 0,0-1 0,0 1 0,0-1 0,1 0 0,-1 1 0,0-1 0,0 1 0,0-1 0,0 1 1,0-1-1,0 1 0,0-1 0,0 1 0,0-1 0,0 2 0,-1 2-55,0 0 0,-1 0 0,1 0 1,-1 0-1,0 0 0,0 0 0,0-1 0,0 1 1,-4 3-1,6-6 18,-1 0 1,1-1-1,-1 1 0,1-1 1,-1 1-1,1-1 0,-1 1 1,1-1-1,-1 1 1,0-1-1,1 1 0,-1-1 1,0 0-1,1 1 0,-2-1 1,1 0 71,1 0-1,0 0 1,-1 0 0,1 0 0,-1 0-1,1-1 1,0 1 0,-1 0 0,1 0-1,0 0 1,-1-1 0,1 1 0,0 0 0,0-1-1,-1 1 1,1 0 0,-1-1 0,1 0-180,-1 1 0,1-1 0,-1 0 0,1 1 0,-1-1 0,0 1 0,1-1 0,-1 1 0,0 0 0,0-1 0,1 1 0,-3-1 0,-7-1-7743,24 5 5950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2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2 14256,'-15'4'199,"10"-3"48,1 0 0,0 0 0,0 0 0,-1-1 0,-5-1 1805,10 1-2013,7-3 1477,11-2-400,-17 7-1128,-1 15-1,0-1-1,-1 0 1,0 0 0,-5 21 0,0-2 5,-9 84-37,12-90 20,-6 63 3,-3 49 18,4 74 4,5 11 18,3-123 68,7 184 1,41 804 258,-29-791-153,73 607 472,-34-406-221,-34-1 129,-24-466-500,-14 347 691,10-342-711,0 4-42,-16 156-831,2-66-972,15-115 1001,0 58-2630,1-41-5544,4-82 6737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3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34 287 13088,'11'19'222,"-9"-14"2165,-5-6-1286,-7-5-478,9 5-403,-16-11 260,16 11-432,-9-10 573,6 2-498,9 14-164,7 6-49,-1 1 75,-9-9 28,1 1-1,-1-1 0,0 0 0,0 0 1,0 1-1,0-1 0,-1 1 0,0 0 0,1-1 1,-1 1-1,0 0 0,0 5 0,9 31 53,25 63-55,-28-78-4,29 120 6,-29-116 8,26 110 11,-27-114 2,19 90 113,-24-106-159,5 14 345,2 40 1,-15-71-273,4 4-56,-5-18 5,6 18-6,-33-105 7,27 82-30,-32-125-24,32 120-56,-25-129-33,28 129 68,5 32 64,-31-239-85,25 131 77,5 74 7,2 21 3,1 1-1,7-24 1,-9 36-1,0-1 1,1 0-1,-1 1 1,0-1-1,0 0 1,1 1-1,-1-1 1,0 1-1,1-1 0,-1 0 1,1 1-1,-1-1 1,1 1-1,-1-1 1,1 1-1,0-1 1,19-14 9,29-18 1,-48 32-7,1 0 0,-1 0 0,1 1-1,0-1 1,-1 0 0,1 1 0,0-1 0,2 0 0,11-1 5,0 0 0,-1 0 1,1 2-1,0 0 0,0 0 1,0 1-1,-1 1 0,1 1 1,-1 0-1,1 1 0,-1 0 1,23 11-1,-21-7 7,1 2 1,-2 0-1,28 23 1,-36-27-11,1 2 1,-1-1-1,0 1 1,0 0-1,-1 1 0,0-1 1,9 20-1,-15-28-3,0 1 0,1-1 0,-1 1 0,0 0 0,0-1 0,0 1-1,0 0 1,1-1 0,-1 1 0,0-1 0,0 1 0,0 0 0,-1 0-1,-1 15 20,0 0 0,-6 16 0,8-31-14,-1 0 1,1 1 0,-1-1-1,1 0 1,-1 0 0,0 0-1,1 1 1,-1-1 0,-2 2-1,-16 19 54,-30 26 0,30-35 38,-101 46 15,95-49-140,-114 29-841,60-21-108,72-16 141,7-1 546,5 0 60,26-3-2038,-14 2-5700,-39 0 5981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14616,'7'7'1760,"2"3"335,24 34-1168,-23-31-650,12 22 1,-11-16-200,33 62-14,45 131-60,-87-208-4,16 48 22,30 100 3,2 17-10,-33-104 31,43 223 12,-51-240-52,5 52 1,-8-14-67,-4-59-245,-2-22 243,0 11-97,0 0-1,-3 23 1,2-36-221,0-4-134,-7-19-379,-2-24 661,4 21-1980,-4-15-5836,24 89 6050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1 470 15152,'0'0'5787,"9"-6"-5173,-6 4-596,11-8 101,-1 0 1,-1-1 0,1 0-1,10-13 1,3-10-16,-13 19-98,75-68 8,-68 66 14,86-74 26,-86 74 28,-20 17-82,152-115 122,-145 111-245,0-1 0,10-4 1,-6 4-76,-11 5 171,1 0 1,-1-1 0,0 1 0,0 0-1,0 0 1,0 0 0,0 0-1,0 0 1,0 0 0,0 0 0,0 0-1,1 0 1,-1 0 0,0 0 0,0 0-1,0 0 1,0 0 0,0 0-1,0 0 1,0 0 0,0 0 0,1 0-1,-1 0 1,0 0 0,0 0 0,0 0-1,0 0 1,0 0 0,0 0-1,0 0 1,0 0 0,0 1 0,1-1-1,-1 0 1,0 0 0,0 0 0,0 0-1,0 0 1,0 0 0,0 0-1,0 0 1,0 0 0,0 0 0,0 0-1,0 1 1,0-1 0,0 0 0,0 0-1,0 0 1,0 0 0,0 0-1,0 0 1,0 1 0,0 3-262,-2 1 235,-3 7-3041,3-1-6048,5-25 6893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12912,'3'8'152,"4"18"1056,15 76 321,-16-75-681,34 133 282,-31-123-588,49 181 150,-44-169-506,67 231 70,-66-228-94,53 191 70,-38-112-678,-37-207-1843,5 53 2062,2-46 1,0-40-1806,0-57-7901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6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0 12912,'-20'52'255,"20"-52"-240,-1 1 88,1-1 0,0 1 0,-1 0-1,1 0 1,-1-1 0,1 1 0,0 0 0,0 0 0,-1 0-1,1-1 1,0 1 0,0 0 0,0 0 0,0 0-1,0 0 1,0-1 0,0 1 0,0 0 0,1 0-1,-1 0 1,0 0 0,0-1 0,1 1 0,-1 0-1,0 0 1,1-1 0,-1 1 0,1 1 0,0-1 64,-1-1-102,1 0-1,-1 0 1,0 1-1,0-1 0,0 0 1,1 0-1,-1 0 0,0 0 1,0 1-1,1-1 1,-1 0-1,0 0 0,0 0 1,1 0-1,-1 0 0,0 0 1,0 0-1,1 0 1,-1 0-1,0 0 0,0 0 1,1 0-1,-1 0 0,0 0 1,1 0-1,-1 0-37,0 0-1,1 0 1,-1 0-1,0 0 1,0 0-1,1 0 1,-1 0-1,0 0 1,0 0-1,1 0 1,-1 0-1,0 0 1,0 0-1,1 0 1,-1 0-1,0 0 1,0 0-1,0 0 1,1 1-1,-1-1 1,0 0-1,0 0 1,0 0-1,1 0 0,-1 0 1,0 1-1,0-1 1,0 0-1,0 0 1,1 0-1,-1 1 1,0-1-1,0 1-23,-1 0-1,1 0 0,-1-1 0,0 1 0,1 0 0,-1-1 0,1 1 0,-1 0 1,0-1-1,0 1 0,0 0 0,0-1 0,-39 32-20,11-6 16,-23 25 26,44-40 96,-18 42 84,24-41 98,2 0-180,0 1 1,2 0-1,-1 0 1,2-1-1,-1 1 1,9 20-1,-7-23-82,-2-5 14,1 0 0,-1 0 0,1 0 0,6 9 1,44 56 266,-42-57-135,0 0 0,23 18 1,-25-22-137,-1-1 44,1-1 0,-1-1 0,1 1 0,13 6 0,6 4-16,48 27-52,-60-34-220,72 58-206,-70-53-440,73 59-300,-38-33-173,-19-18 1136,-14-9-2124,22 16-6205,-98-69 6392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1 12104,'-7'0'523,"-1"0"1,1 1-1,-1-1 1,1 2 0,-1-1-1,-7 3 1,-5 4-388,1 0 0,0 1 0,0 1 0,-20 14 0,35-21-120,2-3-4,1 1 0,0 0 0,-1 0 0,1 0 0,0 0 0,0 0 0,0 0 0,0 1 0,0-1 1,0 0-1,0 1 0,0-1 0,0 0 0,0 1 0,1-1 0,-1 1 0,0 1 0,1-2 5,1-1 1,-1 1-1,0 0 0,0-1 1,1 1-1,-1-1 0,1 1 1,-1-1-1,0 0 0,1 1 0,-1-1 1,1 1-1,-1-1 0,1 0 1,-1 1-1,1-1 0,0 1 0,1-1 19,30 20 313,38 15 1,-37-20-227,14 8-71,-28-12 68,86 55 60,-86-51 0,71 60 52,-75-60-150,-8-7-35,3 2 9,-1 0 0,-1 0 0,0 1 0,12 21-1,-16-24-7,-1 0 0,0-1 0,0 2 0,1 7 0,-4-15-45,0-1-1,0 0 1,0 0-1,0 1 1,0-1-1,0 0 1,0 1-1,0-1 1,0 0-1,0 0 1,0 1-1,0-1 1,0 0-1,0 1 1,0-1-1,-1 0 1,1 0-1,0 1 1,0-1-1,0 0 1,0 0-1,0 1 1,-1-1-1,1 0 1,0 0-1,0 0 1,-1 1-1,1-1 1,0 0-1,0 0 1,-1 0-1,-10 9 32,0-1-1,0-1 0,-14 7 1,24-14-16,0 1 1,-1 0 0,1-1-1,-1 1 1,1-1 0,-1 1-1,1-1 1,-1 0 0,-1 0-1,-46 4 169,-16-5-150,36-2-59,1-1-1,-46-13 0,60 14 13,-54-17-304,54 16 22,1-1 0,0 0 0,-19-11 0,32 16 272,-1 0 0,1-1 0,0 1 0,0 0 0,-1 0 0,1 0 0,0 0 0,0 0 0,0 0 0,-1-1 0,1 1 0,0 0 0,0 0 0,0 0 0,0-1 0,0 1 0,-1 0 0,1 0 0,0 0 0,0-1 0,0 1 0,0 0 0,0 0 0,0-1 0,0 1 0,0 0 0,0 0 0,0-1 0,0 1 0,0 0 0,0 0 0,0-1 0,0 1 0,0-4-44,0 0-1,0 1 1,1-1-1,-1 0 1,1 1-1,0-1 1,0 1-1,0-1 1,0 1-1,1-1 1,-1 1-1,1 0 1,0 0-1,0-1 1,4-3-1,54-59-1196,-49 56 345,55-61-8890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12912,'9'16'164,"-6"-11"83,0 0 1,0 1-1,-1-1 1,4 11-1,25 80 1324,-24-71-752,28 119 244,-28-110-670,37 166 82,-33-154-462,18 82 1,9 31-12,-2-22-2,-8-38-57,-18-66-228,-6-18 88,29 86-1144,-32-101 1286,3 11-584,-4-11 624,0 1 0,0-1 0,0 0 0,0 0 0,1 0 0,-1 1 0,0-1 0,0 0 0,0 0 0,0 1 0,0-1 0,0 0 0,0 0 0,0 0 0,1 1 0,-1-1 0,0 0 0,0 0 0,0 0 0,0 0 0,1 1 0,-1-1 0,0 0 0,0 0 0,0 0 0,1 0 0,-1 0 0,0 0 0,0 0 0,1 1 0,-1-1 0,0 0 0,0 0 0,1 0 0,-1 0 0,0 0 0,2-7-231,9-59-384,-7 35-819,11-61-7464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504 1 13176,'-53'2'1521,"-26"2"108,61-2-1114,-87 11-71,84-9-1336,-85 18-224,89-18 863,1 3-773,-22 13 0,-12 4-7714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294 480 11832,'-39'-7'623,"-19"-5"1042,-7 1 233,64 11-1879,1 0 0,-1 0-1,1 0 1,-1 0 0,1 0 0,-1 0-1,1 0 1,-1 0 0,1 0 0,-1 0-1,1 0 1,-1 1 0,1-1-1,0 0 1,-1 0 0,1 0 0,-1 1-1,1-1 1,-1 1 0,-54 34 442,45-25-428,-36 51 51,46-60-65,-1 0-1,0 0 1,1-1-1,-1 1 1,1 0-1,-1 0 1,1 0-1,0 0 0,-1 1 1,1-1-1,0 2 1,-3 19 133,0 30 1,3-51-142,0 0 0,0 0 0,0 0-1,0 0 1,0 0 0,1 0 0,-1-1 0,0 1 0,0 0-1,1 0 1,-1 0 0,1 0 0,-1 0 0,0-1 0,2 2-1,55 75 258,-55-75-224,0 0-1,-1 0 0,1 0 0,0-1 0,0 1 0,3 1 0,87 49 369,-72-44-184,-20-8-226,15 4 103,0 0 0,0-2 0,0 1 0,0-2 0,29 0 0,-37-1-5,2 0-50,0-1 0,0 1 1,0-2-1,0 1 0,-1-1 1,1 0-1,11-5 0,-10 2 4,-1 0 0,17-13 0,-25 18-50,-1 0 0,0-1 0,1 1 0,-1 0 0,0 0 0,1-1 1,-1 1-1,0 0 0,0-1 0,1 1 0,-1-1 0,0 1 0,0 0 0,0-1 1,1 1-1,-1-1 0,0 1 0,0-1 0,0 1 0,0-1 0,1-6 9,-1 0 0,0 0 0,0 1 0,-1-1 0,0 0-1,0 1 1,-2-9 0,-4 1-18,-9-9-75,-21-22 1,20 29-494,0 0 0,-22-15 0,29 22 408,-2-2-642,3-1 302,-14-27 0,23 39 496,0 0 0,0-1 0,0 1 0,-1-1 0,1 1 1,0-1-1,0 1 0,0 0 0,0-1 0,0 1 0,0-1 0,0 1 0,0-1 0,0 1 1,0-1-1,0 1 0,0-1 0,0 1 0,0 0 0,0-1 0,0 1 0,1-1 0,-1 0 1,7-14-382,0-1 0,12-18 0,-12 21-610,30-60-8566</inkml:trace>
  <inkml:trace contextRef="#ctx0" brushRef="#br0" timeOffset="1">521 456 11568,'9'79'1304,"-4"-51"436,10 35 1,-11-48-654,-2-10-842,-2-19-88,1 6-137,-1 5-16,0 0-1,0 0 0,0 0 0,0 0 0,0-1 0,-1 1 0,-1-4 0,-13-83 29,2 21 129,-1-11 40,3-9 45,10 73 76,9-34 172,-7 41-317,1 1 1,1 0-1,-1 1 0,8-16 0,-6 17-110,-2 3-17,0 0 1,0-1-1,0 1 0,0 1 1,1-1-1,3-3 1,2-1-122,0 1 0,0 0 1,1 0-1,0 0 0,10-4 1,-19 10 54,0 0 1,0 0 0,0 0-1,1 0 1,-1 0-1,0 0 1,0 0 0,0 0-1,0 0 1,0 0 0,0 0-1,0 0 1,1 0 0,-1-1-1,0 1 1,0 0-1,0 0 1,0 0 0,0 0-1,0 0 1,0 0 0,0 0-1,0-1 1,0 1-1,0 0 1,0 0 0,0 0-1,0 0 1,0 0 0,0-1-1,0 1 1,0 0-1,0 0 1,0 0 0,0 0-1,-1-22-372,-2-5-2248,1 4-6373,5 53 6763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568 0 13808,'-4'11'166,"3"-8"18,-1 0 1,1-1-1,0 1 0,-1 0 0,0-1 0,-2 4 1,-38 37 3537,41-42-3677,0 0 0,1 0 0,-1 0 0,0 0 0,1 0 0,-1 0 0,0 0 0,1 0 0,-1 0 0,0 2 0,-48 115 557,46-110-596,1 0-1,-1-1 0,0 11 1,-26 126 19,-1 29 0,20-88 77,-9 167 3,2 34-64,11-139 59,-6 309 0,2 67-34,5-292 160,-13 396 1,-4 50-120,12-417 201,-19 341 4,-5-21-174,20-375 242,-22 230 0,-1-53-229,24-253 222,-15 140 1,5-49-246,16-150 138,-4 63 1,4-39-211,5-67-43,1-13-10,-2 38-50,3-65-176,-1 1 0,-3-17-1,2 12 100,2 13 27,-1 1 1,1-1 0,1 0 0,-1 0 0,0 0-1,2-5 1,19-112-577,8-30 412,-28 142 134,1-1 1,1 1-1,-1 0 1,6-10 0,-8 19 126,51-121-628,12 5 461,-63 116 167,36-71-2581,32-71-7124,-159 332 7289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605 98 12016,'-84'-50'2597,"80"47"-2401,1 1 0,-1 0-1,1 0 1,-1 1 0,1-1 0,-8-2 0,-2 0 6,-25-8 50,22 8 223,-73-7 111,86 11-576,1-1 0,-1 1 0,0 0 0,1 1 0,-5-1 0,-90 20 78,78-13-8,-73 44 50,90-50-113,0 0-1,1 0 1,-1 0 0,1 0 0,-1 0 0,1 1-1,-1-1 1,1 1 0,-2 1 0,-8 11 69,-11 17 0,-6 22-44,26-50-35,1 0 0,-1 0-1,1 0 1,0 0 0,0 4-1,-17 114 76,17-118-64,1 0 1,0-1 0,0 1-1,0-1 1,1 1 0,-1-1-1,0 1 1,2 2 0,16 61 153,11 2-111,-29-68-61,2 5 33,0 0 1,1 0-1,4 6 0,84 106 161,-87-112-138,1-1 0,9 9 0,130 94 201,-141-104-221,0-1 1,1 0-1,-1 0 1,1 0-1,-1-1 0,5 2 1,-8-3-37,17 6 129,25 6 0,-30-10-101,0-1-1,18 0 0,-28-1-6,0 0 0,0 0 0,1 0 0,-1 0-1,0-1 1,4 0 0,-6 1-21,10-3 49,0 0 0,16-7 0,-17 4-31,1 0 0,12-10-1,-8 2 105,4-9-40,23-41 0,-31 44-16,20-94 20,-27 91-58,3-29 4,-3-5-26,-3 39-30,-2-1 0,-5-25 0,7 41-46,-1 0 0,1 0 1,-1 1-1,0-1 0,0 0 0,0 1 0,0-1 0,-3-4 0,0 0-21,0 0 8,3 5-32,0-1 0,-1 1 0,1 0 0,-1-1 0,1 1 0,-5-3 0,-31-33-3023,19 22-5545,41 38 6521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12824,'38'-2'3605,"-38"2"-3550,0 0-1,0 1 1,0-1 0,0 0-1,1 0 1,-1 0 0,0 0-1,0 0 1,0 1 0,0-1 0,0 0-1,0 0 1,0 0 0,1 0-1,-1 1 1,0-1 0,0 0-1,0 0 1,0 0 0,0 0 0,0 1-1,0-1 1,0 0 0,0 0-1,0 0 1,0 1 0,0-1 0,0 0-1,0 0 1,0 0 0,0 0-1,-1 1 1,1-1 0,0 0-1,0 0 1,0 7 676,0 0-428,1-2-233,-1 0 1,1 1 0,0-1-1,1 0 1,1 5-1,26 68 72,70 150 302,-97-224-440,30 61 125,49 72 0,-72-123-48,5 9-9,27 32-1,27 19-195,-68-74 94,0 0-1,1 0 0,-1 0 1,0 1-1,1-1 1,-1 0-1,0 0 0,1 0 1,-1 0-1,1 0 0,-1 0 1,0 0-1,1 0 1,-1 0-1,0 0 0,1 0 1,-1 0-1,0 0 0,1 0 1,-1-1-1,0 1 0,1 0 1,-1 0-1,0 0 1,1 0-1,-1-1 0,0 1 1,1 0-1,-1 0 0,0 0 1,0-1-1,1 1 1,-1 0-1,0-1 0,1 1-50,0-2-1,0 1 1,0 0-1,0-1 1,0 1-1,-1-1 0,1 1 1,0-1-1,-1 0 0,1 1 1,-1-1-1,1-3 1,2-24-889,-2 22 1044,2-45-268,-2 23-1993,3-27-6039,-9 130 6178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13272,'0'0'5225,"3"11"-5207,9 33 34,-5-25 188,34 64 95,-31-66-100,85 115 615,-67-105-763,-28-27-75,1 1-1,-1-1 1,1 1-1,0-1 1,-1 1-1,1-1 1,0 1-1,0-1 1,-1 1 0,1-1-1,0 0 1,0 1-1,-1-1 1,2 0-1,8 2 31,0-1 0,-1 0 0,1 0 0,14-2 0,-23 1-42,0 0 1,0 0 0,0 0-1,0 0 1,0-1 0,0 1-1,0 0 1,0-1 0,0 1-1,0-1 1,1 0 0,29-20 11,-25 16-11,0-1 0,0 1 0,8-13 0,-9 11 0,0 0 0,-1-1 0,7-13 0,-5 5 5,4-24 0,17-89 522,-21 107-243,-1 36-138,-4-6-135,-1-6 7,1 1 0,-1-1 0,0 1 0,1-1 0,0 0-1,-1 1 1,1-1 0,1 3 0,23 56 168,-19-49-145,-1 0 0,2-1-1,0 1 1,14 17 0,-15-21-32,-2-3 0,0 0 0,0 0 1,0 0-1,8 6 0,-2-2-1,24 19-3,-29-24-40,0 0-1,0 0 0,1-1 0,-1 0 0,1 0 1,0 0-1,0-1 0,0 0 0,0 0 0,12 2 1,30 0-501,-48-4 505,0 0 0,1 0-1,-1 0 1,0 0 0,1 0 0,-1 0 0,0 0-1,1 0 1,-1 0 0,0 0 0,1 0 0,-1 0-1,0-1 1,1 1 0,-1 0 0,0 0 0,0 0-1,1 0 1,-1-1 0,0 1 0,0 0 0,1 0-1,-1 0 1,0-1 0,1 1 0,3-6-110,0 1 1,-1-1 0,1 0 0,-1 0 0,0 0-1,3-9 1,-4 11 85,-1 0 0,0-1 0,0 1 0,0 0 0,1-9 0,-1 0 5,6-38-2307,6-26-9237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54 13272,'-2'3'284,"0"1"0,0 0 0,0 0 1,1 0-1,-3 8 0,4-10-154,0-1 0,-1 1 1,1 0-1,0 0 0,0-1 0,0 1 0,1 0 0,-1-1 0,0 1 0,1 0 0,-1-1 0,1 1 0,-1-1 1,1 1-1,0-1 0,1 3 0,-2-2-119,1-1 1,0 1-1,-1-1 1,1 1 0,-1 0-1,1 0 1,-1-1-1,0 1 1,0 0-1,0-1 1,0 1-1,0 0 1,0 0 0,-1 2-1,0-4-52,1 0 0,-1-1 0,1 1 0,-1 0 0,1 0 0,-1 0 0,1-1 0,-1 1 0,1 0 0,-1-1 0,1 1 0,-1 0 0,1-1 0,-1 0 0,-1 0-37,-4-4-71,0-1 0,1 1 0,-1-1 0,1-1 0,-7-10 1,-15-36-2180,27 53 2275,-1-1 1,1 1 0,0 0 0,0-1-1,0 1 1,-1-1 0,1 1 0,0-1-1,0 1 1,0-1 0,0 1 0,0-1-1,0 1 1,0-1 0,0 1 0,0-1-1,0 1 1,0 0 0,0-1 0,0 1-1,0-1 1,1 0 0,6-9-792,-4 6-17,7-8-6152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42 7800,'0'0'12,"0"0"1,0 0 0,0 0 0,0 0-1,0 0 1,0 0 0,0 0-1,0 0 1,0 0 0,0 0 0,0 0-1,0 0 1,0 0 0,-1 0-1,1 0 1,0 0 0,0 0-1,0 1 1,0-1 0,0 0 0,0 0-1,0 0 1,0 0 0,0 0-1,0 0 1,0 0 0,0 0-1,0 0 1,0 0 0,0 0 0,0 0-1,0 0 1,0 0 0,0 0-1,0 0 1,0 0 0,0 0 0,0 0-1,0 0 1,0 1 0,0-1-1,0 0 1,0 0 0,0 0-1,0 0 1,0 0 0,0 0 0,0 0-1,0 0 1,0 0 0,0 0-1,0 0 1,0 0 0,0 0-1,0 0 1,0 0 0,0 0 0,0 0-1,0 0 1,0 0 0,0 1-1,0-1 1,0 0 0,0 0 0,0 0-1,0 0 1,1 0 0,-1 0-1,0 0 1,7 1 631,10 0 1240,-16-1-1826,-1 0 1,1 0-1,-1 0 0,1 0 0,0-1 1,-1 1-1,1 0 0,-1 0 0,1-1 1,-1 1-1,1 0 0,-1-1 0,0 1 1,1 0-1,-1-1 0,1 1 0,-1-1 1,0 1-1,1-1 0,-1 1 0,0-1 1,1 1-1,-1-1 0,0 1 0,0-1 1,0 1-1,1-1 0,-1 0 1,0 1-1,0-1 0,0 1 0,0-1 1,0 0-1,0 1 0,0-1 0,0 1 1,0-1-1,-1 0 0,1 0 12,0-1-1,0 1 1,0 0 0,-1 0-1,1 0 1,-1-1 0,1 1-1,0 0 1,-1 0 0,0 0-1,1 0 1,-1 0-1,0 0 1,0 0 0,1 0-1,-1 0 1,0 0 0,0 0-1,0 0 1,-1 0 0,0 0-37,0 0 1,0 0 0,0 0 0,0 0 0,0 1 0,0-1 0,0 1 0,0 0 0,0-1 0,0 1 0,0 0-1,0 0 1,0 0 0,0 0 0,0 1 0,0-1 0,0 1 0,0-1 0,0 1 0,0-1 0,0 1 0,0 0-1,0 0 1,1 0 0,-1 0 0,0 0 0,1 1 0,-1-1 0,-1 2 0,-3 4 28,1 0 0,0 0 0,1 0 0,0 0 0,0 1 0,0 0 0,-3 10 0,-14 61 167,20-78-223,-5 28 251,1 0 1,-2 55 0,9-39-161,0-27 158,20 75 114,-15-74-76,38 65 97,-34-70-204,44 40 61,-55-54-238,1 1 0,0 0-1,0-1 1,0 1 0,0-1-1,-1 1 1,1-1 0,0 1 0,0-1-1,0 1 1,0-1 0,2 0-1,22 6 68,34 2-1,-58-8-66,1 1 0,0-1 1,-1 0-1,1 0 0,0-1 0,-1 1 0,4-1 0,7-3 15,0 0-1,0-1 0,21-12 1,-33 16-23,1 1 1,0 0 0,0-1-1,-1 0 1,1 1 0,0-1-1,-1 1 1,1-1 0,-1 0-1,1 1 1,-1-1-1,1 0 1,-1 0 0,1 1-1,-1-1 1,1-1 0,-1 2-2,4-9 10,0 0 1,3-11 0,-4 11-10,-1 0 0,-1 0 1,0 0-1,0-11 0,-1 8-1,-1 0 0,-4-25 0,-13-27 0,10 40 27,-1 1 0,-19-35-1,27 57-19,-5-10 33,-11-16 0,15 24-22,1 1-1,-1-1 1,-1 1-1,1-1 1,0 1-1,-1 0 1,1 0-1,-1 0 1,1 0 0,-1 0-1,0 1 1,-6-3-1,9 4-11,0-1 1,-1 1-1,1 0 0,-1 0 1,1 0-1,-1 0 0,1 0 1,0 0-1,-1 0 0,1 0 1,-1 0-1,1 0 0,-1 0 1,1 0-1,0 1 0,-1-1 1,1 0-1,-1 0 1,1 0-1,0 1 0,-1-1 1,1 0-1,-1 0 0,1 1 1,0-1-1,-1 0 0,1 1 1,0-1-1,0 0 0,-1 1 1,1-1-1,0 0 0,0 1 1,0-1-1,-1 1 0,1-1 1,0 0-1,0 1 0,0-1 1,0 1-1,0-1 0,0 1 1,0 20 81,0-19-85,1 8 9,-1-6-9,0 0 0,1-1 0,-1 1 0,1 0 0,0 0 0,3 6 0,22 59-52,-25-68 8,-1 1 1,1-1-1,0 0 0,-1 1 1,1-1-1,0 0 0,2 3 1,12 13-532,0-1 1,1 0 0,25 18-1,-16-21 355,-24-13 185,0 1 0,1 0 0,-1-1 0,0 1 0,0-1 0,1 1 0,-1-1 0,0 0 0,1 0-1,-1 1 1,0-1 0,1 0 0,-1 0 0,0 0 0,1-1 0,-1 1 0,0 0 0,1 0 0,-1-1 0,0 1 0,3-2 0,7-1-1817,20-3-8471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11032,'53'40'200,"-41"-28"800,53 70 357,-52-63-570,48 76 263,-21-37 23,-7-9-619,28 33 880,-57-78-1161,-3-6-81,-2-12-58,-16-109 59,17 116-77,0-1-1,1 1 1,-1 0-1,2 0 1,-1 0-1,5-12 1,-3 9 21,15-53 590,-16 55-543,2 1 1,-1 0 0,1 0 0,0 1 0,7-10 0,-11 16-75,1-1 1,-1 0 0,1 1 0,-1-1-1,1 0 1,0 1 0,-1-1 0,1 1-1,0 0 1,-1-1 0,1 1 0,0-1-1,0 1 1,-1 0 0,1-1-1,0 1 1,0 0 0,0 0 0,-1 0-1,1 0 1,0 0 0,0 0 0,1 0-1,0 0 6,-1 1 0,1-1 0,-1 1 0,1 0 0,-1-1 0,1 1 0,-1 0 0,0 0-1,1 0 1,-1 0 0,2 2 0,2 2 21,0 1 0,-1 0-1,1 0 1,3 8 0,0 1-50,-1 1 0,0 1 0,-1-1-1,7 34 1,11 49-2040,-24-98 1975,0-1 1,1 1-1,-1 0 1,0-1-1,0 1 0,1 0 1,-1-1-1,0 1 0,1 0 1,-1-1-1,0 1 1,1-1-1,-1 1 0,1-1 1,-1 1-1,1-1 0,-1 1 1,1-1-1,0 1 0,-1-1 1,1 0-1,0 1 1,-1-1-1,1 0 0,0 1 1,-1-1-1,1 0 0,0 0 1,-1 0-1,2 0 1,-2 0 69,0 0 1,1 0-1,-1 0 1,0 0-1,0 0 1,0 0-1,0 0 1,0 0-1,0 0 1,0 0-1,1 0 1,-1 0-1,0 0 1,0 0-1,0 0 1,0-1-1,0 1 1,0 0-1,0 0 1,0 0-1,0 0 1,0 0-1,1 0 1,-1 0-1,0-1 1,0 1-1,0 0 1,0 0-1,0 0 1,0 0-1,0 0 1,0 0-1,0-1 1,0 1-1,0 0 1,0 0-1,0 0 1,0 0-1,0 0 1,18-70-2185,-1 6-6968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10848,'3'13'36,"18"115"1321,-21-108-962,-1-18 1,-1-13 492,1 3-726,0 2-40,0 0 1,0 0-1,1 0 0,0 0 0,0 1 0,0-1 0,2-6 1,-2 11-101,0 1 0,0-1 1,0 1-1,1-1 1,-1 0-1,0 1 1,0-1-1,0 1 1,1-1-1,-1 1 0,0-1 1,1 1-1,-1 0 1,0-1-1,1 1 1,-1-1-1,0 1 1,1 0-1,-1-1 0,1 1 1,-1 0-1,1-1 1,-1 1-1,1 0 1,-1 0-1,1 0 1,-1-1-1,1 1 0,-1 0 1,1 0-1,0 0 1,-1 0-1,1 0 1,0 0-1,1 1 31,-1-1 0,0 1-1,1-1 1,-1 1 0,0 0 0,0 0-1,1-1 1,-1 1 0,0 0 0,0 0-1,0 0 1,0 1 0,0-1 0,0 0-1,0 0 1,-1 0 0,1 1 0,0 1-1,38 72 535,-30-52-532,42 124 38,-41-115 20,37 128 10,-39-131-188,-4-15-47,26 103-930,-20-68-197,-10-46 899,2-6-119,0-4 274,0 0 1,0-1-1,0 1 1,1-9-1,4-32-156,20-99-1496,-3 11-5823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1 12912,'-64'55'1713,"-9"4"181,57-46-1014,-68 60 232,67-58-832,-68 57-85,51-43-1414,21-18 1025,-1 0 92,8-7-279,1 1 0,-9 8 1,-11 13-764,25-26 1137,0 0 1,0 0-1,0 1 1,0-1 0,0 0-1,0 0 1,0 0-1,-1 0 1,1 0-1,0 0 1,0 0-1,0 0 1,0 0-1,0 0 1,0 0-1,0 0 1,0 0-1,0 1 1,0-1 0,0 0-1,0 0 1,0 0-1,0 0 1,0 0-1,0 0 1,0 0-1,0 0 1,0 0-1,0 0 1,0 0-1,0 0 1,0 0 0,0 1-1,0-1 1,1 0-1,-1 0 1,0 0-1,0 0 1,0 0-1,0 0 1,0 0-1,0 0 1,0 0-1,0 0 1,0 0-1,0 0 1,0 0 0,0 0-1,0 0 1,0 0-1,0 0 1,1 0-1,-1 0 1,0 0-1,0 0 1,0 0-1,0 0 1,0 0-1,0 0 1,5 0-73,15-5-1710,5-1-6924</inkml:trace>
  <inkml:trace contextRef="#ctx0" brushRef="#br0" timeOffset="1">608 209 15600,'0'33'1553,"1"29"167,1-29-847,10 46 0,-8-53-767,1 1 242,30 121 30,-27-119-596,39 110-141,-38-114-146,38 71-331,-47-95 752,1 0 0,-1 0 0,1 0 1,-1 0-1,1-1 0,-1 1 0,1 0 0,-1 0 0,1-1 1,0 1-1,-1 0 0,1-1 0,1 2 0,0-1-2,0 1 0,1-1-1,-1 0 1,0 0-1,1 0 1,-1 0-1,0 0 1,1 0 0,-1-1-1,1 1 1,-1-1-1,1 1 1,0-1-1,-1 0 1,1 0 0,4-1-1,-3-1-43,-2-7-45,4-31-404,2-53 0,-6 61-558,11-124-8529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13808,'-2'20'240,"2"-15"-30,-1-1-1,1 1 1,0 0-1,0 0 0,0 4 1,7 50 1459,-6-51-1306,0 0 1,1 0-1,4 14 0,0-4-143,10 39 52,-8-30 250,49 151 139,-41-131-506,36 92 3,9 18-92,-38-96 102,26 86 4,2 21-138,-13-37-34,-16-43-80,-16-61-320,-5-20 300,0-1 31,0 1 1,-1 0-1,1 0 1,-1 0 0,0 0-1,-1 0 1,-1 8-1,1-12-287,-1-10-126,-31-131-565,31 134 1009,1-1 1,1 1-1,-1-1 0,0 1 0,1-10 0,2-71-188,8-41-1897,0-67-8263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2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877 1 14704,'-38'35'90,"15"-15"1460,-76 63 276,75-65-891,-115 70 237,108-72-946,-143 56-116,136-59-924,-164 53-350,170-55 224,24-8 718,-2 1 29,-1 1 0,1 0 0,0 0 1,-14 10-1,24-15 186,0 1 1,0-1 0,-1 0-1,1 0 1,0 0 0,0 0-1,0 0 1,0 0 0,0 0-1,-1 0 1,1 0 0,0 0-1,0 0 1,0 1 0,0-1-1,0 0 1,0 0 0,0 0-1,-1 0 1,1 0 0,0 0-1,0 1 1,0-1-1,0 0 1,0 0 0,0 0-1,0 0 1,0 1 0,0-1-1,0 0 1,0 0 0,0 0-1,0 0 1,0 1 0,0-1-1,0 0 1,0 0 0,0 0-1,0 0 1,0 1 0,0-1-1,0 0 1,0 0 0,0 0-1,1 1 1,0 1-43,1 0 0,-1 0 0,1 0 0,0 0 0,-1 0 0,1 0 0,0 0 0,1-1 0,-1 1 0,0-1 0,0 1 0,1-1 0,-1 0 0,0 0 0,4 1 0,11 7-1403,35 24-8001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 15240,'-16'15'263,"10"-10"96,1 0-1,0 1 0,-7 8 1,-39 52 1522,39-48-988,-58 105 247,67-118-1072,0 0 0,1 0 0,0 1 0,-2 5 0,-58 194 302,59-192-435,0 0 1,-2 14-1,-18 131-128,1 18 52,16-108-373,-5 244-240,11-259 60,5 50 1,3-20 344,-7-63-705,-1-18 779,0-1 233,0-1 0,0 1-1,0-1 1,0 1-1,0 0 1,0-1-1,0 1 1,0-1 0,0 1-1,0-1 1,0 1-1,0-1 1,-1 1 0,1-1-1,0 1 1,0-1-1,-1 1 1,1 0-1,-2-5-39,0-1-1,0 1 1,1 0-1,-1-1 1,0-7 0,-17-72-178,-13-69-1586,-14-68-7120</inkml:trace>
  <inkml:trace contextRef="#ctx0" brushRef="#br0" timeOffset="1">4 364 13272,'0'0'0,"13"18"0,7 14 1752,15 34 7,13 28-951,3 4 0,6 11-808,52 99-13527,-218-416 13527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56 119 10848,'0'-21'-27,"0"2"3694,0 19-3627,0 0 0,0 0 1,0 0-1,0 0 1,0 0-1,0-1 0,0 1 1,-1 0-1,1 0 0,0 0 1,0 0-1,0 0 1,0 0-1,0 0 0,0 0 1,0-1-1,0 1 1,0 0-1,0 0 0,0 0 1,0 0-1,0 0 1,0 0-1,-1 0 0,1 0 1,0 0-1,0 0 0,0 0 1,0 0-1,0 0 1,0 0-1,0 0 0,0-1 1,-1 1-1,1 0 1,0 0-1,0 0 0,0 0 1,0 0-1,0 0-24,-1 0 1,1 0-1,0 0 0,0 0 0,0 0 0,0 0 0,-1 0 1,1 0-1,0 0 0,0 0 0,0 0 0,0 0 0,-1 0 1,1 0-1,0-1 0,0 1 0,0 0 0,0 0 0,0 0 1,0 0-1,-1 0 0,1-1 0,0 1 0,0 0 1,0 0-1,0 0 0,0 0 0,0-1 0,0 1 0,0 0 1,0 0-1,0 0 0,0 0 0,0-1 0,0 1 0,0 0 1,0 0-1,0 0 0,0-1 0,0-1-7,1 1 0,-1-1 0,1 0 1,0 1-1,0-1 0,-1 0 0,1 1 0,0-1 0,0 1 0,1-1 0,-1 1 0,0 0 0,0 0 1,1-1-1,-1 1 0,1 0 0,-1 0 0,3-1 0,31-17 53,-30 16-68,7-1 26,58-11 18,-54 13 30,67 9 62,-66-3 90,56 22 58,-61-19-212,-5-3-38,-1 0-15,1 0-1,-1 1 1,0 0-1,-1 0 1,1 0-1,-1 0 1,6 8-1,15 27 38,-24-33-44,-3 10 1,1-16-7,-1 1 0,1-1 0,0 0 1,-1 0-1,1 0 0,-1 0 0,0 1 0,1-1 0,-1 0 0,0 0 0,-1 2 0,-1-1 0,0 1 0,0-1-1,0 0 1,0 0-1,-1 0 1,1-1-1,0 1 1,-5 0-1,-29 9-3,-30 3-44,51-10 48,15-3 1,-1-1-1,1 0 0,0 0 0,0 1 1,0-1-1,0 1 0,0-1 0,0 1 0,0-1 1,0 1-1,0 0 0,0-1 0,0 1 1,0 0-1,1 0 0,-2 1 0,2-2 0,-1 1 1,1-1-1,0 1 0,0 0 0,0-1 0,0 1 1,-1-1-1,1 1 0,0 0 0,0-1 0,0 1 1,0-1-1,0 1 0,1 0 0,-1 1-1,1 4-11,14 23 4,36 52 1,-16-26 178,-31-46 95,-1 1-142,-1 1-1,0 14 0,-4-16 123,-3-1-155,-1 1 0,0-1 0,-9 9 0,6-9 249,-59 23 116,27-16-32,26-10-361,-34 9-14,37-10-59,-9 2-197,1-1 0,-23 3-1,19-5-43,-21 3-3083,14-2-5464,72-10 6638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 10400,'-3'8'263,"1"-2"573,-1-1 1,-5 11-1,8-15-759,0 0 0,0-1 0,0 1 1,0-1-1,0 1 0,0 0 0,0-1 1,0 1-1,0 0 0,0-1 1,0 1-1,0-1 0,1 1 0,-1 0 1,1 0-1,-1 1 93,2 14 381,-1 1 0,0-1 1,-3 26-1,0-19-251,-1 43 186,-8 37-34,4-40 1,2-9-374,3-23-47,1-1-26,2-7-584,0-16 141,-1 0-1,0 1 1,0-1 0,-3 13-1,1-8-203,0 1 0,1-1-1,0 0 1,0 1 0,3 21 0,-1-26 10,1 46-6949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3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9776,'2'-1'77,"7"-5"2182,-9 6-2192,0 0-1,0 0 1,1-1-1,-1 1 0,0 0 1,0 0-1,0-1 1,0 1-1,1 0 1,-1-1-1,0 1 0,0 0 1,0-1-1,0 1 1,0 0-1,0-1 0,0 1 1,0 0-1,0-1 1,0 1-1,0 0 1,0-1-1,0 1 0,0 0 1,0-1-1,0 1 1,-1 0-1,1 0 0,0-1 592,0 1-634,0 0 0,0 0 0,0 0 0,1 0 1,-1 0-1,0 0 0,0 0 0,0 0 1,1 0-1,-1 0 0,0 0 0,0 0 1,0 0-1,1 0 0,-1-1 0,0 1 0,0 0 1,0 0-1,0 0 0,1 0 0,-1 0 1,0 0-1,0 0 0,0-1 0,0 1 1,0 0-1,1 0 0,-1 0 0,0 0 0,0 0 1,0-1-1,0 1 0,0 0 0,0 0 1,0 0-1,0-1 0,0 1 0,0 0 1,0 0-1,0 0 0,0-1 0,0 1 0,0 0 1,0 0-1,0 0 0,0 0 0,0-1 1,0 1-1,0 0 0,0 0 0,0 0 1,0-1-1,0 1 0,0 0 0,0 0 0,0 0 1,0 0-1,-1-1 0,1 1 0,0 0 1,0 0-1,0 0 0,0 0 0,0 0 1,-1-1-1,1 1 0,0 0 0,0 0 1,28 2 145,0 2 1,29 7-1,-43-6-90,59 30 62,-59-25 84,48 49 81,-52-46-134,2 7-63,12 30 0,-20-35-50,1 55 38,-6-57 30,-1-4-105,-2 1 0,1-1 1,-1 0-1,0-1 0,-1 1 0,0-1 1,0 1-1,-7 7 0,-10 3-16,-30 20 53,48-36 78,4-3-134,0 0 0,0 0 0,0 0-1,-1 0 1,1 0 0,0 0-1,0 0 1,0 0 0,0 0-1,0 0 1,0 0 0,0 0-1,0 0 1,-1 0 0,1 1-1,0-1 1,0 0 0,0 0-1,0 0 1,0 0 0,0 0 0,0 0-1,0 0 1,0 0 0,0 0-1,0 1 1,0-1 0,-1 0-1,1 0 1,0 0 0,0 0-1,0 0 1,0 0 0,0 0-1,0 1 1,0-1 0,0 0 0,0 0-1,0 0 1,0 0 0,0 0-1,0 0 1,0 1 0,1-1-1,-1 0 1,0 0 0,0 0-1,0 0 1,0 0 0,0 0-1,0 0 1,0 0 0,0 1-1,0-1 1,0 0 0,0 0 0,0 0-1,1 0 1,-1 0 0,0 0-1,0 0 1,0 0 0,0 0-1,0 0 1,0 0 0,0 0-1,1 0 1,2 3 65,-3-2-41,1-1 0,-1 0 0,1 1-1,-1-1 1,1 0 0,0 1 0,-1-1-1,1 0 1,-1 0 0,1 0 0,0 0-1,-1 1 1,1-1 0,0 0 0,-1 0-1,1 0 1,0 0 0,-1 0 0,2-1-1,-1 1 0,0 0-1,0 0 1,0 0-1,1 0 1,-1 0-1,0 0 1,0 0-1,0 1 1,0-1-1,0 0 1,1 1-1,-1-1 0,0 1 1,1 0-1,15 9 101,27 19-58,-39-26-75,-1 1-1,1 0 1,-1 0 0,0 0 0,0 0 0,5 8-1,-6-7-83,-1 1-1,0-1 1,1 0-1,-2 1 1,3 6-1,-2-4-63,-2 0-731,-1 0 587,-1-1 0,0 1 0,-6 12 0,7-19 213,1 0 0,0 0 0,-1-1 0,1 1 1,-1 0-1,1-1 0,-1 1 0,1 0 0,-1-1 0,0 1 1,1-1-1,-1 1 0,0-1 0,0 2 0,-9-3 48,9 0-241,-1 1 0,1 0 0,-1-1 0,1 1 0,-1 0 0,1 0-1,-3 0 1,-9 2-7080,30-4 5530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 10760,'0'0'5959,"6"-2"-5579,0-1-320,-3 1-23,-1 1 1,1 0-1,0 0 1,-1 0-1,1 0 0,0 0 1,0 1-1,4-1 0,55-10 310,-60 11-332,-1-1 0,1 1 0,-1 0-1,0 0 1,1 0 0,-1 0 0,1 0 0,1 0-1,35 6 213,64 18 0,-88-20-208,-4-1 5,0 1 1,11 5-1,8 7 40,37 24 1,-42-21-58,-19-13-6,1 0 1,8 13-1,-13-18-1,-1 0-2,1 0 1,-1 0 0,1 0 0,-1 0-1,0 1 1,1-1 0,-1 0-1,0 0 1,0 0 0,0 0 0,0 0-1,0 1 1,0-1 0,0 0-1,0 0 1,-1 0 0,1 0-1,0 0 1,-1 0 0,1 0 0,-1 1-1,1-1 1,-1 0 0,0 1-1,1-2 1,-2 2-2,1 0 0,-1 0 0,0 0 0,0 0 0,0 0-1,0-1 1,0 1 0,0 0 0,-1-1 0,1 0 0,0 0 0,-1 1-1,-2-1 1,2 1-1,-6 1-5,-1 1-1,1-1 1,-1-1-1,-14 2 0,4 0 0,14-3-5,0 1 0,0 0 1,0 0-1,-10 5 0,16-7 15,0 0-1,0 0 0,0 0 0,0 0 0,0 0 0,0 0 0,0 0 0,0 0 0,0 0 0,0 0 0,0 0 1,0 1-1,0-1 0,-1 0 0,1 0 0,0 0 0,0 0 0,0 0 0,0 0 0,0 0 0,0 0 0,0 0 1,0 0-1,0 0 0,0 0 0,0 1 0,0-1 0,0 0 0,0 0 0,0 0 0,0 0 0,0 0 0,0 0 1,0 0-1,0 0 0,0 0 0,0 0 0,0 1 0,0-1 0,0 0 0,0 0 0,0 0 0,1 0 0,0 4-6,0 0-1,1 0 1,0 0-1,0 0 0,0 0 1,0-1-1,5 6 1,23 24-9,-2-3 0,25 34 11,9 11 24,-58-70 18,-1 1 0,1-1 0,-1 1 1,3 8-1,-1-4 5,-4-7 15,1 0 0,-1 1 0,0-1 1,0 1-1,0-1 0,0 6 0,0-3-19,-1-6-34,0 0 0,0 0-1,0 1 1,0-1-1,0 0 1,0 0 0,0 0-1,0 0 1,0 0-1,0 1 1,0-1-1,0 0 1,0 0 0,0 0-1,0 0 1,0 1-1,0-1 1,0 0 0,0 0-1,0 0 1,0 0-1,0 0 1,0 1 0,0-1-1,-1 0 1,1 0-1,0 0 1,0 0 0,0 0-1,0 0 1,0 0-1,0 0 1,-1 1-1,1-1 1,0 0 0,0 0-1,0 0 1,0 0-1,-18 10 137,13-8-134,-1 0 0,1-1-1,0 0 1,-6 1-1,-71 1-52,73-3-75,-12-2-723,-98-20-314,97 17 413,-85-22-2134,57 14-4271,117 31 5374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6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53 7352,'-40'24'165,"33"-22"1150,11-6-1135,-3 3-22,2-4-19,-2 3-51,0 1 0,1-1-1,-1 1 1,0-1-1,0 1 1,1-1 0,-1 1-1,1 0 1,0 0-1,1-1 1,61-37 2181,-44 29-2062,-10 8 220,56 0 147,-54 3-402,1-1-1,-1 2 1,22 4-1,-21-3-109,2 1 75,0 0 1,0 0-1,17 10 0,-18-8-83,1 2 174,57 49 101,-71-55-301,1-1 0,-1 0 1,0 1-1,0-1 0,1 1 0,-1-1 0,0 1 0,1 2 1,46 101 319,-41-82-129,12 95 64,-18-95-188,-18 78 31,17-99-120,-1 0-1,1-1 0,-1 1 0,1 0 0,-1 0 0,0 0 1,-1 2-1,-5 5 6,1 1 0,-2-1 0,1 0 1,-12 10-1,8-12-5,4-4-2,1 0 0,-1-1 0,0 1 0,0-2 0,0 1 0,0-1 0,-15 1 0,-22-2 44,42 0-27,0 0 0,0 0-1,0-1 1,0 1-1,1-1 1,-1 0-1,0 1 1,0-1 0,1 0-1,-1 0 1,0 0-1,-2-2 1,1 1 26,3 1-26,-1 1-1,1-1 0,0 1 1,-1-1-1,1 1 1,0-1-1,-1 0 0,1 1 1,0-1-1,0 0 1,0 1-1,-1-1 1,1 0-1,0 1 0,0-1 1,0 0-1,0 1 1,0-1-1,0 0 0,0 0 1,0 1-1,1-1 1,-1 0-1,0 1 0,0-1 1,1-1-1,-1 2 2,4-4 60,9-1-10,22-6 1,-22 9 140,8 3-151,0 2 0,0 0 0,32 9 0,-42-9-87,-8-2-20,1 0 1,-1 0 0,0 1 0,1-1 0,-1 1 0,6 4 0,31 21-462,-39-25 410,1-1-1,-1 0 1,1 1-1,-1-1 1,0 1-1,1-1 0,-1 1 1,0 0-1,0-1 1,0 1-1,-1 0 1,1 0-1,0 0 0,-1 0 1,1-1-1,-1 1 1,0 0-1,1 0 1,-1 3-1,0-4 49,0 1-18,1-1 0,-1 1 1,0 0-1,0-1 1,0 1-1,0 0 1,-1-1-1,1 1 1,0-1-1,-1 1 0,1 0 1,-1-1-1,0 3 1,-3 3-1341,-4 17-7794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10760,'1'0'36,"-1"-1"0,1 1 0,0 0 0,0 0 0,0 0 0,-1 1 0,1-1 0,0 0-1,0 0 1,0 0 0,-1 1 0,1-1 0,0 0 0,0 1 0,-1-1 0,1 0 0,0 1 0,0-1 0,-1 1 0,1 0 0,-1-1 0,1 1 0,-1-1 0,1 1 0,-1 0 0,1-1 0,-1 1 0,1 0 0,0 1 0,-1 1 210,1 1-1,-1-1 1,1 1 0,-1 0-1,0-1 1,-1 5 0,0 9 140,0 150-135,-4-98-216,1-32 151,2-19-120,-4 44 684,6-62-743,1 0 1,-1 0-1,0-1 1,1 1 0,-1 0-1,0 0 1,0 0-1,1 0 1,-1 0-1,0-1 1,0 1-1,1 0 1,-1 0-1,0-1 1,0 1-1,1 0 1,-1 0 0,0-1-1,0 1 1,0 0-1,0 0 1,1-1-1,38-63 76,-38 61-64,1 0 0,-1 1-1,1-1 1,0 1 0,0-1 0,0 1 0,4-4 0,2-2 3,14-14 45,-22 22-52,1-1 1,-1 1-1,1-1 1,-1 1-1,1-1 1,-1 1-1,1 0 1,0-1-1,-1 1 1,1 0-1,-1-1 1,1 1-1,0 0 1,-1 0-1,2-1 1,12-2 89,0 1 1,19-1-1,-33 3-100,1 0 0,0 0 1,0 0-1,0 0 0,0 0 0,-1 0 0,1 0 1,0 1-1,0-1 0,0 0 0,-1 0 1,2 1-1,10 6 21,0 0 0,-1 1 0,11 9 0,-21-16-17,0 0-1,0 0 1,0 0 0,0 0 0,0 0 0,0 0-1,-1 0 1,1 1 0,1 1 0,7 18 13,14 43 0,-19-45-354,-1 66-204,-3-85 510,0 1 1,0-1 0,0 0-1,0 1 1,0-1-1,0 1 1,0-1-1,0 0 1,0 1 0,0-1-1,0 1 1,0-1-1,0 0 1,0 1-1,0-1 1,-1 0 0,1 1-1,0-1 1,0 1-1,0-1 1,-1 0-1,1 0 1,0 1 0,0-1-1,-1 0 1,1 1-1,-1-1 1,0 1-13,-1 0 0,1 0 0,-1-1 0,0 1 0,1-1 0,-1 1 0,0-1 1,1 0-1,-1 1 0,0-1 0,0 0 0,1 0 0,-1 0 0,0-1 0,1 1 0,-1 0 0,0-1 0,0 1 1,1-1-1,-1 1 0,1-1 0,-3-1 0,4 2 30,-1 0 0,0-1 0,0 1 0,1-1-1,-1 1 1,0 0 0,1-1 0,-1 0 0,0 1 0,1-1 0,-1 1 0,1-1 0,-1-1 0,-15-19-443,-20-35 0,27 39-435,-48-71-7374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12912,'17'32'345,"-17"-32"-311,1 0 1,-1 0 0,0 0-1,0 0 1,0 0-1,0 1 1,0-1-1,0 0 1,0 0 0,0 0-1,0 0 1,0 0-1,0 0 1,0 1-1,0-1 1,1 0-1,-1 0 1,0 0 0,0 0-1,0 0 1,0 0-1,0 0 1,0 0-1,1 0 1,-1 0-1,0 1 1,0-1 0,0 0-1,0 0 1,0 0-1,1 0 1,-1 0-1,0 0 1,0 0-1,0 0 1,0 0 0,1 0-1,-1 0 1,0 0-1,0 0 1,0-1-1,0 1 1,0 0 0,1 0-1,-1 0 1,0 0-1,0 0 1,0 0-1,0 0 1,7-4 418,0 0 1,-1 0-1,1 0 0,9-9 0,-13 9-182,1 1 0,0 0 0,0 0 0,0 1 0,6-4 0,4-2-17,24-17-72,-21 16-216,82-28-164,-96 36 99,-1 0 0,1 0 0,-1 1 0,1-1 0,-1 1 0,1 0 0,2-1 0,133-1-877,-96 2-1165,39-1-5965,-190 2 6088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14256,'14'-34'242,"-14"33"-181,0 1 0,0-1-1,0 1 1,0-1 0,0 1 0,0 0-1,1-1 1,-1 1 0,0-1 0,0 1-1,1-1 1,-1 1 0,0 0-1,0-1 1,1 1 0,-1 0 0,0-1-1,1 1 1,0-1 0,1 0 65,0 0 1,0 1-1,0-1 1,0 0 0,0 1-1,0-1 1,0 1-1,0-1 1,0 1-1,0 0 1,3 0-1,12-1 522,59-3 96,43-4-324,-102 7-416,60-8-33,-71 9 12,1-1 0,-1 1 0,0 0 1,0 0-1,0 1 0,0 0 0,10 3 0,-8-2 8,-8-2 8,0 0 1,0 0-1,1 0 0,-1 0 1,0 0-1,0 0 0,1 0 0,-1 0 1,0 0-1,0 0 0,1 0 1,-1 0-1,0 1 0,0-1 1,1 0-1,-1 0 0,0 0 0,0 0 1,0 1-1,1-1 0,-1 0 1,0 0-1,0 0 0,0 1 1,0-1-1,1 0 0,-1 0 0,0 1 1,0-1-1,0 0 0,0 0 1,0 1-1,0-1 0,0 0 0,0 1 1,2 9-7,0 0 0,-1 1 1,0-1-1,-1 16 0,-4-6-33,-37 99-148,29-89-510,-62 155-224,51-128-1359,-23 52-5524,107-255 5876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9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9760 215 9240,'-111'151'145,"100"-135"164,11-16-302,0-1 0,0 1 0,0 0 0,0 0-1,0 0 1,0 0 0,0 0 0,0 0 0,0 0 0,0 0 0,0 0-1,0 0 1,0 0 0,0 0 0,0 0 0,0 0 0,0 0 0,0 0 0,0 0-1,0 0 1,-1 0 0,1 0 0,0 0 0,0 0 0,0 0 0,0 0 0,0 0-1,0 0 1,0 0 0,0 0 0,0 0 0,0 0 0,0 0 0,0 0-1,0 0 1,0 0 0,0 0 0,0 0 0,0 0 0,0 0 0,0 0 0,0 0-1,0 0 1,-1 0 0,1 0 0,0 0 0,0 0 0,0 0 0,0 0-1,0 0 1,0 0 0,0 0 0,0 0 0,0 0 0,0 1 0,0-1 0,0 0-1,0 0 1,0 0 0,0 0 0,0-2 49,0 1 1,0-1-1,0 1 0,0-1 1,0 1-1,0-1 0,1 0 0,-1 1 1,0-1-1,1 1 0,0 0 1,1-3-1,23-53 199,-15 35 285,19-70 197,-26 76-290,-2 8-302,-1 0 0,0-1 1,-2-13-1,2 22-136,0 0 1,0 0-1,0-1 1,-1 1-1,1 0 1,0-1-1,0 1 1,0 0-1,0 0 1,0-1-1,0 1 1,-1 0-1,1 0 1,0-1-1,0 1 1,0 0-1,-1 0 1,1-1-1,0 1 1,0 0-1,-1 0 1,1 0-1,-1-1 1,-4-1 52,0-1 1,0 1 0,0 0-1,0 0 1,-1 0-1,1 1 1,-1 0-1,1 0 1,-9 0-1,1 0 33,-1 1 0,-17 2-1,-13 4 120,26-3-72,-33 1 0,-49-4 154,77-1-56,-110-6 112,105 5-32,-108 0 119,109 2-159,-108 7 104,109-4-144,-107 16 68,105-14-206,-121 22 52,116-22-14,-168 16 47,159-18-92,-159 0 45,161-5-32,-154-17 60,156 13 0,-144-25 54,146 25-140,-131-21 58,137 24 46,-171 3 214,139 6-370,38-3 38,-101 18 32,100-17-34,-100 18 18,99-18-62,-102 7 24,102-10 34,-107-3 27,107 2-54,-104-3 15,105 3-46,-176 3 44,129-1-62,27 0-3,-74 1 6,47-4 0,-22-5-6,-120-25-3,174 24-10,-147-30-4,151 29-18,-51-9 1,-17-3 26,4 4 7,6 2 0,-58-1 45,142 14-40,-118-6 51,102 7-50,-40 0 1,-13 0-6,0 2-1,2 4 0,3-1 0,3 0 2,-1-1 3,0 0-4,-14 4 19,20-2 8,-55 10 31,97-12-4,-94 18 27,95-18-22,-87 20 23,88-19-28,-94 21 26,94-21-28,-95 21 22,93-20-22,-97 30 22,97-29-22,-93 27 15,95-27-46,-162 39 184,129-34-171,33-7 60,-98 19 34,95-19-74,-100 14 27,100-15-20,-101 15 27,101-15-36,-93 14 22,94-15-22,-100 11 22,99-13-22,-107 1 13,106-2-60,-99 3 6,101-2 8,-169 22 78,138-10-82,33-8 30,-92 18 21,90-18-14,-104 22 31,102-23 16,-104 17 31,104-18-78,-180 8 143,151-10-180,33-2 6,-139-11 0,97 4-372,-69-5-1125,86 9 396,-33-5-2478,43 5-5907,87 9 7110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1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9497 90 12104,'27'-5'1327,"-25"4"-802,-4 1-31,-18 3 193,-117 19 851,10 0-1340,21-5-9,83-14-34,-98 11 79,95-12-12,-123 2 104,117-4-46,-140 5 102,133-4-156,-194 10 90,183-9-94,-199 9 67,200-9-194,-200 5 50,200-6-12,-193-4 47,194 2-80,-190-3 32,190 3-70,-193-6 38,192 6 8,-199-3 45,200 2-58,-190-6 43,190 6-36,-199-13 30,197 12-104,-193-11 28,195 12 32,-190-2 33,190 3-66,-195-3 35,196 3 10,-179-2 40,181 3-40,-175-1 40,177 1-38,-166 0 36,169 0-76,-152 0 38,154-1 8,-149-9 45,150 8-58,-145-14 57,146 13 16,-133-15 54,136 15-140,-130-9 58,130 9 46,-130-8 54,133 10-160,-173-4 170,142 5-222,35 0 38,-113 2 34,106-2 0,-164 7 31,156-5-78,-156 6 31,159-6 18,-152 8 44,151-9-46,-165 3 32,161-4-72,-174-11 34,172 7 14,-191-19 37,188 18-92,-185-20 23,188 21-16,-166-4 16,171 8-54,-144 8 11,151-5-20,-131 20-21,8 2-1388,146-22 1166,9-3-544,5 0-314,139 2-713,-101-1-843,37 0-7312,-184-3 7478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2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10044 578 11480,'0'0'1201,"-8"-1"-196,-2 1-844,3-1 101,1 0 0,-1 0 0,-9-3 1,-50-12 878,60 14-910,-1 0 1,1 1-1,-1 0 1,-9 0-1,-1 0-55,-50-6 197,-39 0-109,82 7-144,-109-3 72,104 3 50,-135 0 76,130 0-196,-142 7 76,136-5 42,-192 9 104,184-8-62,-184 9 106,186-9-162,-182 13 90,182-12-94,-186 12 67,184-12-194,-202 11 50,199-13-12,-208 10 47,206-11-80,-208 9 42,207-8-34,-223 6 60,220-7 0,-234-4 54,232 1-140,-242-14 58,239 11 46,-260-24 46,258 23-192,-253-22 22,254 22 4,-239-20 34,242 21 2,-261-19 35,-169-20-8,450 41-69,-77-8 0,-281-27 92,199 25-9,26 1 21,-149 8 150,53 3-75,11-23-19,155 9-172,-226-38 83,27 3-51,52 25 3,220 22-35,-67-6 4,-37-5-40,-128-6-2,214 16 10,-180-11 0,186 12-40,-140-18-106,150 17-386,-109-27-218,139 31 630,-1-1 1,0 0-1,1 0 0,-1 0 0,-4-2 1,2 0 24,1 0 1,-1 0 0,1 0 0,-1 0-1,1-1 1,0 0 0,0 0-1,1 0 1,-7-9 0,9 11-190,1 1 0,-1 0 0,0 0 0,0 0 0,0-1 0,0 1 0,0 0 0,0 0 0,0 0 0,-2-1 0,-27-23-10912,70 59 8390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1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2431 116 14072,'-7'-3'468,"0"0"0,0 0 0,1 0 0,-1-1 0,-8-7-1,-47-35 2033,60 44-2382,-1 0-1,0 0 1,1 0-1,-1 1 0,0-1 1,0 1-1,-5-3 1,-3 0 22,1-1-67,7 3-68,-1 1 0,1-1 1,0 1-1,-1 0 1,1-1-1,0 2 1,-6-2-1,-14-1 1,-23-1-1,31 5 8,-73 19 5,0 6 2,13-3-10,-64 18 9,108-33 34,-138 18 54,129-22 108,-204 18 93,196-18-80,-174 8 69,-2 15-56,211-25-211,0 1 0,0 0 0,0 1 0,0 0 0,1 1 0,0 1 0,0 0 0,0 1 0,1 0 0,0 1 0,0 0 0,1 0 0,0 1 0,-12 14 0,19-20-27,-1 2 3,-1-1 0,1 1-1,0 1 1,1-1 0,-1 0 0,1 1 0,0 0 0,0 0 0,1 0 0,-2 6 0,2-8 4,1 1 1,-1-1-1,1 0 0,-1 0 1,-1 0-1,-2 4 1,3-4 1,-1 0 1,1-1 0,0 2 0,0-1-1,-2 8 1,-3 2 12,6-12-4,1-1 0,-1 1-1,0-1 1,0 1 0,1 0 0,-1-1-1,1 1 1,-1 2 0,1-3-3,-1 0 1,1 0-1,0 0 0,0 0 0,-1 0 1,1 0-1,-1 0 0,1 0 1,-1 0-1,1 0 0,-1-1 1,0 2-1,-5 7 164,3-1-100,0 0 0,-1 0-1,0-1 1,0 1 0,-9 10 0,12-17-84,-4 8 42,-17 55 28,18-45 34,-15 104 28,16-93-108,-11 150 16,11-135 2,-12 238 18,12-220-10,-16 274 33,14-265 14,-27 297 34,25-294-76,-27 298 31,27-298 18,-31 342 28,3 118-89,24-345-20,-14 334 85,22-478-86,-20 227 11,20-245-26,-17 171 33,-12-6 4,5-95-21,7-30 16,19-64-19,0 0 1,0 0 0,-1-1-1,0 1 1,0-1 0,0 0-1,-3 4 1,1 0-3,3-5-6,0-1 1,0 0-1,0 1 1,0-1-1,0 0 0,0 0 1,0 1-1,0-1 1,-1 0-1,1 0 0,-3 1 1,3-1-7,1-1 0,-1 1 0,1 0 0,-1-1 0,1 1-1,0-1 1,0 1 0,-1 0 0,1-1 0,0 1 0,0 0-1,0-1 1,-1 1 0,1 0 0,0-1 0,0 1-1,0 0 1,0 0 0,0-1 0,0 1 0,1 0 0,-1 1-1,0-1 15,2 15 27,3 9-36,54 206-150,-52-210 58,0 0 1,16 31-1,-19-47 69,0 0 1,8 10-1,2 1 0,23 27-19,-5 8 30,-20-29 8,23 27 0,-28-41-3,-1 1 0,0-1 0,9 17 0,-6-9-26,54 93-115,-61-106 137,0 1 1,1-1-1,0 0 0,0 0 1,0 0-1,0 0 0,1 0 1,6 4-1,-6-5 1,-4-1 1,1-1-1,-1 0 1,1 1-1,-1-1 1,1 0 0,-1 0-1,1 0 1,-1 1-1,1-1 1,-1 0 0,1 0-1,0 0 1,-1 0-1,1 0 1,-1 0 0,2 0-1,35 0-5,17-7 4,70-18 9,-99 19 28,105-24 57,-100 25 134,137-12 60,-158 16-264,0 1 0,12 1 0,210 15 74,-185-10-14,163 32 19,-171-29-108,134 31-83,-167-39 7,0 0 0,1 0 1,-1 0-1,8 0 0,157-4-558,-137-1-86,125-26-169,-111 20-2000,48-8-8327,-222 42 8423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3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13896,'0'0'6549,"-1"7"-6540,-46 163-32,38-142-19,3-12-252,-38 58-242,30-52-2389,-12 23-6016,61-105 6752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489 32 10136,'-5'-3'588,"0"0"0,0 1 0,0-1 0,0 1 0,-7-2 0,8 3-618,-7-3 342,0 1-1,0 1 0,-1 0 0,1 1 1,-20-1-1,-46 6 43,70-3-329,-83 13 423,73-11-396,0 2 176,-1 3-120,-1 0 1,-25 17-1,38-22-96,1 1 0,-1 0-1,1 0 1,0 0 0,1 1 0,-1 0 0,1 0 0,0 0-1,0 0 1,0 1 0,1-1 0,0 1 0,-3 8-1,3-5 18,2 0 0,-1-1-1,1 1 1,1 0-1,0 0 1,0 0-1,0 0 1,4 14-1,2 4 88,10 32-1,-13-50-103,3 6 68,18 28 174,31 39-1,-20-39-62,-21-29 49,1 0 1,31 22-1,-41-35-227,1-2-7,0 0-1,0-1 0,0 1 1,-1-2-1,1 1 0,-1 0 1,1-1-1,-1 0 0,0 0 1,0-1-1,-1 0 0,1 1 1,0-1-1,3-6 0,-2 4 10,-1-1 0,-1 0 0,1 0 0,-1-1 0,0 1 0,-1-1 0,0 0 0,0 0 0,-1 0-1,2-9 1,0-7 10,-2 1-1,0-1 0,-2 1 0,-1-1 0,-1 0 0,0 1 1,-12-43-1,11 54-153,-1 1 0,0-1 0,-1 1-1,-10-18 1,-25-32-4369,28 42-3085,28 44 5729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9776,'0'0'0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14 567 14432,'-13'-46'3203,"13"41"-2912,-1 1 0,1 0 1,0-1-1,1 1 0,-1 0 0,1 0 0,0-1 0,0 1 0,0 0 0,0 0 0,1 0 0,-1 0 0,1 0 0,3-4 0,-3 5-291,0 1 0,0 0 1,0 0-1,0 0 0,0 0 1,1 1-1,-1-1 0,0 1 1,1-1-1,-1 1 0,5-1 1,-4 0-19,13-5-426,-1 0 0,1 2-1,18-5 1,-33 10 411,-1 0 0,0 0 0,0 0 0,1-1-1,-1 1 1,0 0 0,1 0 0,-1 0 0,0 0 0,0 0 0,1-1 0,-1 1 0,0 0-1,0 0 1,0-1 0,1 1 0,-1 0 0,0 0 0,0-1 0,0 1 0,0 0-1,1 0 1,-1-1 0,0 1 0,0 0 0,0-1 0,0 1 0,0 0 0,0-1 0,0 1-1,26-80-1252,-25 78 1252,-1 0 0,1-1 0,-1 1 0,1 0 0,-1 0 0,0 0 0,0-4 0,-8-140-2057,8 140 1790,-9-135-10052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16 11208,'-1'0'52,"1"1"0,0 0 0,0-1 0,0 1 1,0-1-1,-1 1 0,1-1 0,0 1 0,-1-1 1,1 1-1,0-1 0,-1 1 0,1-1 0,0 1 0,-2 0 1,2-1 4,0 0 1,0 0 0,0-1 0,0 1 0,-1 0-1,1 0 1,0 0 0,0 0 0,0 0-1,-1 0 1,1 0 0,0 0 0,0 0 0,0 0-1,0 0 1,0 0 0,-1-1 0,1 1-1,0 0 1,0 0 0,0 0 0,0 0 0,0 0-1,0 0 1,0-1 0,0 1 0,-1 0-1,1 0 1,0 0 0,0 0 0,0-1 0,-1-1 342,1-1 1,-1 1-1,0 0 1,1-1-1,0 1 1,-1-4-1,10 24-320,-7-7-80,-1-7-2,0 0 1,0 1 0,0-1 0,1 0 0,4 8-1,40 101-4,-34-85 12,58 132 54,-52-119 200,38 85 0,4 15-169,-37-86 102,94 197 85,-95-206-50,-12-24-131,87 174 342,-66-140-221,-4-7-172,2 0-144,-27-45 24,-1-6-10,-5-2-190,-36-30-64,27 21 300,-2 2-1,-22-15 1,21 15 31,0 2-13,-67-28 12,81 36 20,0 0 0,0 1-1,0-1 1,0 0 0,0 1-1,-3-1 1,-72-4 146,64 6 122,3 3-188,0 0-1,0 1 0,-14 9 1,24-14-83,-1 0 0,0 1 1,1-1-1,-1 0 0,1 1 0,-1-1 1,1 1-1,-1-1 0,1 1 0,0-1 1,-1 1-1,1 0 0,0-1 0,-1 1 1,1 0-1,-4 9 50,1 0 1,0 0 0,-2 20-1,5-16 221,7 9-96,11 32-1,-12-42-98,0 0 0,1-1 0,15 21 1,-14-23-58,1 1 92,68 49 171,-71-57-463,0 1-1,0-1 1,1 0-1,-1 0 1,1-1-1,0 1 1,13 1-1,-16-8-792,22-47-239,-21 38 950,13-73-2021,-2 5-7585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0 306 11656,'6'6'405,"1"1"2000,-7-7-2381,0 0 1,1 0-1,-1 0 1,0 0-1,0 0 1,0 0 0,0 0-1,0 0 1,0 0-1,0 0 1,0 0-1,0 0 1,0 0-1,0 0 1,0 0 0,0 0-1,1 0 1,-1 0-1,0 0 1,0 0-1,0 0 1,0 0-1,0 0 1,0 0 0,0 0-1,0 0 1,0 0-1,0 0 1,0 0-1,1 0 1,-1 0-1,0 0 1,0 0 0,0 0-1,0 0 1,0 0-1,0 0 1,0 0-1,0 0 1,0 0-1,0 0 1,0 0 0,0 0-1,0 0 1,1 0-1,-1 0 1,0 0-1,0-1 1,0 1-1,0 0 1,0 0 0,0 0-1,0 0 1,0 0-1,0 0 1,0 0-1,0 0 1,0 0 0,0 0-1,0 0 1,0-1-1,0 1 1,0 0-1,0 0 1,0 0-1,0 0 1,0 0 0,11-3 934,80-13-391,-57 10-512,10-5-18,-44 11-39,1 0 1,-1 0-1,1 0 0,-1 0 1,0 0-1,1-1 0,-1 1 1,1 0-1,-1 0 0,0-1 1,1 1-1,-1 0 1,0 0-1,1-1 0,-1 1 1,0 0-1,1-1 0,-1 0 1,8-11-6,-1 0-1,7-15 1,-13 26 2,-1 0 0,1 0 0,-1 0 0,0 0 0,1 0-1,-1 0 1,0 0 0,0 0 0,0 0 0,0-2 0,0-17-20,-7-34 0,3 39 30,-32-56 46,28 60 170,-33-26 96,41 37-308,-1-1-1,1 1 0,0 0 0,0 0 1,-1 0-1,1-1 0,0 1 0,0 0 1,-1 0-1,1 0 0,0 0 0,-1-1 0,1 1 1,0 0-1,-1 0 0,1 0 0,0 0 1,-1 0-1,1 0 0,0 0 0,-1 0 1,1 0-1,0 0 0,-1 0 0,1 0 0,-4 1 27,0 1 0,0-1-1,0 1 1,0-1-1,0 1 1,1 0-1,-1 1 1,-5 4-1,8-7-22,0 1-1,1-1 1,-1 1-1,1 0 0,-1-1 1,1 1-1,-1 0 1,1-1-1,-1 1 1,1 0-1,0-1 0,-1 3 1,-24 68 232,22-54-10,2 68 69,3-68-218,4 6-26,14 32 0,-12-41 22,-4-6-51,0-2-21,0 1 0,1-1 0,-1 0-1,1 0 1,1 0 0,-1-1 0,11 9 0,-5-7-46,0 0-1,0-1 0,0 0 1,1-1-1,18 6 0,-22-9-4,-6-1-7,0 0-1,1-1 0,-1 0 0,0 1 0,1-1 0,-1 0 0,1 0 0,-1-1 0,1 1 1,2-1-1,54-11-669,-58 11 673,0 1-1,-1 0 1,1 0 0,0 0-1,-1-1 1,1 1-1,-1 0 1,1-1-1,0 1 1,-1 0-1,1-1 1,-1 1-1,1-1 1,-1 1-1,1-1 1,-1 1-1,1-2 1,50-68-977,-42 53 802,34-90-1990,-6 8-7523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8.2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1 494 10848,'7'8'31,"10"15"1075,48 58 1723,-41-47-2002,-14-22-452,-3-2-21,1 1 1,16 15-1,-24-26-340,0 0-1,0 0 0,1 0 1,-1 0-1,0 0 0,0 0 1,1 0-1,-1 0 0,0 0 1,0 0-1,0 0 0,1 0 1,-1-1-1,0 1 0,0 0 1,0 0-1,1 0 0,-1 0 1,0 0-1,0-1 0,0 1 1,0 0-1,0 0 0,1 0 1,-1-1-1,0 1 0,0 0 1,0 0-1,0 0 0,0-1 1,0 1-1,0 0 0,0 0 1,0 0-1,0-1 0,0-4 11,0 0 0,0 1-1,-1-1 1,0 0 0,0 0-1,0 1 1,-3-8-1,3 9-25,-19-57 313,-17-59 67,30 94 4,-23-96 166,26 99-120,-6-72 161,10 92-550,0 1 1,0-1-1,0 1 1,0-1-1,0 0 0,0 1 1,0-1-1,1-2 1,1-4 75,0 0-75,0 0-1,0 0 1,1 1-1,0-1 1,0 1-1,1-1 0,-1 1 1,7-7-1,37-42-113,-33 40-2849,14-17-7047,-65 77 7506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0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1858 96 12104,'-13'-6'118,"-20"-5"1,32 11-78,1 0 58,-1 0 0,1 0 0,0 0 0,-1 0 0,1 0 0,0 0-1,-1 0 1,1-1 0,0 1 0,-1 0 0,1 0 0,0 0 0,-1 0 0,1-1-1,0 1 1,-1 0 0,1 0 0,0-1 0,0 1 0,0 0 0,-1 0 0,1-1-1,2-1 422,0 0-259,0 1 0,0 0 1,0 0-1,0 0 0,0 0 0,1 0 1,-1 0-1,0 1 0,0-1 1,4 0-1,24 0 1372,-30 1-1570,1 0 0,0 0-1,0 0 1,0 0 0,-1 0-1,1 0 1,0 0-1,0 1 1,-1-1 0,1 0-1,0 1 1,-1-1 0,1 0-1,0 1 1,0-1 0,0 1-1,-1 2 269,-5-2-105,-56 3 684,-33 1-578,69-3-72,-129 0 96,118-2-134,-165-11 92,153 7-94,-92-8 0,-14-5-158,94 11 26,-225-20 20,234 22-120,-165 3-106,209 1-61,-1 0-1,-14 3 1,-64 15-356,7 9 284,76-26 132,0 0-1,0 0 0,0 0 0,0 0 0,-6 0 1,-19 1-225,-25 1-2891,15 0-6865,88-7 7586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2491 243 13536,'-7'1'3937,"-2"-7"-2153,-35-18-1131,41 23-588,0-1-1,0 1 1,0 0-1,0 0 1,-1 0-1,1 0 1,-5 0-1,2 0-8,-7-1 62,-1 0 0,0 1-1,0 1 1,0 0 0,0 1 0,-20 4 0,17-3-88,-35 5 141,-16 1-72,-38 0 12,84-7 44,-102-8 51,98 5-124,-110-8 44,108 8-6,-106-9 56,107 9-14,-112-9 64,105 8-86,-182-10 62,171 10-34,-177-19 42,177 17-188,-179-15 27,180 16 46,-159-29 27,166 26-100,-46-9 3,-5-3-18,54 11 58,-4 0-464,-44-16 1,82 24 376,0 0 1,-1 0-1,1 0 1,0 0-1,0 0 1,0 0 0,0 0-1,0 0 1,0 0-1,0 0 1,-1 0-1,1 0 1,0 0 0,0 0-1,0 0 1,0 0-1,0 0 1,0 0-1,0 0 1,-1 0 0,1 0-1,0 0 1,0 0-1,0 0 1,0 0-1,0 1 1,0-1 0,0 0-1,0 0 1,0 0-1,-1 0 1,1 0-1,0 0 1,0 0 0,0 0-1,0 1 1,0-1-1,0 0 1,0 0-1,0 0 1,0 0 0,0 0-1,0 0 1,0 0-1,0 1 1,0-1-1,0 0 1,0 0 0,0 0-1,0 0 1,0 0-1,0 0 1,0 1-1,0-1 1,0 0 0,0 0-1,0 0 1,0 0-1,1 0 1,1 8-240,0-4 121,-2-3 66,1 1 1,0-1-1,0 1 0,0-1 0,0 1 1,0-1-1,1 0 0,-1 0 0,0 1 1,1-1-1,-1 0 0,3 1 0,59 45-920,-43-33-1504,19 14-6731,-90-65 6935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107 14704,'-27'-17'4922,"7"4"-3681,-3 1-1149,-43-19-85,50 25 19,1 0-1,-33-6 1,31 8 0,0 1 122,-75 1 52,72 3-112,-84 10 36,82-8-56,-99 19 41,93-17 4,-124 22 53,119-23-18,-143 17 53,134-18-106,-213 8 59,202-10 26,-195 1 44,202-2-182,-152 0 26,162 0-2,-127 7 18,132-6-62,-120-1 6,124 0-42,-159-5-626,110 1-78,-46-4-652,52 6-1848,37 1-6226,77 3 7091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3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2104 73 14616,'-1'0'84,"1"0"0,-1 0 1,0 0-1,1 0 1,-1 0-1,0 0 1,1 1-1,-1-1 1,0 0-1,1 0 1,-1 1-1,1-1 1,-1 0-1,0 1 0,1-1 1,-1 1-1,1-1 1,-1 2-1,0-2 62,0 1 0,0 0 0,0-1 1,1 1-1,-1 0 0,0-1 0,0 1 0,0-1 0,0 1 0,0-1 0,0 0 0,0 1 0,0-1 0,0 0 0,0 0 0,-3 0 0,-12 2 560,3 0-279,-22-1 0,-65-1 139,77 0-498,-101-9 53,98 7 52,-116-9 78,113 9-38,-125 0 69,121 2-154,-138 7 69,131-5-4,-205 13 47,194-12-198,-201 5 26,205-7 0,-170-2 13,177-1-106,-135-16-158,149 13-602,17 3 510,0 1 124,1-1-1,0 0 0,-1-1 0,1 0 1,0 0-1,0-1 0,1 0 0,-9-6 1,15 9 119,0 1 0,0-1 0,0 1 0,0-1 0,0 0 0,1 0 0,-1 0 0,0 1 0,0-1 0,1 0 0,-1 0 0,1 0 0,-1 0 1,1 0-1,-1 0 0,1 0 0,-1 0 0,1 0 0,0 0 0,0-1 0,-1 1 0,1-1 0,-2-4-2424,-5-7-6808,16 30 6958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247 461 11384,'30'58'1105,"6"6"139,-26-44-763,-1 0 0,9 26-1,-11-27-383,17 44 485,-20-51-518,17 57 2,-7-18-44,8 27 85,8 22 619,-32-101-326,-3-3-320,1 0-39,3 3-17,-1 0 1,1-1 0,0 1-1,0 0 1,-1-1 0,1 0 0,0 1-1,1-1 1,-1 0 0,-1-2-1,-41-86 244,33 67-246,-54-108 20,51 101 20,-56-139 27,55 131-34,-59-171 34,61 172 6,-21-88 67,30 106 58,2-4-65,1-24 0,2 37 73,1 3-171,0 1 1,0 0 0,1 0-1,7-9 1,-11 14-55,1 1 1,-1-1-1,1 1 0,-1-1 1,1 1-1,-1-1 1,1 1-1,0 0 1,-1-1-1,1 1 0,0 0 1,-1-1-1,2 1 1,71-24 86,-63 21-42,1 1-1,-1-1 0,1 2 0,-1-1 0,1 1 0,17 1 0,-27 0-43,50 2 34,-41 0 4,32 20 30,-42-22-70,1 0 0,-1 0 0,0 0 0,0 0 0,0 0 0,0 0 0,1 1 0,-1-1 0,0 0 0,0 0 0,0 0 0,0 0 0,1 0 0,-1 1 0,0-1 0,0 0 0,0 0 0,0 0 0,0 0 0,0 1 0,1-1 0,-1 0 0,0 0 0,0 0 0,0 1 0,0-1 0,0 0 0,0 0 0,0 0 0,0 1 0,0-1 0,0 0 0,0 0 0,0 0 0,0 1 0,0-1 0,0 0 0,0 0 0,0 0 0,0 1 0,-1-1 0,1 0 0,0 0 0,-3 11 33,-1-1 0,-1 1 1,-8 14-1,13-24-21,-1 0 0,0 1 0,0-1 0,0 0 0,0 0 0,0 0 0,0 0 1,0 0-1,0 0 0,-2 1 0,-43 32 144,-21 9-126,-70 26-100,113-59-272,-74 27-210,90-34-330,7-5 578,6-3 64,3 0 168,-4 3-404,0-1 0,0 1 0,0-1 0,6-5 0,5-6-8087,-36 32 6429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12824,'0'22'874,"-3"15"1464,3-37-2288,0 0 0,0 0 0,0 0 0,-1 0 0,1 1 0,0-1 0,0 0 1,0 0-1,0 0 0,0 0 0,0 0 0,0 0 0,0 0 0,0 0 0,0 0 1,0 1-1,0-1 0,0 0 0,0 0 0,0 0 0,0 0 0,0 0 0,0 0 1,0 0-1,0 0 0,0 1 0,0-1 0,0 0 0,0 0 0,0 0 1,0 0-1,0 0 0,1 0 0,-1 0 0,0 0 0,0 0 0,0 0 0,0 0 1,0 1-1,0-1 0,0 0 0,0 0 0,0 0 0,0 0 0,0 0 0,1 0 1,-1 0-1,0 0 0,0 0 0,0 0 0,0 0-20,1 0 0,-1 0 0,1 1 1,-1-1-1,1 0 0,-1 0 0,0 0 0,1 1 0,-1-1 0,1 0 0,-1 0 0,0 1 0,1-1 1,-1 0-1,0 1 0,0-1 0,1 1 0,-1-1 0,0 0 0,0 1 0,0-1 0,1 1 1,-1-1-1,0 1 0,7 13 261,6 14-144,0 1 0,9 36 0,-5 1-6,13 105 0,21 255 127,-38-214-408,-13-209-34,0 1 1,0-1-1,0 1 0,1 0 0,1 4 0,1 6-2937,0 2-5610,-7-37 6589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2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5 12728,'0'1'48,"0"-1"1,0 0 0,0 0 0,0 0 0,0 1 0,0-1-1,0 0 1,0 0 0,0 0 0,0 1 0,0-1 0,0 0-1,0 0 1,0 0 0,-1 0 0,1 0 0,0 1 0,0-1-1,0 0 1,0 0 0,0 0 0,-1 0 0,1 0 0,0 0-1,0 1 1,0-1 0,0 0 0,-1 0 0,1 0 0,0 0 0,0 0-1,0 0 1,-1 0 0,1 0 0,0 0 0,0 0 0,0 0-1,-1 0 1,1 0 0,-3-6 3002,2 3-2433,-10 14 383,-32 38-897,13-16-50,-10 7-42,-22 33-2,58-69-3,1 0 0,0 0 0,0 0 0,-3 7 0,0-1-2,-8 10 6,14-19-10,-1-1 1,1 0-1,0 0 1,0 1-1,-1-1 0,1 0 1,0 1-1,0-1 1,0 1-1,0-1 0,-1 0 1,1 1-1,0-1 1,0 0-1,0 1 0,0-1 1,0 1-1,0-1 0,0 0 1,0 1-1,0-1 1,0 1-1,1-1 0,1 12 16,1 0-1,7 19 1,-10-29-12,1-1 0,-1 0 0,1 0 0,0 1 1,-1-1-1,1 0 0,0 0 0,1 1 0,64 64 82,-49-50 68,81 71 51,-78-68-124,76 87 22,-79-85-96,43 84-44,-59-104 20,-1 0 0,1-1 0,-1 1 1,1 0-1,-1 0 0,0 0 0,1 0 1,-1 0-1,0 0 0,0 0 0,1-1 1,-1 1-1,0 0 0,0 0 0,0 2 1,-1-1-2,1 0 0,0 0 0,-1-1 0,1 1 0,-1 0 0,0 0 0,0 0 0,0 0 0,0-1 0,0 1 0,0 0 0,0-1 0,0 1 0,-1-1 0,1 0 0,0 1 0,-1-1 0,1 0 0,-1 0 0,0 0 0,1 0 0,-1 0 0,-2 1 0,3-2-153,0 1 1,0-1 0,1 0-1,-1 1 1,0-1-1,1 1 1,-1-1-1,0 1 1,1 0 0,-1-1-1,0 1 1,1 0-1,-1-1 1,1 1 0,-1 1-1,-16 20-9012,40-52 6914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2406 0 13360,'-21'0'2700,"21"0"-2603,-1 1 1,1-1-1,-1 0 1,1 1-1,-1-1 1,1 1-1,-1-1 1,1 1-1,-1-1 1,1 0-1,0 1 1,-1 0-1,1 0 1,-2 2 96,-1 1-74,3-3-68,-1 1-1,0-1 1,0 0 0,0 0-1,0 0 1,0 0 0,0 0 0,0 0-1,0 0 1,0 0 0,-2 1-1,-47 32 551,36-26-516,-82 25 44,73-28-2,-112 14 52,106-16-72,-123 11 72,119-11 46,-136 16 70,128-14-176,-214 21 48,201-20-46,-205 23 64,206-25-6,-213 11 52,216-13-150,-168 1 27,179-3-76,-151 2-65,57-2-686,38-2-2232,94 2 2931,1 0 1,0 0-1,0 0 0,-1 0 0,1 0 0,0 0 0,0 0 0,-1 0 0,1 0 0,0 1 0,0-1 0,-1 0 0,1 0 0,0 0 0,0 0 0,0 0 0,-1 0 0,1 1 0,0-1 0,0 0 0,0 0 0,0 0 0,-1 0 0,1 1 0,0-1 0,0 0 1,0 0-1,0 1 0,0-1 0,0 0 0,0 0 0,0 0 0,-1 1 0,1-1 0,0 0 0,0 0 0,0 1 0,0-1 0,0 0 0,0 0 0,0 1 0,1-1 0,-1 0 0,0 0 0,0 1 0,0-1 0,0 0 0,0 0 0,0 1 0,1 1-1587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2146 334 12192,'-13'-17'88,"-55"-73"2356,58 79-2075,0 1 0,-1 0 0,-1 0 0,1 1 0,-22-12 0,24 14-235,5 5-10,-1-1 0,1 1 0,0 0 0,-1 0 0,-6-2-1,-95-29 612,79 28-580,-244-19 222,9 21-86,225 1-145,-81-2 1,-462-23 36,549 24-175,-135-19-52,135 19-250,19 2 123,-120-6-1082,21 13-1961,60-3-4698,119-7 5943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1959 298 14344,'-20'-9'190,"7"3"539,-23-8 0,-55-15 1088,68 23-971,-124-29 256,112 28-674,-162-28 86,150 28-534,-95-11 0,-16-2-24,96 13-156,-235-30-88,242 29 50,-188-25-162,200 28-192,-136-14-331,149 17-162,-75 10-263,104-8 1335,0 0-1,1 0 1,-1 0 0,0 0 0,1 1-1,-1-1 1,0 0 0,1 0 0,-1 0-1,0 1 1,1-1 0,-1 0-1,0 1 1,1-1 0,-1 0 0,1 1-1,-1-1 1,0 1 0,1-1 13,-1 2-25,-1-1 0,1 1 0,0-1 1,0 1-1,-1 0 0,1-1 0,0 1 0,0 0 1,-1 3-1,2 11-338,0-1-1106,-2-3-1502,0-1 0,-4 13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1575 48 14880,'-64'1'3689,"-46"-2"-2813,83 0-608,-130-13 4,122 11-546,-166-12-136,155 12-2,-216-9-212,210 12-50,-183 11-343,194-6-28,-50 12 4,11 6 782,56-14 7,9-2-227,0 1 0,1 1 0,-21 16 0,-35 21-7614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5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764 12 9056,'-8'1'362,"7"-1"-233,1 0 1,-1 0 0,0 0 0,0 0 0,0 0-1,0 0 1,1 0 0,-1 0 0,0 0-1,0-1 1,0 1 0,1 0 0,-1 0-1,0-1 1,0 1 0,1 0 0,-1-1-1,0 1 1,1-1 0,-1 1 0,0-1 0,0-1-1,-1 2 46,1-1-1,-1 0 1,0 0-1,0 1 0,1-1 1,-1 1-1,0-1 1,0 1-1,0 0 0,-2 0 1,-112 0 1618,89 1-1391,-26 6 0,36-5-338,-58 13 436,57-10-452,13-4 2,0 0 1,0 0-1,1 0 0,-1 1 0,-8 4 0,0 0-4,1-1-18,5-3 22,1 1 0,0 0 0,-8 5 0,2-1 14,1 1 1,-1 0-1,1 1 1,-11 11-1,18-15-55,2-4-4,1 1-1,0-1 0,0 1 1,0 0-1,0-1 0,0 1 1,0 0-1,0-1 0,0 5 0,-4 11 71,-4 33 0,7-33-29,0-3 53,-1 19 0,-3 20-14,2-39 5,3-13-79,0 0-1,1 0 0,-1 0 0,1 0 0,0 0 0,-1 0 0,1 0 0,0 1 0,0-1 0,0 1 0,-1 2 11,2-1 25,3-6-29,-3 2-12,-1 1 1,1 0-1,-1-1 0,1 1 0,-1-1 0,1 1 0,0 0 0,-1 0 0,1-1 0,0 1 0,-1 0 0,1 0 0,0 0 1,-1 0-1,2 0 0,9 1-3,14 8-2,13 7 0,44 31-1,-73-42-3,-1 0 0,15 12 0,-10-6 3,28 25-1,-7-1 2,-8-1 0,-19-24 5,-1 0 0,-1 1 0,6 12 0,-11-23 0,0 0-1,1 1 0,-1-1 0,0 0 1,0 1-1,0-1 0,0 0 0,0 1 0,0-1 1,0 0-1,0 1 0,0-1 0,0 0 1,0 1-1,0-1 0,0 0 0,0 1 0,0-1 1,0 0-1,0 1 0,0-1 0,0 0 1,-1 1-1,0 2 15,-1 0-1,0 1 1,-1-1 0,1 0 0,-1 0 0,1 0-1,-1-1 1,0 1 0,-5 3 0,-3-1 287,-67 14 113,54-15-233,1-1 0,-28-1-1,30-1-131,0-1 174,-89-11 56,42 1-231,52 7-67,-28-5-447,-6-8-135,49 16 578,1 0-1,0 0 0,0 0 0,-1 0 0,1 0 1,0 0-1,0 0 0,0 0 0,0 0 1,-1-1-1,1 1 0,0 0 0,0 0 0,0 0 1,-1 0-1,1 0 0,0-1 0,0 1 1,0 0-1,0 0 0,0 0 0,0-1 0,0 1 1,-1 0-1,1 0 0,0 0 0,0-1 0,0 1 1,0 0-1,0 0 0,0 0 0,0-1 1,0 1-1,0 0 0,0 0 0,0-1 0,0 1 1,0 0-1,0 0 0,0 0 0,1-1 1,-1 1-1,0 0 0,0 0 0,0 0 0,0-1 1,0 1-1,0 0 0,0 0 0,1 0 0,-1 0 1,0-1-1,0 1 0,0 0 0,0 0 1,1 0-1,-1 0 0,0 0 0,0-1-33,5-1 46,-3 1-241,-1 1 1,0-1-1,0 1 0,1-1 1,-1 0-1,0 1 0,0-1 1,0 0-1,2-2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6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0 9144,'0'0'4041,"-7"2"-3489,-35 6-121,-48 4 578,53-6-657,10 0 45,-31 11-1,22-5-93,-52 23 282,79-31-561,-14 5 205,21-9-200,-6 2 68,0 1-1,1 0 1,-1 0 0,-11 7-1,19-9-95,0-1 0,0 0-1,-1 0 1,1 0 0,0 1-1,0-1 1,0 0-1,0 0 1,0 1 0,-1-1-1,1 0 1,0 0-1,0 1 1,0-1 0,0 0-1,0 1 1,0-1 0,0 0-1,0 0 1,0 1-1,0-1 1,0 0 0,0 1-1,0-1 1,0 0-1,0 0 1,0 1 0,1-1-1,-1 0 1,0 0 0,0 1-1,0-1 1,1 2 1,0 1-2,-1 0 0,1 0 1,0-1-1,0 1 0,0-1 0,0 1 0,0-1 1,4 5-1,0 0-1,0 1-2,6 15-16,27 70-95,-22-49 54,-11-27 56,-3-14 4,1-1 3,-3-2 1,0 1 0,0-1-1,0 0 1,1 0 0,-1 0-1,0 0 1,0 0 0,0 0-1,1 0 1,-1 0 0,0 0-1,0 0 1,1 0 0,-1 0-1,0 0 1,0 0 0,0-1 0,1 1-1,-1 0 1,0 0 0,0 0-1,0 0 1,0 0 0,1 0-1,-1 0 1,0-1 0,0 1-1,0 0 1,0 0 0,1 0 0,-1 0-1,0-1 1,0 1 0,0 0-1,0 0 1,0 0 0,0-1-1,0 1 1,0 0 0,0 0-1,0 0 1,0-1 0,5-6 96,-1 0-45,-4 6-52,1 0 1,-1 1-1,1-1 0,-1 0 0,1 0 1,-1 0-1,1 1 0,0-1 0,-1 0 1,1 0-1,0 1 0,0-1 0,0 1 1,0-1-1,-1 1 0,2-1 0,0 0-2,-1 1-1,0 0 1,1-1-1,-1 1 1,1 0-1,-1 0 1,1 0-1,1 0 0,8 1 0,1 1 0,19 7 0,-27-8-1,10 4-4,19 13 3,7 7 2,-23-12 6,23 23-1,-38-34 4,0 0-1,0 0 1,0 0-1,0 1 1,-1-1-1,0 1 1,1-1-1,-1 1 1,0-1-1,0 1 1,0 0-1,0 0 1,-1-1-1,1 1 1,-1 4-1,1-3 19,-1-4-17,0 0 1,0 1-1,0-1 0,0 0 1,0 1-1,0-1 0,0 0 1,0 1-1,0-1 0,0 0 1,0 1-1,0-1 0,0 1 1,0-1-1,0 0 1,-1 0-1,1 1 0,0-1 1,0 0-1,0 1 0,-1-1 1,-2 5 40,-1-1 0,0 0 0,0-1 0,0 1 0,0-1 0,0 1 0,-1-1-1,1-1 1,-1 1 0,-7 2 0,-7 3 42,-21 6 0,20-7-20,-1-2 0,-22 4-1,14-5-78,-53 6-610,40-6-164,42-4 711,-1 0 0,0 0 0,0 0 0,0 0 0,0 0 0,0-1 0,1 1 0,-1 0 0,0 0 0,0-1 0,0 1 0,0 0 0,1-1 0,-1 1 0,0-1 0,0 1 0,1-1 0,-1 1-1,0-1 1,1 1 0,-1-1 0,1 0 0,-1 1 0,1-1 0,-1 0 0,1 0 0,-1 1 0,1-2 0,0 2 52,-1-7-223,3-9-361,1 0 1,6-19 0,-8 31 257,15-62-8937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8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1232 10 12016,'-14'-3'832,"0"0"1,0 2-1,0-1 1,-27 2-1,30 0-732,-20 2 351,-3 2-99,-11 1-282,-62 9-78,-36-2-14,126-12 21,-20 1-8,7 2 3,-1 2 4,7 4 2,22-8 0,0 0 0,0 0 0,0 0 0,0 0 0,1 1 0,-1-1 0,1 0 0,-3 4 0,2-3 0,1 1 0,0-1 0,-1 1 0,1 0-1,0 0 1,0 0 0,1 0 0,-1 0-1,1 0 1,-1 0 0,1 0 0,0 0-1,0 0 1,1 5 0,1 6-2,7 25 0,-7-30 1,25 78-41,-20-77 32,-7-9 8,1 0 1,-1-1-1,1 1 1,-1 0 0,1-1-1,-1 1 1,1 0 0,-1 0-1,0-1 1,1 1 0,-1 1-1,1 3 5,0-6 14,-2-11 51,0 9-15,0 1-1,0 0 1,-1 0-1,1 0 0,-1 0 1,1 0-1,-3-3 1,-7-7 98,65 46 114,-13-6-278,4 4 13,-23-17 9,2 3 42,26 23 1,0 12 126,-49-53-153,0 1-1,-1 0 1,1-1-1,-1 1 0,1-1 1,-1 1-1,0 0 0,1 0 1,-1-1-1,0 1 1,1 0-1,-1 0 0,0 0 1,2 7 68,-1-1 0,-1 1 1,1-1-1,-2 16 0,1-23-79,0 1 0,0-1 0,0 1-1,0 0 1,-1-1 0,1 1 0,0-1-1,0 1 1,-1-1 0,1 1 0,0-1-1,-1 1 1,1-1 0,0 1 0,-1-1-1,1 1 1,-1-1 0,0 1 0,-16 15 176,-34 23 0,48-37-152,1-1 1,0 0-1,0 1 1,-1-1-1,1 0 1,-1 0-1,-2 0 1,-142 40 351,140-39-370,1 0 0,-1-1 0,-7 0 0,-169 10 7,174-10-142,1-2 0,-15 0 0,-198-33-429,154 23-2230,-65-8-6299,308 45 6839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 12280,'-25'0'2738,"24"1"-2597,0-1 0,0 1 1,0 0-1,0-1 0,0 1 0,0 0 0,0 0 0,0 0 0,0 0 0,0 0 0,-1 2 0,-2 2-78,0 1 0,0 0-1,1 0 1,0 1-1,0-1 1,0 0-1,1 1 1,-3 12-1,2-10-42,-1 5-221,1 0 1,0 0-1,2 0 0,-1 20 0,1-19 31,-1 7-789,-13 97-236,10-96 950,-32 114-1632,3-12-6063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29 14432,'2'-13'557,"1"-2"997,-3 15-1543,0 0 1,0 0 0,0 0 0,0 0 0,0 0 0,0 0 0,0 0 0,0 0-1,0 0 1,0 0 0,0 0 0,0 0 0,0 0 0,0 0 0,0 0 0,0 0 0,0 0-1,0 0 1,0 0 0,0 0 0,0 0 0,0 0 0,0 0 0,0 0 0,0 0-1,0 0 1,0 0 0,1 0 0,-1 0 0,0 0 0,0 0 0,0 0 0,0 0-1,0 0 1,0 0 0,0 0 0,0 0 0,0 0 0,0 0 0,0 0 0,0 0-1,0 0 1,0 0 0,0 0 0,0 0 0,0 0 0,0 0 0,0 0 0,0 0-1,0 0 1,0 0 0,0 0 0,0 0 0,0 0 0,0 0 0,0 0 0,0 0-1,0 0 1,0-1 0,0 1 0,0 0 0,0 0 0,2 9 494,-1-2-274,1 20 948,0 81 8,-3-79-802,-10 164-84,10-182-573,0 1 0,-4 15 1,-26 119-538,-11 16 512,19-66-2401,-20 89-6073,100-432 6612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9144,'16'5'693,"-13"-4"-349,1 0-1,-1 0 1,1-1-1,-1 1 0,1-1 1,-1 1-1,5-1 1,-7 0 595,18 3 460,5 1-938,111-4 985,-57 0-862,-25 1-437,-29 1 219,118 24 118,-110-18-262,160 56 82,-59-8-164,-33-12-79,-76-35-12,30 9 0,-26-12 125,41 2 1,111 7 111,-174-14-278,0-1 0,0 0 0,0 0 0,8-1 0,176-35 47,-155 26-20,19-7-19,66-30 0,-47 11-90,-72 36 53,-1 0 0,1-1 0,-1 1-1,1 0 1,0-1 0,-1 1 0,1 0-1,0 0 1,-1 0 0,1-1 0,0 1-1,-1 0 1,1 0 0,1 0 0,6 0-115,1 0 1,-1 1 0,13 2-1,-20-3 114,-1 0-1,0 0 0,0 0 0,1 1 1,-1-1-1,0 0 0,0 0 1,1 0-1,-1 0 0,0 0 0,0 0 1,1 1-1,-1-1 0,0 0 0,0 0 1,0 0-1,0 0 0,1 1 0,-1-1 1,0 0-1,0 0 0,0 1 0,0-1 1,0 0-1,0 0 0,0 1 0,1-1 1,-1 0-1,0 0 0,0 1 0,0-1 1,0 0-1,0 0 0,0 1 1,0-1-1,2 14-254,-1-1 0,-1 1 0,-1 22 0,1-28 76,-1 0 1,0 0-1,0-1 1,-1 1-1,-4 11 1,-8 28-2070,3-6-5013,25-96 5474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213 252 8344,'1'-23'183,"-1"12"314,0 0 0,-2-17-1,-12-51 1416,8 47-91,-3-7-332,8 36-1367,0 1 0,0 0 0,0-1 0,0 1 0,0 0 0,-1-1 0,1 1 0,-1 0 0,0 0 0,-3-3 0,3 4 93,0 6 78,-6 24 52,-6 32 0,11-34 35,-7 147 99,10-127-366,0 97 1,0 20-98,-2-104-50,-17 190-131,18-243 8,1 0 1,-1 0-1,-4 11 0,5-18 157,-23 72-626,17-58 507,-16 25 0,22-39 119,-3 7-597,-1-1 1,1 1-1,-3 8 0,-24 59-7275,70-173 5932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8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1 106 11480,'47'37'2829,"-47"-37"-2797,0 0 1,0 0-1,0 1 1,0-1-1,0 0 1,1 0-1,-1 0 1,0 0 0,0 0-1,0 0 1,0 0-1,1 0 1,-1 0-1,0 0 1,0 0-1,0 0 1,0 0-1,1 0 1,-1 0-1,0 0 1,0 0-1,0 0 1,0 0-1,1 0 1,-1 0-1,0 0 1,0 0-1,0 0 1,0 0-1,0 0 1,1 0-1,-1-1 1,0 1-1,0 0 1,0 0-1,0 0 1,0 0-1,0 0 1,1 0-1,-1 0 1,0-1-1,0 1 1,0 0-1,0 0 1,0 0-1,0 0 1,0-1 0,0 1-1,5-6 593,7-2-185,-6 3-290,0 0 0,13-6 0,47-25 235,-49 29-92,89-25 114,-81 26-134,122-16 118,-114 20-78,147 2 126,-136 3-126,229 27 90,-217-23-270,206 26 37,-212-27-124,174 12-10,-183-17-134,-40-1 90,215-4-880,-191 3 506,92-8-870,-53-3 140,-21 2-1181,-5 1-7893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14256,'0'80'250,"8"453"4570,-6-500-4787,17 152-115,-15-151-532,2-4 211,9 75-1440,-8-29 276,-7-72 1497,0 0-1,1 0 1,-2 0 0,1 0-1,0 1 1,-1-1-1,0 0 1,-1 4-1,-3 13-1640,-2 24-6682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 13272,'34'18'3026,"-31"-19"-2293,9-6-87,-7 4-477,1-1 0,10-4 1,46-23 103,-45 25-298,31-10 3,22-4 18,-5 10 45,121-6-1,-154 15-27,230-9 187,-224 9 108,87-1 4,14 1-204,-82 2 118,223 6 98,-226-4-64,195 28 54,-205-24-308,146 40-60,-160-37-258,-1 4 68,43 28 0,-44-26-2495,32 16-6435,-140-75 6910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0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1 15152,'-31'68'273,"30"-66"-102,0-1 0,0 1 0,1 0 0,-1 0 0,1 0 0,-1 0 0,1 3 0,-8 115 1651,7-89-942,3 161 250,-1-147-762,13 222-7,-12-217-786,1 147-302,-3-139-2389,1 60-6028,-2-276 6914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13984,'3'0'273,"0"1"0,0 0 0,0 0 0,-1 0 0,1 0 0,0 1 0,-1-1 0,1 1 1,-1-1-1,0 1 0,3 2 0,-3 1 473,16 56 446,4 22-970,8 39-1916,-23-87 511,0-1-1,0 40 1,-7-68 1041,0 0 0,1 0 1,1 8-1,1 4-1490,3 21-6394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292 218 12104,'-96'-47'2682,"95"47"-2638,1 0-1,-1-1 0,1 1 1,-1 0-1,1 0 0,-1-1 1,0 1-1,1 0 0,-1 0 1,1 0-1,-1 0 0,0 0 1,1 0-1,-1 0 0,0 0 1,-15 1 410,-29 6 0,44-7-420,0 1 1,0-1-1,0 0 1,0 1 0,0-1-1,0 0 1,0 1 0,0 0-1,0-1 1,-1 2 0,-25 19 350,19-14-359,1 0 0,-10 12-1,9-6-24,0 1 0,1-1-1,-9 25 1,11-23 12,-4 62 27,8-76-28,1 1-1,0-1 0,0 0 0,0 0 0,0 0 0,0 1 0,1-1 0,-1 0 0,0 0 0,1 2 0,5 12 53,0 0 1,11 18-1,-8-22 151,3-1-123,1 0 1,21 11-1,-19-15-19,68 9 65,-65-14 108,10-4-85,32-7 0,-45 5-33,-5-1-85,-1 0 0,1 0 0,16-16 0,-26 22-40,1-1 0,-1 1 0,1-1 0,-1 1 0,0-1-1,1 1 1,-1-1 0,0 1 0,1-1 0,-1 1 0,0-1 0,1 1 0,-1-1 0,0 0 0,0 1 0,0-1 0,0 1 0,0-1 0,0 0 0,0 1 0,0-1 0,0 0 0,0-17 16,-2 0 0,0 0 1,-6-26-1,0 20-64,-61-120-126,52 117-434,-78-86-286,93 111 750,0-1 0,-1 1 0,1 0 0,0 0 0,-6-3-1,-7-3-124,0 0 1,-1 1-1,-16-6 0,9 5-1725,-25-13-5252,112 48 5445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3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98 10400,'-5'0'6,"-3"0"231,-1 0-1,1-1 1,-11-2 0,18 3-183,1 0-1,0 0 1,-1 0-1,1 0 1,0 0-1,0 0 1,-1 0-1,1 0 1,0 0 0,-1 0-1,1-1 1,0 1-1,0 0 1,-1 0-1,1 0 1,0 0-1,0 0 1,0-1-1,-1 1 1,1 0 0,0 0-1,0 0 1,0-1-1,-1 1 1,1 0-1,0 0 1,0-1-1,0 1 1,0 0 0,0 0-1,0-1 1,0 1-1,0 0 1,0-1-1,-1 1 1,1 0-1,0-1 1,1 0 45,-1 0 0,1 0 1,-1 0-1,0 0 0,1 1 0,0-1 1,-1 0-1,1 0 0,-1 0 0,3-1 0,1-2-1,1 0 0,9-7 0,-7 6-95,-5 4 14,0-1-1,0 1 0,1-1 0,-1 1 0,1 0 0,4-2 0,50-22 161,-43 21 118,60-7 121,-59 11-129,62 15 92,-76-15-361,1 1 0,-1-1 0,1 1 0,-1-1 0,0 1 0,1 0 0,-1-1 0,0 1 0,2 1 0,61 49 268,-63-51-259,0 1-1,0 0 1,0 0 0,0 0 0,-1 0-1,1 0 1,0 0 0,-1 0 0,1 0 0,-1 0-1,1 0 1,0 2 0,6 16 122,-2 0 0,6 36-1,-10-34-26,-6 7-38,-12 47 0,9-56 2,-43 60 25,40-67-78,6-7-21,-2 2-4,0 1 1,-1-2 0,0 1 0,-1-1 0,-9 5-1,17-10-13,-34 16 73,33-16-54,-1 0 0,0 0 0,1 0 0,-1 0 0,0 0 0,0-1 0,0 0 0,0 1 1,0-1-1,1 0 0,-1 0 0,-5-1 0,8 1-13,0 0 0,0 0 0,0 0 0,-1-1 0,1 1 0,0 0 0,0 0 0,0 0 0,0 0 0,0 0 0,0 0 0,-1 0 0,1 0 0,0-1 0,0 1 0,0 0 0,0 0 0,0 0 0,0 0 0,0 0 0,0-1 0,0 1 0,0 0 0,0 0 0,0 0 1,0 0-1,0 0 0,-1-1 0,1 1 0,1 0 0,-1 0 0,0 0 0,0 0 0,0-1 0,0 1 0,0 0 0,0 0 0,0 0 0,0 0 0,0 0 0,0-1 0,0 1 0,0 0 0,0 0 0,0 0 0,0 0 0,1 0 0,-1 0 0,0-1 0,0 1 0,0 0 0,0 0 0,0 0 0,0 0 0,1 0 0,-1 0 0,8-6 46,42-20 316,-43 26-277,58 8 20,-51-3-98,59 32 2,-59-28-30,4 5-208,-1 1 0,-1 0 0,19 24 0,-22-17-20,-13-21 172,1 0 0,0 0-1,-1 0 1,1 0 0,-1 0-1,1 0 1,-1 0 0,0 0-1,0 0 1,1 0 0,-1 0-1,0 0 1,0 1 0,0-1-1,0 0 1,0 0 0,0 0-1,0 0 1,-1 0 0,0 3-1,-2 12-2745,1 0-4276,4-37 5366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4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43 101 11296,'-38'-5'228,"33"3"2016,7-1-1816,4 1-451,5-1 1361,-10 3-1292,0 0 0,0 0 0,0-1 0,-1 1 1,1 0-1,0 0 0,0-1 0,0 1 0,-1 0 1,1-1-1,1 0 0,17-19 474,4-7-511,-22 25-7,0 1 0,0 0 0,1-1 1,-1 1-1,0 0 0,0 0 0,1 0 0,-1 0 0,1 0 0,2-1 0,4-2 2,13-10 22,-21 14-18,1-1 0,-1 1-1,1 0 1,-1 0-1,1-1 1,-1 1 0,1 0-1,0 0 1,-1 0-1,1-1 1,-1 1-1,1 0 1,0 0 0,-1 0-1,2 0 1,60 0 161,-61 0-159,0 0-1,0 0 1,0 0-1,1 1 0,-1-1 1,0 0-1,0 1 1,0-1-1,2 1 1,67 35 120,-56-25-68,5 10 4,24 34 0,-41-53-22,-1 1 1,1 0-1,-1-1 1,1 1-1,0 5 0,44 129 283,-40-107-292,8 125 26,-14-150-43,0 0 1,0 0-1,-1 9 0,-25 108 105,25-119-94,0-1 0,0 1 0,1-1 0,-2 0 0,-1 5-1,-2 1 30,0 0 0,-9 10 0,9-12-49,-1-1 0,0 0 0,-7 4 0,13-9-9,0 1 0,-1 0 1,0-1-1,0 1 1,1-1-1,-1 0 1,0 1-1,0-1 1,1 0 0,-1 1-1,0-1 1,0 0-1,0 0 1,1 0-1,-3 1 1,-2-1 1,0 1 1,0-1-1,0 0 0,-8-1 1,8 0-3,0 0 1,1-1-1,-1 1 1,0-1 0,1 0-1,-7-4 1,4 1 0,1 0 0,0 0 1,0-1-1,0 0 0,1 0 1,-10-13-1,15 19 0,-1-1-1,1 1 1,0 0 0,-1-1-1,1 1 1,0-1 0,0 1-1,-1-1 1,1 0-1,0 1 1,0-1 0,0 1-1,-1-1 1,1 1 0,0-1-1,0 0 1,0 1 0,0-1-1,0 1 1,1-2-1,0-11 6,1 1 0,1-1-1,7-19 1,-10 31-4,0 1-1,1-1 1,-1 0-1,0 1 1,0-1 0,1 0-1,-1 1 1,0-1-1,1 1 1,-1-1 0,1 1-1,-1-1 1,1 1-1,-1-1 1,1 1 0,-1-1-1,1 1 1,-1 0-1,1-1 1,0 1-1,13-7 10,0 1 0,0 0-1,20-4 1,-33 9-10,0 1 0,0 0 0,0 0 0,0 0-1,0-1 1,0 1 0,0 0 0,0 0 0,0 1 0,0-1 0,0 0-1,0 0 1,0 0 0,0 1 0,0-1 0,1 1 0,27 10 1,45 26 1,-70-35-20,0 1 0,0-1 0,-1 1 0,4 3 0,109 106-263,-92-85-632,108 121-216,-92-102-916,40 43-5552,-186-208 5707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17479,'0'0'1848,"6"-2"-308,0-1-1305,-3 2-64,0-1 0,0 1-1,0 0 1,0 0-1,0 0 1,6 0 0,64-14 1038,-55 12-794,85-5 70,-82 8-572,81 12-54,-100-11 118,0-1-1,0 0 1,-1 1 0,1-1-1,0 1 1,0-1 0,3 3-1,14 8-112,29 20-1,-47-30 119,0-1 1,-1 1-1,1 0 0,0-1 1,0 1-1,-1 0 1,1 0-1,-1 0 0,1-1 1,0 1-1,-1 0 1,0 0-1,1 1 0,3 9-47,0 0 0,-1 0 0,-1 0 0,0 0 0,1 13 0,-3-22 5,0 1 1,0-1 0,0 1 0,0-1 0,-1 1 0,0-1-1,0 4 1,-20 70-414,-10 14 241,13-37-2832,-14 47-7132,75-234 7682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6715 42 10584,'0'0'5032,"-9"-3"-4459,0-2-487,4 3-8,-1-1 0,1 1 0,-1 1 0,-11-3 0,-63-14 336,62 16-174,-82 0 83,77 3-150,-108 11 89,102-8 4,-136 9 97,130-10-148,-152 5 98,142-7-60,-227-6 95,215 6-126,-236 23 67,233-19-194,-250 13 51,247-15-6,-248 10 32,248-10-150,-267 14 18,263-13 6,-270 18 20,269-18-18,-281 14 24,279-15-24,-277 15 34,278-14 18,-275 24 39,275-21-44,-271 40 57,272-35 16,-264 59 46,266-56-172,-270 56 26,270-59-2,-255 33 18,260-38-62,-228 15-6,236-19-90,-177 2-136,192-6-404,-98-8-292,132 8 587,-1 1 1,1-1 0,0 1-1,-9 1 1,13-1 313,1 0 0,-1 0 0,0 0 0,0 0 0,0 0 0,0 0 0,0 0 0,0 0 0,0 0 1,0 0-1,0 0 0,0 0 0,0 0 0,1 0 0,-1 0 0,0 0 0,0 0 0,0 0 0,0 0 0,0 1 0,0-1 0,0 0 0,0 0 1,0 0-1,0 0 0,0 0 0,0 0 0,0 0 0,0 0 0,0 0 0,0 0 0,0 1 0,0-1 0,0 0 0,0 0 0,0 0 0,0 0 1,0 0-1,0 0 0,0 0 0,0 0 0,0 0 0,0 0 0,0 0 0,0 1 0,0-1 0,0 0 0,0 0 0,0 0 0,0 0 0,0 0 1,0 0-1,0 0 0,0 0 0,0 0 0,-1 0 0,1 0 0,0 0 0,0 0 0,0 0 0,0 0 0,0 1 0,0-1 0,0 0 0,0 0 0,1 0-363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2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7273 65 14432,'-97'-4'224,"70"2"896,-153-6 382,130 5-707,-103-9 3,-23-5-566,102 12 128,-115-1 0,-50 3-286,-224-1-41,374 5 100,-387 18 78,374-15 44,-450 10 98,437-12-140,-470 14 73,467-14-138,-473 7 73,475-7-28,-450 13 55,456-11-166,-413 21 19,423-19-106,-381 40-54,393-36-226,-109 14 3,14-3 70,116-11-566,-82 20 3,14 2 483,92-21-393,-119 27-2474,85-20-5345,180-42 6390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9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12104,'0'0'4843,"1"5"-4293,6 70-76,2 10-434,1 3-36,12 72-46,-18-133-172,10 102-682,-7-58 102,-6-66-163,0-4 628,0-6 68,-1-2 149,-1 5 84,1 0 1,0 0-1,0-1 0,0 1 0,0 0 1,1 0-1,-1 0 0,0 0 0,1 0 1,0-3-1,26-91-1871,-2 8-6307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3 193 12376,'2'-6'978,"-2"6"-907,0 0 0,0 0 0,0-1 0,1 1 0,-1 0 0,0 0 0,0 0 0,0-1 0,0 1 0,0 0 0,0 0 0,0-1 0,0 1 0,0 0 0,0 0 0,0-1 0,0 1 0,0 0 0,0 0 0,0-1 0,0 1 0,0 0 0,0 0 0,0-1 0,0 1 0,0 0 0,0 0 0,0 0 0,-1-1 0,1 1 0,0 0 0,0 0 0,0 0 0,0-1 0,0 1 0,-1 0 0,1 0 0,0 0 15,-1-1 0,1 1 0,0 0 0,0 0 0,0 0 1,0 0-1,-1 0 0,1 0 0,0 0 0,0-1 0,0 1 1,0 0-1,0 0 0,-1 0 0,1 0 0,0-1 0,0 1 1,0 0-1,0 0 0,0 0 0,0-1 0,0 1 0,0 0 1,0 0-1,0 0 0,0-1 0,0 1 0,0 0 0,0 0 1,0 0-1,0-1 0,0 1 0,5-8 814,11-5-1207,-14 11 560,5-2-25,128-50 525,-93 38-640,-10 3-101,-8 3-148,-11 5-270,26-14 0,-38 19 283,0-1-1,0 0 0,0 0 0,0 1 1,-1-1-1,1 0 0,0 0 1,0 0-1,-1 0 0,1 0 0,0 0 1,-1 0-1,1 0 0,-1 0 0,1 0 1,-1-2-1,6-8-2475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1 258 13000,'10'-21'599,"-8"17"-350,-1 1 1,1-1 0,0 0-1,1 1 1,-1-1 0,5-4-1,2 0 661,58-50-217,-48 45-705,91-50-242,-87 52-965,90-28-297,-93 34 1256,86-1-1632,-10 2-6008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1021 12728,'-3'-22'1249,"0"0"1,0-23 0,2 5-376,-2-16-514,1-22-288,-5-76-73,6 128-6,-2-101 7,4 76 65,0 41 27,0 0 0,0 0 1,6-17-1,-7 26-87,0 1 1,0 0 0,0-1-1,0 1 1,0 0-1,0-1 1,1 1 0,-1 0-1,0-1 1,0 1-1,0 0 1,1 0 0,-1-1-1,0 1 1,0 0 0,1 0-1,-1 0 1,0-1-1,1 1 1,-1 0 0,0 0-1,1 0 1,-1 0-1,0 0 1,0 0 0,1-1-1,-1 1 1,1 0-1,-1 0 1,1 1 1,0-1-1,-1 0 1,1 0-1,0 0 1,-1 1 0,1-1-1,-1 0 1,1 1-1,0-1 1,-1 1-1,1-1 1,-1 1 0,1-1-1,-1 1 1,1-1-1,-1 1 1,1 0-1,16 28 72,19 41 0,-21-41-64,38 62 98,-32-58-18,-14-22-89,79 134 304,-76-121-445,-25-86 8,12 40 14,-11-133-35,13 120 84,11-143-43,-7 144-64,21-119-123,-20 127-172,18-70-234,-22 95 640,0 0-1,1 0 0,-1 1 1,0-1-1,0 0 0,0 0 1,1 0-1,-1 1 1,1-1-1,-1 0 0,0 1 1,1-1-1,-1 0 0,1 1 1,0-1-1,-1 1 1,1-1-1,0 0 0,4 1-173,-5 1 221,1-1 1,-1 1-1,1 0 1,-1-1-1,1 1 1,-1 0-1,1 0 1,-1-1 0,0 1-1,0 0 1,1 0-1,-1 1 1,0-2-55,0 0 0,0 0 0,0 1 0,0-1 0,0 0 0,0 0 0,0 0 0,0 1 0,1-1 0,-1 0 0,0 0 0,0 0 1,0 0-1,0 1 0,0-1 0,0 0 0,1 0 0,-1 0 0,0 0 0,0 0 0,0 1 0,0-1 0,1 0 0,-1 0 0,0 0 0,0 0 0,1 0 0,7 4-7022,-19-9 5326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13360,'0'0'1632,"0"7"-272,-1 2-1153,1-2 61,0 1 1,0-1-1,2 8 1,9 100 836,-9-84-652,1 54 1,-1 30-362,-1-75-88,-4 154 24,-5-37 100,7-141-71,-2 66 254,4-38-6,-1-43-298,0-1-1,0 0 1,0 0 0,0 1-1,0-1 1,0 0 0,0 0-1,0 1 1,1-1 0,-1 0-1,0 0 1,0 1 0,0-1-1,0 0 1,0 0 0,0 1-1,1-1 1,-1 0 0,0 0-1,0 0 1,0 1 0,1-1-1,-1 0 1,0 0 0,1 0-1,3 4 71,-2-2-53,1 0 0,0 0-1,0 0 1,0 0 0,0 0 0,0 0-1,0-1 1,0 0 0,0 1 0,1-1-1,-1 0 1,1-1 0,3 1 0,89 9 234,59-4 580,-6 0-396,-148-6-470,1 0 0,0 0 0,-1 1-1,1-1 1,0 0 0,-1 1 0,1-1-1,-1 1 1,1 0 0,0-1 0,-1 1-1,0 0 1,1 0 0,-1 0 0,3 2-1,-2-2-53,-2 0-213,-3 1-104,-11 5-75,-25 7-1,38-14 430,0 1 0,1-1 0,-1 0 0,0 0 0,0 1 0,0-1 0,0 0 0,0 0 0,1 0 0,-1 0 0,0 0 0,-1 0 0,-8-2-200,-1-1 0,-16-6 0,12 4-2163,-13-2-6664,66 17 6814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1556 6456,'4'-56'2100,"0"12"-428,-3-10-916,3-74-119,-3 98-409,5-135 104,-4 132-65,2-123 83,-3 129-195,3-73 112,-4 95-156,0 0-1,0 0 1,1 1 0,-1-1 0,3-7 0,0 2-10,1-12 25,-4 22-123,0 0 0,0 0 1,0 0-1,0 0 1,0 1-1,0-1 1,0 0-1,0 0 1,1 0-1,-1 0 0,0 0 1,0 0-1,0 0 1,0 0-1,0 0 1,0 0-1,0 0 1,0 0-1,0 0 1,1 0-1,-1 0 0,0 0 1,0 0-1,0 0 1,0 0-1,0 0 1,0 0-1,0 0 1,0 0-1,1 0 0,-1 0 1,0 0-1,0 0 1,0 0-1,0 0 1,0 0-1,0 0 1,0 0-1,0 0 0,1 0 1,-1 0-1,0 0 1,0 0-1,0 0 1,0 0-1,0 0 1,0-1-1,0 1 0,0 0 1,0 0-1,0 0 1,0 0-1,0 0 1,0 0-1,0 0 1,0 0-1,0 0 1,0-1-1,0 1 0,1 0 1,-1 0-1,0 0 1,0 0-1,-1 0 1,1 0-1,0 0 1,0-1-1,0 1 0,0 0 1,6 4 40,0 0 0,-1 1 0,0 0 0,0 0 0,0 0 0,5 7 0,-1 4 23,49 120 115,-7 14 142,-24-70-81,-19-56 18,1 0-1,2-1 1,15 28-1,-17-34-29,-4-6-43,0 0 1,1-1-1,15 20 0,-13-23-130,-8-6-56,0-1 0,0 0 0,1 0-1,-1 0 1,0 0 0,0 0 0,0 0-1,0 0 1,1 0 0,-1 0 0,0 0-1,0 0 1,0 0 0,1 0 0,-1 0-1,0 0 1,0 0 0,0 0 0,1 0 0,-1 0-1,0 0 1,0 0 0,0 0 0,0 0-1,1 0 1,-1 0 0,0-1 0,0 1-1,0 0 1,1-1 3,0-1 0,-1 1-1,1-1 1,-1 1 0,1-1 0,-1 1 0,0-1-1,1 0 1,-1 1 0,0-1 0,0-2-1,0-88 94,-1 64-12,-10-156 30,9 133-56,-2-108 0,2-25-53,3 116-34,14-215-154,-10 200-2441,4-86-5629,-21 395 6226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10312,'-34'0'1257,"-108"12"1847,140-12-3040,0 0 0,0 1 0,0-1 0,-1 1 0,1 0 0,-3 1 0,-97 45 533,82-35-322,-79 62 104,95-71-324,1 0-1,0 0 1,-5 6 0,-11 18 35,1 0 0,1 1 0,2 0-1,0 2 1,2 0 0,-16 57-1,8-1 231,20-70-20,15 83 115,-9-79-142,35 76 91,-30-78-184,5 2-68,29 30-1,-30-39-78,10 2-35,32 12 0,-55-24-12,0-1-1,0 1 1,0-1-1,0 0 1,0 1-1,0-1 0,0 0 1,0 0-1,0 0 1,0 0-1,0 0 0,1 0 1,-1 0-1,1-1 1,7 0-58,1-1 1,15-4-1,-14 1 0,22-11 0,-33 16 72,1-1-51,1 0 1,0 0-1,-1 0 0,0 0 1,1 0-1,-1 0 0,0 0 1,1 0-1,1-3 0,9-10-202,10-17 0,10-25-11,-21 30-548,36-129-204,-39 125 784,36-114-1843,-3 11-6931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10312,'-10'25'855,"7"-19"-490,1 0 0,0 0 0,0 0 0,-1 6 0,3-9-174,0 1 0,0-1 0,0 1 0,1-1 0,-1 0 0,1 0 1,0 1-1,0-1 0,0 0 0,1 0 0,-1 0 0,1 0 0,-1 0 1,4 4-1,7 13 6,34 62 125,-40-72-312,-2-5 1,-1 0 0,1 0 0,6 6 0,67 63 138,-73-71-147,-1-1-1,0 1 1,0-1 0,1 0 0,5 2-1,-3-3-2,0 0 0,0 0-1,0 0 1,0-1 0,0 0-1,0 0 1,0-1-1,0 0 1,7-2 0,-12 3-3,0 0-2,0 0 1,0 0-1,0 0 0,0-1 1,-1 1-1,1 0 0,0 0 1,0-1-1,-1 1 0,1-1 1,0 1-1,0-1 0,-1 1 1,2-2-1,11-10-34,0-1 0,13-18 0,-17 16-73,7-27-1,-4-12 93,5-42 292,-10 52 54,-7 44-317,0-1 1,0 1 0,0 0-1,-1 0 1,1 0 0,0 0-1,0 0 1,0-1 0,0 1-1,0 0 1,0 0 0,0 0-1,0 0 1,1 0 0,-1-1-1,0 1 1,0 0 0,0 0-1,0 0 1,0 0 0,0 0-1,0 0 1,0-1 0,0 1-1,0 0 1,0 0 0,0 0-1,1 0 1,-1 0 0,0 0-1,0 0 1,0 0 0,0-1-1,0 1 1,0 0 0,1 0-1,-1 0 1,0 0-1,0 0 1,0 0 0,0 0-1,0 0 1,1 0 0,-1 0-1,0 0 1,0 0 0,0 0-1,0 0 1,0 0 0,1 0-1,-1 0 1,0 0 0,0 0-1,0 0 1,0 0 0,0 1-1,0-1 1,1 0 0,-1 0-1,0 0 1,0 0 0,0 0-1,0 0 1,0 0 0,0 0-1,0 0 1,1 1 0,-1-1 22,2 4 37,1 0-1,-1 1 1,0-1 0,-1 1 0,1-1-1,-1 1 1,1 0 0,-1 5 0,1-3-88,8 40 92,-5-25 48,61 322-221,-66-343 35,0 0 0,0 1 0,0-1 0,1 0 1,-1 1-1,0-1 0,1 0 0,-1 0 0,1 0 0,0 1 0,-1-1 0,1 0 0,0 0 0,-1 0 0,1 0 0,0 0 0,0 0 1,0 0-1,0 0 0,2 1 0,0 0-391,0 0 0,0 1 1,-1-1-1,5 5 0,6 8-7195,-31-35 5746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318 0 10760,'0'0'3145,"-11"10"-2553,-33 32-472,27-25-112,-49 55-1,59-65-29,1 0 1,-10 14-1,7-9 13,0 0 3,5-8-8,1 1 0,-1 0-1,1 0 1,-4 8 0,-10 25-32,14-33 69,1 0 1,1 1-1,-1 0 0,1-1 1,0 1-1,0 6 0,3-6 291,6 5-100,19 18 0,-25-26-158,1-1 1,0 1-1,-1-1 1,1 0-1,0 0 1,1 0-1,3 2 1,3 1 11,1 2-25,-6-3 24,1-1 1,-1 0-1,1-1 0,6 3 1,78 31 321,9 4 332,-88-35-634,0 0-1,0 0 1,-1 1 0,0 1-1,11 9 1,-14-10-52,-6-6-20,0 1 0,0 0 1,0 0-1,0 0 0,0 0 0,0 0 1,0 0-1,0 0 0,-1 0 1,2 2-1,10 20 99,13 33 0,-25-54-104,1-1-1,-1 1 1,1-1 0,-1 0 0,0 1 0,1-1 0,-1 1-1,0-1 1,0 1 0,0 1 0,-3 23 64,-11 46 0,14-70-66,-1 1 1,0-1-1,0 0 1,0 0-1,0 1 1,0-1-1,-1 2 1,-19 26 35,-26 28 0,31-43-36,-81 44-15,76-51-98,-14 0-25,-38 4 1,52-12-558,-10-5 181,-31-8 0,61 13 459,0 0 0,0-1 0,0 1 0,0 0 0,0-1 1,1 1-1,-1 0 0,0-1 0,0 1 0,1-1 0,-1 1 0,0-1 0,0 0 0,1 1 0,-1-1 0,1 0 0,-1 1 0,1-1 0,-2-1 0,2 2 47,-8-11-314,1 0 1,-7-13 0,-10-33 71,24 57 242,-1-3-33,0 1 0,0 0-1,1 0 1,-1-1 0,1 1-1,-1-1 1,1-4 0,0-47-234,10-27-1437,2-46-6549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431 1 12280,'8'74'230,"9"84"2466,-13-125-1902,18 156 225,-17-139-679,8 106 0,0 23-374,-9-113-478,14 214-307,-15-236-227,11 101-266,-14-145 1300,0 1 0,0 0 1,-1-1-1,1 1 1,1 0-1,-1-1 0,0 1 1,0-1-1,0 1 0,0 0 1,0-1-1,0 1 1,1-1-1,-1 1 0,0-1 1,1 1-1,-1-1 1,0 1-1,1-1 0,-1 1 1,0-1-1,1 1 1,0 0-1,0 0-1,0-1-1,0 1 1,0 0 0,0-1-1,0 1 1,0-1 0,0 1-1,0-1 1,0 0 0,0 1-1,0-1 1,0 0 0,0 0-1,0 0 1,0 0 0,1 0-1,0 0 1,2-1-77,-1 1-1,0-2 1,1 1-1,5-3 1,9-4-1125,-6 4-1370,1 1-1,18-3 1,-30 6 2455</inkml:trace>
  <inkml:trace contextRef="#ctx0" brushRef="#br0" timeOffset="1">743 374 11744,'-28'51'190,"27"-50"-84,1 0 0,-1 0 1,0 1-1,0-1 0,0 0 0,0 0 0,0 0 0,-2 1 0,-71 52 1197,71-53-1151,0 1 0,0 0 0,0-1 1,-5 2-1,-120 40 821,98-36-698,-130 13-128,128-17-1086,-121 7-342,131-10 481,17-1 607,2 1 130,0 0 1,0 0-1,0-1 1,0 1-1,0-1 0,0 0 1,0 0-1,0 0 0,0 0 1,0-1-1,0 1 1,-3-3-1,-5 0-1504,-16-4-3999,63 18 4186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15 104 13360,'-14'-103'212,"16"176"1908,5 42-1798,-4-67 233,12 179 102,-12-186-724,0-7-33,5 104-1263,-6-67-1903,-1-37-3170,-3-79 4842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1 15696,'-29'18'184,"13"-10"735,-106 43 188,94-39-1094,-114 60-122,116-57-518,-79 58-347,88-58-139,-42 56-287,51-58 1081,3 2-317,1 0 1,-5 26-1,-8 24-7010</inkml:trace>
  <inkml:trace contextRef="#ctx0" brushRef="#br0" timeOffset="1">1100 806 11744,'-73'30'1416,"-37"16"162,84-36-764,-127 38 175,121-38-923,-133 42-197,134-41-928,-107 40-258,137-51 1288,-1 1 0,0-1 0,0 1 0,1 0 0,-1 0 0,0 0 0,1 0 0,-4 2 1,2 0-24,-1 0 0,1 0 0,0 0 0,-4 6 0,-1 17-1599,2-14-2346,-12 19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32 208 12552,'0'96'205,"0"-71"822,3 118 345,-2-108-672,1 178 135,-2-168-853,0 166-221,0-178-866,2 60-270,-2-87 1262,2-6-40,-2 0 153,1 0-21,0-1 1,0 0-1,1 1 1,-2-1-1,1 1 1,0-1-1,0 0 0,0 0 1,0 0-1,0 0 1,-1 1-1,2-3 1,23-38-1612,9-10-6261</inkml:trace>
  <inkml:trace contextRef="#ctx0" brushRef="#br0" timeOffset="1">1 124 9592,'0'-44'197,"0"39"71,0 1 0,0-1 0,1 1 0,0-1 0,0 1 0,0 0 0,4-8-1,-3 5-65,-2 7-168,1 0-1,-1-1 1,0 1 0,0 0-1,0-1 1,0 1-1,0 0 1,0 0 0,1-1-1,-1 1 1,0 0-1,0-1 1,1 1 0,-1 0-1,0 0 1,0-1-1,1 1 1,-1 0-1,0 0 1,1 0 0,-1-1-1,0 1 1,1 0-1,-1 0 1,1 0 0,17-8 540,26-6 1,-43 13-519,1 1 0,-1 0 1,1-1-1,0 1 0,-1 0 1,1 0-1,0 0 0,2 0 1,110 11 588,-109-10-608,-1 0 1,1 0-1,-1 0 0,6 2 1,158 56 231,-163-57-231,1 0 0,-1 1 0,0 0 0,0-1 0,9 8 0,-14-10-38,113 81 232,10 18-129,-113-90-10,0-1 1,14 18 0,68 80 191,-12 7-182,-80-113-103,3 3 20,-1 0 1,0 0 0,0 0-1,0 1 1,0-1-1,-1 1 1,1-1 0,-1 1-1,0 0 1,1 4-1,-2-8-20,5 21 76,-1 0 0,2 33-1,-6-36-61,-1 0 0,-1 0 0,-4 19 0,6-37-14,-1 2 3,1 0 0,0-1-1,0 1 1,-1 0 0,1-1 0,-1 1-1,1 0 1,-1-1 0,0 1-1,0-1 1,1 1 0,-1-1 0,0 0-1,-1 1 1,1-1 0,0 0 0,0 0-1,0 1 1,-3 0 0,4-2-3,-15 14 14,1-2 1,-2 0 0,-21 12-1,6-8-65,-51 18 0,77-32-13,0 0 0,0-1 1,1 1-1,-1-1 0,0 0 1,0 0-1,0-1 0,-7 0 0,-125 0-509,-15-20 451,125 15-852,-35 0 0,-111-8-6698,404 30 5756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0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 11032,'0'0'6209,"0"9"-5905,7 113 52,-5-84-130,2 81 1,-1 20-138,-4-64 133,-8 166 3,-4 37-137,5-156 125,-21 208 1,-4 23-142,20-221 74,-16 158 1,3-20-80,16-180 119,-11 83 1,2-38-132,14-94 31,-19 134-19,22-161-212,2-13-61,0-3-40,1-16-430,-1 15 768,2-9-864,20-78-296,-11 46-392,-7 23 1268,-4 20 169,0 0 0,1 0 0,-1 0 0,0 0 0,1 0 0,-1 0 0,0 0 1,1 0-1,-1 0 0,1 0 0,0 1 0,-1-1 0,1 0 0,-1 0 0,1 0 0,0 1 0,1-2 0,1 0-31,11-10-1806,8-9-7206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488 1 13360,'-3'2'171,"1"0"1,0 1-1,0-1 1,0 1-1,0 0 1,1-1-1,-1 1 1,1 0 0,-1 0-1,1 0 1,0 0-1,0 0 1,0 4-1,-2 1 170,-8 31 72,4-17 407,-32 133 252,28-106-632,-22 113 0,-6 31-349,24-105-78,-24 161 1,-3 27-9,26-151 10,-21 224 3,1 33 10,25-242 94,-10 161 3,4-22-57,11-185 147,-11 90 3,1-38-160,11-100 10,-13 93 10,15-125-116,2-11 25,-5 11 3,6-13 7,0-1 0,0 0 1,-1 1-1,1-1 0,0 0 0,0 0 1,-1 1-1,1-1 0,0 0 0,-1 0 0,1 1 1,0-1-1,-1 0 0,1 0 0,0 0 1,-1 1-1,1-1 0,0 0 0,-1 0 0,1 0 1,-1 0-1,1 0 0,0 0 0,-1 0 1,1 0-1,-1 0 0,1 0 0,0 0 0,-1 0 1,1 0-1,0 0 0,-1 0 0,1 0 1,-1-1-1,1 1 0,-1 0-10,1 0 1,0 0-1,0-1 0,-1 1 1,1 0-1,0 0 0,0 0 0,0-1 1,0 1-1,-1 0 0,1 0 1,0 0-1,0-1 0,0 1 0,0 0 1,0 0-1,0-1 0,0 1 1,0 0-1,-1 0 0,1 0 0,0-1 1,0 1-1,0 0 0,0-1 1,0 1-1,0 0 0,1 0 1,-1-1-1,0 1 0,0 0 0,0-90-673,0 88 576,0-1-1,0 1 1,0 0 0,1-1 0,-1 1-1,1 0 1,0-1 0,1-2 0,-2 5 110,27-66-988,12-7 748,-38 71 223,0 0 1,0 0 0,0 0-1,0 0 1,0 1-1,0-1 1,1 1 0,-1-1-1,1 1 1,-1-1-1,1 1 1,2-3-1,10-5-54,-1 0 0,18-8 0,16-2-317,-2 2-1236,94-46-8222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1 12464,'5'104'225,"-4"-67"903,0 100 4,2 30-755,-4-86 378,-4 153 3,-3 33-516,0-134 204,-23 275 1,-22 156-358,-94 616-102,119-985-52,-32 197 3,3-55-32,40-230-320,-13 88 1,9-61 148,16-104-648,0-13 321,3-15 393,1-3 52,2-26-58,-1 26 107,0 1 1,0-1-1,0 1 0,0-1 0,0 0 1,0 1-1,1-1 0,-1 1 1,-1-1-1,1 1 0,0-1 1,0 1-1,0-1 0,0 0 1,0 1-1,0-1 0,-1 1 1,1-1-1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8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 0 13808,'-9'77'264,"7"-52"1057,-9 160 440,9-131-908,-3 124 1,-1 30-569,4-117 288,-2 157 1,0 18-446,1-154-62,-14 480 41,11-483 26,-10 124 1,-5-20-106,13-142-22,-9 68 1,0-30-74,16-103-17,0-1-1,0 1 0,-3 7 1,2-6 0,0-1 0,-1 1 1,-6 11-1,8-18 77,1 1 0,-1 0-1,1-1 1,-1 1 0,1-1 0,-1 1 0,1-1-1,-1 1 1,1-1 0,-1 0 0,0 1 0,1-1-1,-1 0 1,0 1 0,1-1 0,-1 0 0,0 0-1,1 0 1,-1 0 0,0 1 0,1-1-1,-1 0 1,0 0 0,0 0 0,1 0 0,-2-1-1,-1 0-264,2-7-96,1-129-428,0 92-1495,0-36-6457,0 189 6568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11928,'-9'16'675,"7"-11"-170,-1 0-1,0 0 0,0-1 1,-6 8-1,9-12-431,-1 0 1,1 0 0,0 0-1,0 0 1,0 0-1,0 1 1,-1-1 0,1 0-1,0 0 1,0 0-1,0 0 1,0 1 0,0-1-1,0 0 1,-1 0-1,1 0 1,0 1-1,0-1 1,0 0 0,0 0-1,0 0 1,0 1-1,0-1 1,0 0 0,0 0-1,0 0 1,0 1-1,0-1 1,0 0-1,0 0 1,0 1 0,0-1-1,0 0 1,3 10 922,10 188-329,-8-142-656,-1 1-9,16 74-17,-18-115-27,3 12-245,17 116-183,-18-119-162,15 82-1257,-18-95 1349,3 24-376,-12-59 259,3 10-688,-8-22-7061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 78 10488,'-59'40'242,"59"-40"-145,-1 1-1,1-1 0,-1 1 0,1-1 1,-1 0-1,1 1 0,-1-1 0,1 0 1,-1 1-1,1-1 0,-1 0 0,1 0 1,-1 0-1,0 1 0,1-1 0,-1 0 1,1 0-1,-1 0 0,0 0 0,0 0 1,1-3 315,6-8 30,-6 11-416,1 0 1,-1 0-1,0 0 0,0 0 0,0-1 0,0 1 0,0 0 1,0 0-1,0 0 0,0 0 0,0 0 0,0 0 1,1-1-1,-1 1 0,0 0 0,0 0 0,0 0 0,0 0 1,0-1-1,0 1 0,0 0 0,0 0 0,0 0 0,0 0 1,0 0-1,0-1 0,0 1 0,0 0 0,0 0 1,0 0-1,-1 0 0,1 0 0,0-1 0,0 1 0,0 0 1,0 0-1,0 0 0,-18-29 1307,18 28-1291,-1 1 0,1-1 0,0 1 1,-1-1-1,1 1 0,-1 0 0,1-1 0,-1 1 0,1-1 0,-1 1 0,1 0 0,-1 0 0,1-1 0,-1 1 0,-1-1 0,-77-30 852,57 25-468,-118-22 156,134 27-495,0 0 0,0 1 0,-7-1 0,-148 4 366,154-3-401,1 1-1,-13 2 1,-134 37 136,126-29-202,-92 56-78,101-52-288,2 0 168,2 1-1,-18 24 0,31-39 111,0 1 1,0-1 0,1 0-1,-1 1 1,0-1 0,1 1-1,-1-1 1,0 3 0,-1 3-8,1 0 0,0-1 0,0 1 1,0 0-1,1 0 0,0 0 0,0 0 1,1 0-1,0 0 0,0 0 0,3 8 1,1 0-606,1-1 1,14 25 0,11 24-8907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1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632 698 12192,'-54'0'265,"42"2"1063,-47 18 444,43-15-906,-86 20 270,79-20-654,-111 17 28,108-18-868,-108 10-1274,67-4 388,62-10 980,5-1 173,6-2 19,24-6-1736,6-4-7018</inkml:trace>
  <inkml:trace contextRef="#ctx0" brushRef="#br0" timeOffset="1">538 1 11832,'-34'22'245,"34"-22"-192,0 0 1,0 0-1,-1 0 0,1 0 1,0 0-1,-1 1 0,1-1 1,0 0-1,0 0 0,-1 1 1,1-1-1,0 0 0,0 0 1,0 1-1,-1-1 0,1 0 1,0 0-1,0 1 0,0-1 1,0 0-1,0 1 0,0-1 1,-2 5 226,2 0 0,-1 1 0,0-1 0,1 0 0,0 0 0,0 0 0,1 0 0,0 0 1,-1 0-1,2 0 0,2 9 0,-1-3 168,13 80 98,-13-67-524,8 120 10,-9-111-26,-2 145-59,-1-145-254,2-2 84,-2 92-993,-6-57 109,6-65 895,-1-4 140,-1-7 16,-4-28-1695,-2-13-6835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82 12192,'0'-3'401,"0"0"1,0 0 0,1 1-1,-1-1 1,1 0 0,1-4 0,8-15 1274,-7 16-1555,-2 4-60,0 0 1,1 0 0,-1 0-1,1 0 1,0 0 0,0 1 0,-1-1-1,1 0 1,0 1 0,0 0-1,0-1 1,1 1 0,1-1-1,0 0-32,2 0-41,31 1 0,-27 3 0,46 26-4,-44-20-16,53 47-6,-64-54 36,1 1-1,0-1 0,-1 1 0,0 0 0,1-1 0,1 4 0,45 83-23,-47-85 24,0-1 0,0 1 1,0-1-1,0 1 0,-1-1 1,1 4-1,9 52-6,-8-36 7,-1 30 0,-4-25 2,0 0-1,-2-1 0,-9 30 1,14-53 0,-1 0 0,0 0 0,-1 0 0,1 0 0,-3 4 0,-16 25 7,-27 33-1,31-50 26,-6 1-14,-42 23 0,45-32-31,16-6-30,-11 4-82,1-2 0,0 0 0,-1 0 0,1-1 0,-23 0 0,-10-5-703,16 0-1092,-6 0-5584,84 7 5633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12728,'17'37'224,"-11"-22"896,12 65 361,-15-60-793,12 108 206,-12-99-574,12 131 28,-12-129-528,0 7 51,5 73-710,-8-106 881,9 117-3674,-7-124 3115,0-6 414,3-21-1412,3-9-5751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91 9240,'7'28'220,"-7"-28"-194,0 0 0,0 0 0,0 0 0,0 0 1,0 0-1,0 0 0,0-1 0,0 1 0,0 0 1,1 0-1,-1 0 0,0 0 0,0 0 0,0 0 0,0 0 1,0 0-1,0 0 0,0 0 0,0 0 0,0 0 1,0 0-1,0 0 0,0 0 0,0 0 0,0 0 1,0 0-1,1 0 0,-1 0 0,0 0 0,0 0 0,0 0 1,0 0-1,0 0 0,0 0 0,0 1 0,0-1 1,0 0-1,0 0 0,0 0 0,0 0 0,0 0 0,0 0 1,0 0-1,0 0 0,0 0 0,0 0 0,0 0 1,1 0-1,-1 0 0,0 0 0,0 0 0,0 0 1,0 0-1,0 1 0,0-1 0,0 0 0,0 0 0,0 0 1,0 0-1,0 0 0,0 0 0,0 0 0,0 0 1,0 0-1,0 0 0,-1 0 0,1 0 0,0 0 0,0 0 1,2-3 346,4-32 1967,-5 33-2234,-1 0-1,1 0 1,0 0 0,-1 0-1,1 0 1,0 0-1,0 0 1,0 0 0,0 0-1,1 0 1,-1 1-1,0-1 1,3-2 0,17-12 249,-20 15-350,10-5 298,0 0 0,0 1 0,22-8 1,-20 8-229,-12 5-61,-1 0 0,1 0 0,-1 0 0,0-1 0,1 1 0,-1 0 0,1 0 0,-1 0 0,0 0 0,1 0 0,-1 0 0,1 0 0,-1 0 0,0 0 0,1 0 0,-1 0 0,1 1 0,0-1 0,51 16 329,-51-15-335,0-1 0,-1 0 0,1 1 1,0-1-1,0 1 0,0-1 0,-1 1 0,1-1 0,0 1 0,-1-1 0,1 1 0,0 0 0,0 0 0,51 67 170,-50-66-144,-1 1 1,1 0-1,-1-1 1,1 1-1,0 4 0,41 130 229,-42-130-245,1-1 1,-1 0-1,0 8 0,10 165 85,-11-172-85,0 0 1,0 0-1,-2 11 0,-38 189 72,39-203-89,0 1 0,0-1 1,-1 0-1,1 1 0,-4 6 1,-2 2 2,-1 0 0,-9 14 0,13-23-4,1 0 0,-1 0 1,0 0-1,0-1 0,0 1 0,0-1 1,0 0-1,-1 0 0,-7 3 0,7-4 2,0-1-1,-1 1 0,1-1 0,-1 0 0,1 0 0,-1-1 1,1 1-1,-1-1 0,-9-1 0,3-1-20,0 0-1,-14-5 1,4-1-215,-91-51-222,95 47-424,-56-50-2187,40 33-4449,79 67 5644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145 112 11208,'0'0'1265,"6"4"-206,66 39 1033,-35-22-1606,-2-4-436,-27-15-50,0 1 0,15 1 0,-16-3 0,0-1 0,0 1 1,12-2-1,-9 0 3,-1-2-1,1 0 1,-1 0 0,0 0-1,16-9 1,-15 4 44,-1-3-22,-1 0 0,8-13 1,-16 23-22,0 1 1,1-1 0,-1 1 0,0-1 0,0 1-1,1-1 1,-1 1 0,0-1 0,0 1 0,0-1 0,0 1-1,0-1 1,0 1 0,0-1 0,0 1 0,0-1 0,0 1-1,0-1 1,0 1 0,0-1 0,-3-9 31,0 0-1,0 0 1,-1 0 0,-5-9-1,8 18-13,1 0 0,-1 0 0,1 0 0,-1 0-1,1 0 1,-1 0 0,0 1 0,1-1-1,-1 0 1,0 1 0,-1-2 0,-63-39 322,64 40-334,0 0 1,0 1 0,0-1-1,0 1 1,0-1 0,-1 1-1,1 0 1,0-1 0,0 1-1,-1 0 1,-1 0 0,-24-1 103,-39 5 1,63-4-75,1 0-1,0 0 0,0 1 1,0-1-1,0 1 1,0 0-1,0 0 0,-2 1 1,-101 61 452,101-61-431,1 1 0,0-1 1,0 1-1,-5 5 0,-81 106 355,87-110-367,-1-1-1,1 1 0,0-1 0,-2 7 1,-30 103 247,33-110-295,0 0 0,1 0 1,0 0-1,-1 0 0,2 4 1,-1 6 4,4 23 0,-1-25-10,0 0 1,6 13-1,-9-24 4,0 1-4,0 0-1,1 0 1,-1 0-1,1 0 1,-1 0-1,1 0 1,-1 0 0,1 0-1,0 0 1,-1-1-1,1 1 1,0 0-1,0 0 1,1 0-1,11 9-62,0-1 0,1-1-1,23 11 1,-36-19-38,1 1 0,0 0 0,0-1-1,0 1 1,0-1 0,0 1 0,0-1 0,2 0-1,28 1-483,37-5 0,-48 0 375,109-37-2043,-11 2-7749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 1 10136,'-19'14'-139,"12"-9"2498,7-6-2304,1 1 0,-1 0 0,0 0 0,0-1 0,0 1 1,0 0-1,0 0 0,0-1 0,0 1 0,0 0 0,0-1 1,0 1-1,0 0 0,0 0 0,0-1 0,0 1 0,0 0 1,0 0-1,0-1 0,-1 1 0,1 0 0,0 0 0,0-1 0,0 1 1,0 0-1,0 0 0,-1-1 0,1 1 0,0 0 0,0 0 1,0 0-1,-1 0 0,1-1 0,0 1 0,0 0 0,-1 0 1,1 0-1,0 0 0,0 0 0,-1 0 0,1 0 0,0 0 1,-1-1-1,1 1 0,0 0 0,0 0 0,-1 0 0,1 0 1,0 0-1,-1 1 0,-47-1 740,35 1-575,-67 14 81,67-12-221,0 0 1,0 1 0,1 0-1,-15 7 1,16-6-54,-1 2 73,1 3-47,2-1-1,-15 19 1,18-16 133,0 10-66,-3 26 0,9-34-40,3 6-8,9 24-1,-6-33 164,5 1-161,0-1 1,1-1 0,0 1-1,0-2 1,17 10 0,6-3 99,-35-16-173,59 32 173,-59-32-174,1 1 0,0-1 0,-1 1 0,1 0 1,-1-1-1,1 1 0,-1-1 0,1 1 0,-1 0 0,0-1 0,1 1 0,-1 0 0,0-1 0,1 2 0,-1 1 0,0 1 0,0-1-1,0 0 1,0 0 0,-1 0-1,0 0 1,1 0-1,-1 0 1,0 0 0,-2 3-1,3-4-1,-6 7-32,-45 35-51,39-37-140,1-2 20,-1 0 1,0-1-1,0 0 1,0-1-1,-1-1 0,-19 2 1,7-7-40,17 0-448,7 2 638,-1 0 0,1-1 0,0 1 0,0-1 0,0 1 0,0-1 0,0 1 1,0-1-1,0 0 0,0 0 0,0 1 0,1-1 0,-1 0 0,1 0 0,-1-3 0,1 5 48,0 0 0,0 0 0,0-1-1,0 1 1,0 0 0,0-1 0,0 1-1,0 0 1,0 0 0,0-1 0,0 1 0,0 0-1,0 0 1,1-1 0,-1 1 0,0 0-1,0 0 1,0-1 0,0 1 0,0 0 0,1 0-1,-1 0 1,0-1 0,0 1 0,0 0-1,1 0 1,-1 0 0,0 0 0,1-1 0,9-7-246,0 1 0,21-12 1,-13 9-988,46-31-7607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411 1 12376,'-10'3'16,"-11"3"804,-33 16 1,48-18-306,0 0 0,0 0 0,0 0 0,0 1 0,1-1 0,-8 10 0,-6 11-247,9-13 187,-58 52 109,16-20-424,33-28-113,-18 19 0,-21 24 17,58-59-42,-1 1-1,0 0 0,1-1 1,-1 1-1,1 0 0,-1-1 1,1 1-1,-1 0 0,1 0 1,-1-1-1,1 1 0,0 0 1,0 0-1,-1 1 0,-1 6 6,0 0 0,-1 10-1,3-14-5,-1 0-1,1 0 1,1 0-1,-1 1 1,0-1-1,1 0 1,2 7-1,-1-7 2,-1-1-1,1 1 0,0-1 0,0 1 0,0-1 0,1 0 0,-1 0 0,1 0 0,4 3 0,22 16-40,-26-20 23,13 6-204,74 23-160,-70-27-198,100 11-290,-116-15 689,0 1 0,0-1 1,0 0-1,4-1 1,105-15-945,-111 16 1091,0-1 1,0 1-1,0-1 1,1 0-1,-1 0 1,0 0-1,3-2 1,97-68-1993,-7 5-6609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0 12552,'-10'76'1409,"-8"72"174,14-102-742,-7 109 4,-1 28-597,7-98 147,-6 154 3,-3 27-310,9-151-46,-9 191 3,-1 16-24,10-206 41,-6 131 3,0-24-41,6-148 31,-7 74 3,-2-30-47,10-81-18,-10 76-123,13-107-482,1-14 4,3-23 362,-3 30 220,0-1-1,0 0 0,0 1 0,0-1 0,0 0 0,0 1 0,0-1 0,0 0 0,1 1 0,-1-1 0,0 0 0,0 1 0,1-1 0,-1 1 0,0-1 0,1 1 0,-1-1 0,1 1 0,-1-1 0,1 1 0,-1-1 0,2 0 0,83-76-751,-57 53-1187,24-23-5377,-122 109 5516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12552,'-36'20'205,"35"-19"-55,-1 0-1,1 0 1,-1 0 0,0 0-1,1 0 1,-1 0 0,0-1-1,1 1 1,-1-1 0,0 1-1,-3-1 1,-3 1 107,-28 5 837,-45 13-143,63-13-631,-30 13 0,-12 6-256,8 2-64,5-2 0,30-16 2,9-5 2,1 0 0,-1 0-1,1 1 1,0 0 0,-6 6-1,-13 14 48,23-20 82,4-4-116,-1 1-1,1 0 0,-1-1 1,1 1-1,-1 0 0,1-1 1,0 1-1,0-1 0,0 1 1,0-1-1,0 1 0,0-1 1,0 1-1,1-1 0,-1 0 1,0 0-1,1 0 0,-1 0 1,1 0-1,-1 0 0,1 0 1,2 1-1,5 2 53,0 0-1,15 4 1,-19-7-95,97 30 270,-84-24-122,71 36 60,-72-33-20,59 50 46,-75-59-203,1 1 0,-1-1 0,0 0 0,0 1 1,0-1-1,0 1 0,0-1 0,2 4 0,9 21 41,16 47-1,-24-51 128,-4 89 43,0-109-212,0 0 0,-1-1 0,1 1-1,0 0 1,-1 0 0,1-1 0,0 1-1,-1 0 1,0-1 0,0 3 0,-5 8 18,-12 20 1,10-21-8,-15 16 1,23-27-16,-2 2 12,1-1 0,0 1 0,-1-1 0,1 0 0,-1 0 0,1 1 0,-1-1 0,-3 1 0,-28 14 54,-38 12 1,48-22-74,-94 6-77,53-9-676,46-5 717,13 2-181,0-1 0,0 1 1,0 0-1,-9 1 0,-33 5-904,47-6 1119,0 0-1,-1 0 1,1 0 0,0 0-1,0 0 1,-1 0 0,1 0 0,0 0-1,0 0 1,-1 0 0,1 0-1,0 0 1,0 1 0,-1-1 0,1 0-1,0 0 1,0 0 0,0 0 0,-1 0-1,1 1 1,0-1 0,0 0-1,0 0 1,0 1 0,-2 1-159,0 1 0,1 0 0,0 0 0,0 0 0,0 0 0,0-1 0,0 1 0,1 0 0,-1 7 0,0-7-395,-7 34-9283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12280,'-19'63'253,"18"-62"-183,1 0 1,0-1-1,0 1 0,-1-1 1,1 1-1,0-1 1,0 1-1,0 0 0,0-1 1,0 1-1,0 0 0,0-1 1,0 1-1,0-1 0,0 1 1,0 0-1,1 0 1,1 6 265,1-1 1,0 0-1,1 0 1,6 9-1,-10-14-268,1 0 0,-1-1 0,1 1-1,-1 0 1,1 0 0,-1-1 0,1 1-1,-1 0 1,0 0 0,0 0 0,1 1 0,24 84 1001,-24-83-976,0 1 1,-1 0 0,1 0-1,0 5 1,7 162 495,-9-123-476,-3 101 1,-4 25-57,5-99 116,-13 330 45,14-325-170,9 283 28,-3-299-8,13 72 4,6-16-59,-23-120-13,9 40-7,35 94-47,-36-119-180,-7-13 209,1 1 0,0 0 1,0 0-1,0 0 1,0-1 0,0 1-1,0-1 1,1 1 0,-1-1-1,1 0 1,-1 0-1,1 0 1,5 2 0,-7-4 7,-1 0 1,0 0 0,1 0 0,-1 0-1,1 0 1,-1 0 0,1 0 0,-1 0-1,1 0 1,-1 0 0,1 0 0,-1-1-1,0 1 1,1 0 0,-1 0 0,1-1-1,-1 1 1,0 0 0,1 0-1,-1-1 1,0 1 0,1 0 0,-1-1-1,0 1 1,0-1 0,1 1 0,-1 0-1,0-1 1,0 1 0,0-1 0,1 1-1,-1-1 1,0 1 0,0-1-1,0 1 1,0-1-25,7-29-534,-2-6-269,-4 26 273,0 0 1,4-12 0,-5 22 563,0-1 0,0 1 0,0 0 0,0 0 0,0 0 0,0 0 0,0-1 1,0 1-1,0 0 0,0 0 0,0 0 0,0 0 0,1 0 0,-1-1 0,0 1 1,0 0-1,0 0 0,0 0 0,0 0 0,0 0 0,1 0 0,-1-1 0,0 1 1,0 0-1,0 0 0,0 0 0,1 0 0,-1 0 0,0 0 0,0 0 0,1 0 1,45-13-1980,-5 2-6620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9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13088,'-10'55'252,"8"-38"1009,-4 114 419,6-98-872,1 61 4,51 521 310,-36-493-1031,-7-72-76,47 213 15,-44-212 12,43 195 14,-47-206-50,34 149-152,-38-171 40,-4-13-645,-2-4 564,-4-6-48,4 3-492,-10-13-2168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0 205 12192,'44'25'206,"-43"-25"-164,-1 0-1,1 0 0,-1 0 1,1 0-1,-1 1 0,1-1 1,-1 0-1,1 0 0,-1 1 1,1-1-1,-1 0 0,0 1 1,1-1-1,-1 1 0,1-1 1,-1 1-1,0-1 0,1 1 1,-1-1-1,0 1 0,0-1 1,1 1-1,-1-1 0,0 2 1,2 9 298,-1 0 1,0 0 0,-1 16-1,0-10 274,4 87 179,-2-78-505,3 44 4,0 20-234,1 5-58,1-1 0,-3-47 1,2 68 8,-7-89 3,0-19-10,1-7-2,0 1 0,0-1 0,0 0 0,0 0 0,-1 0 0,1 0 0,0 0 0,0 0 0,0 0 0,0 0 0,0 0 0,0 0 0,0 0 0,0 0 0,0 0 0,0 0 0,0 0 0,0 0 0,0 0 0,0 0 0,-1 0 0,1 0 0,0 0 0,0 0 0,0 0 0,0 0 0,0 0 0,0 0 0,0 0 0,0 0 0,0 0 0,0 0 0,0 0 0,0 0 0,0 0 0,0 0 0,0 0 0,0-1 0,-1 1 0,1 0 0,0 0 0,0 0 0,0 0 0,0 0 0,0 0 0,0 0 0,0 0 0,0 0 0,0 0 0,0 0 0,0 0 0,0 0 0,0 0 0,0 0 0,0-1 0,0 1 0,0 0 0,0 0 0,0 0 0,0 0 1,0 0-1,0 0 0,0 0 0,0 0 0,0 0 0,0 0-1,-3-15 1,1-1-1,0 1 0,1-21 0,0 22-36,1-21-163,3-80 0,5-22 105,-2 83-185,44-202-92,-47 245 312,0 1 0,5-14 0,31-69-120,-31 75 171,1 1 0,1 0 1,15-20-1,-19 30 12,0 1 1,0 0 0,0 1-1,1-1 1,-1 1-1,1 0 1,1 1-1,-1 0 1,0 0-1,1 0 1,0 1 0,0 1-1,0-1 1,10-1-1,-17 4 11,0-1 0,1 1 0,-1 0-1,0 0 1,0 0 0,0-1 0,0 1 0,1 0-1,-1 1 1,0-1 0,0 0 0,0 0 0,0 0-1,0 1 1,0-1 0,2 1 0,6 3 46,0-1-1,-1 1 1,14 9 0,-12-6-24,-1 1 1,15 15 0,-21-20 16,-1 0-1,1 0 1,-1 1-1,0-1 0,4 6 1,40 80 265,-2 19-198,-28-64 162,40 171 108,-48-178-148,1 11-130,4 53 0,-13-96-137,1-2 8,-1 1-1,1-1 1,-1 0 0,0 1 0,-1-1-1,1 1 1,0-1 0,-1 1 0,-2 5-1,3-9 5,0 0 0,0 0 0,0 0 0,0 0 0,0 0-1,0 0 1,0 0 0,0 0 0,0 0 0,0 0 0,0 0-1,0 0 1,0 0 0,0 0 0,0 0 0,-1 0 0,1 0-1,0 0 1,0 0 0,0 0 0,0 0 0,0 0-1,0 0 1,0 0 0,0 0 0,0 0 0,0 0 0,0 0-1,0 0 1,0 0 0,0 0 0,0 0 0,0 0 0,0 0-1,-1 0 1,1 0 0,0 0 0,0 0 0,0 0 0,0 0-1,0 0 1,0 0 0,0 0 0,0 0 0,0 0-1,0 0 1,0 0 0,0 1 0,0-1 0,-2-5-135,0 1 1,0 0-1,-2-9 1,-6-19-2038,1 5-5392,21 63 5688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7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0 13624,'0'0'1528,"-11"7"-255,-33 17-852,25-13 412,-69 50 242,86-60-1022,-1 1 1,1 0-1,0 0 0,0 0 1,0 0-1,-2 2 0,-69 88 391,72-90-446,0 0 0,-1-1 0,1 1 0,0 0 0,0 0 0,0 0 0,1 0 0,-1 0 0,-1 3 0,2-5 2,-15 61-20,8 3 6,7-60 5,0-1 0,0 0 1,0 1-1,0-1 0,2 5 1,-2-8 8,12 59-48,9-5 33,-20-51 11,0 0 0,0-1-1,0 1 1,1-1 0,3 5 0,12 13-10,38 35 1,-54-54 13,0 0-1,0 0 1,0 0 0,0-1-1,0 1 1,0-1 0,0 1-1,0-1 1,0 1 0,0-1-1,0 1 1,0-1-1,0 0 1,2 1 0,5 0-1,1 1 1,14 0-1,-20-2 1,1 0 0,-1-1 0,1 1 0,-1-1 0,1 1 0,-1-1 0,0 0 0,1 0 0,-1-1 0,0 1 0,0-1 0,4-2 0,-3 0 0,1 0 1,-1 0-1,0 0 0,-1-1 0,1 1 0,-1-1 0,0 0 0,0 0 0,4-8 0,0-4-1,6-22 0,-11 34 0,4-23-11,8-122 0,-13 120 0,-9-115 68,5 127-15,1 1 135,-2-22-1,4 56 94,0-9-224,0 0 0,3 14 0,-1-9 45,20 134 86,-15-109-136,41 185-34,-39-185-220,28 82-255,-36-118 362,-1-1 1,1 0-1,-1 0 0,1 1 1,-1-1-1,1 0 0,-1 0 1,1 0-1,2 2 0,10 10-814,-12-13 902,0 0 0,0 1 1,-1-1-1,1 0 0,0 1 1,0-1-1,0 0 0,0 0 1,-1 1-1,1-1 1,0 0-1,0 0 0,0 0 1,0 0-1,0 0 0,-1-1 1,1 1-1,0 0 0,0 0 1,0 0-1,1-1 0,-2 1 9,0-1 0,1 1-1,-1 0 1,0 0 0,1-1-1,-1 1 1,0 0 0,1-1-1,-1 1 1,0 0 0,1-1-1,-1 1 1,0-1 0,0 1-1,0 0 1,1-1 0,-1 1-1,0-1 1,0 1 0,0-1-1,0 1 1,0 0-1,0-1 1,0 0 0,8-26-454,5-53-1,-7 45-922,17-99-8666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13088,'6'33'274,"-3"-25"1100,29 36 455,-29-40-1566,0 0 0,-1 0 0,1 0 1,-1 0-1,4 8 0,0 2-22,13 24 35,-12-19 192,19 101 104,-22-93-544,14 110 14,-15-111-20,3 30 3,0 1-18,-2-12-2,0-16-4,-1-23-1,0-8-2,-2 0 1,0-1 0,-1 1 0,1-1 0,0 1 0,0-6 0,9-88-8,-7 72 2,20-101-2,-16 99 2,35-92 5,-34 98 30,32-56 54,-39 75-69,-1 1 0,0-1 0,0 0 0,1 1 0,-1-1 1,1 1-1,-1-1 0,0 1 0,1-1 0,-1 1 0,1-1 0,-1 1 0,1 0 0,0-1 0,-1 1 0,2-1 0,0 0 5,0 0 1,1 0-1,-1 1 0,1-1 1,-1 0-1,1 1 1,-1 0-1,1-1 0,0 1 1,-1 0-1,1 1 1,-1-1-1,1 0 1,-1 1-1,5 0 0,-7 0-10,1-1-1,0 0 1,-1 0-1,1 1 1,-1-1-1,1 0 1,-1 1-1,1-1 1,-1 0-1,1 1 1,-1-1-1,1 1 1,-1-1-1,1 1 1,0 0-1,8 13 47,1 1-1,12 26 0,-16-21 27,15 94 30,-14-48 30,-5-51-130,0 22 2,-2-37-12,0 9 6,0-9-6,0 0-1,0 1 1,0-1 0,0 0-1,0 0 1,0 1-1,0-1 1,0 0 0,0 0-1,0 1 1,0-1-1,0 0 1,0 0 0,0 1-1,0-1 1,0 0-1,-1 0 1,1 1 0,0-1-1,0 0 1,0 0-1,0 0 1,0 1 0,-1-1-1,1 0 1,0 0-1,-1 0 1,1-5-67,3-68-61,-1 53-110,25-98-52,-20 93 250,44-92-10,-40 96 36,51-63 16,-50 73 84,-6 7-64,0 1-1,0 0 1,0 1 0,0 0-1,12-3 1,-18 4-19,0 1 0,1 0 1,-1 0-1,0 0 1,0 0-1,1 0 0,-1 0 1,0 0-1,0 0 0,1 0 1,-1 0-1,0 0 1,0 0-1,1 0 0,-1 0 1,0 1-1,0-1 0,0 0 1,1 0-1,-1 0 0,0 0 1,0 0-1,0 0 1,1 0-1,-1 1 0,0-1 1,0 0-1,0 0 0,0 0 1,1 1-1,-1-1 1,0 0-1,0 0 0,0 0 1,0 1-1,0-1 0,0 0 1,6 10 29,-2 0 0,1 0 0,-1 0 0,4 16 0,-5-7 0,0 86-61,-14 2-736,9-93 652,1-8-159,-2 14-654,1-16 761,2-4 155,0 0-1,0 0 1,0 0-1,0 0 0,0 0 1,0 0-1,0 0 0,0 0 1,0 0-1,0 0 0,0 0 1,0 0-1,0 0 0,0 0 1,0 0-1,0 0 0,0 0 1,0 0-1,0 0 1,0 0-1,0 0 0,0 0 1,0 0-1,0 0 0,1 0 1,-1 0-1,0 0 0,0 0 1,0 0-1,0 0 0,0 0 1,0 0-1,0 0 1,0 0-1,0 0 0,0 0 1,0 0-1,0 0 0,5-5-55,5-5 10,27-23-2135,15-14-8603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52 256 13360,'2'16'1160,"0"0"0,-1 25 0,-1-39-1119,0 2 264,0 1-1,1-1 1,0 0 0,0 1-1,2 5 1,-2-4-185,3 0 266,29 30 77,-24-30-468,10 1-11,24 4 1,-42-11 3,0 1 0,0-1-1,0 0 1,0 0 0,0 0 0,0 0 0,0 0-1,0 0 1,0 0 0,0 0 0,2-1-1,14-4-56,1-1 0,17-8-1,-34 14 57,0-1 0,0 1 0,0-1 0,0 0-1,0 1 1,0-1 0,0 0 0,0 0-1,0 0 1,0 0 0,1-1 0,15-21-97,19-33 1,-34 54 82,-1 0-1,0-1 0,0 1 1,0-1-1,1-5 1,20-110-172,-20 95 174,-12-80 1,10 101 24,0 1 1,0 0-1,-1 0 1,1 0-1,0 0 1,-1-1-1,1 1 1,0 0-1,-1 0 1,0 0-1,1 0 1,-2-1-1,-1-2 7,-1 0-1,1 0 0,-1 0 1,0 1-1,0-1 0,-1 1 1,1 0-1,-1 0 0,0 1 0,-5-3 1,10 5 2,0 0 1,-1 0 0,1 0-1,-1-1 1,1 1 0,-1 0-1,1 0 1,-1 0-1,1 0 1,0 0 0,-1 0-1,1 0 1,-1 0 0,1 0-1,-1 0 1,1 0-1,-1 0 1,1 1 0,-1-1-1,1 0 1,0 0 0,-1 0-1,1 1 1,-1-1-1,1 0 1,0 0 0,-1 1-1,1-1 1,-1 0 0,1 1-1,-1 0 1,-21 18 134,0 1 1,-23 27-1,41-42-71,0 0 1,0 0-1,-3 6 0,-79 148 327,82-152-319,1 1-1,-5 15 1,-24 86 164,4 12-182,27-117-57,0-1 0,1 1 0,-1-1 0,1 1 0,-1 0 0,1-1 0,0 1 0,0 0 0,1-1 0,0 6 0,3 17 28,14 44-1,-9-46-61,22 42 0,-30-65 10,-1 1 0,1 0-1,0 0 1,0-1 0,0 1 0,0-1-1,0 1 1,0-1 0,1 1 0,-1-1-1,0 0 1,1 0 0,-1 0 0,1 1-1,-1-1 1,1 0 0,0-1 0,2 2-1,-4-2 19,15 8-86,0 0-1,1-1 0,26 7 1,-16-8 30,1-2 0,29 1 0,-45-4-481,-1 0 1,0 1-1,0 0 1,12 5-1,97 24-8713,-277-73 6962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7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452 0 13448,'2'29'1525,"-1"-20"-732,0 0 0,0 12-1,-1 38 279,-5 114-52,4-146-971,-2 32 38,-9 149 1,-5 41-15,7-123 203,-23 259 3,-7 54-180,21-246 108,-36 328 1,-5 39-122,40-364 135,-14 191 0,8-54-118,17-223 186,-11 107 4,4-51-188,11-115 124,2-34-170,-23 142 188,25-156-245,-1 7 2,0 0 0,-1 0 0,-6 12 0,9-22-4,0 0-1,0 0 1,0 0-1,0 0 1,0 0-1,0 0 1,0 0-1,0 0 1,0 0 0,0 0-1,0-1 1,0 1-1,0 0 1,0 0-1,0 0 1,0 0-1,-1 0 1,1 0 0,0 0-1,0 0 1,0 0-1,0 0 1,0 0-1,0 0 1,0 0-1,0 0 1,0 0 0,0 0-1,0 0 1,-1 0-1,1 0 1,0 0-1,0 0 1,0 0-1,0 0 1,0 0-1,0 0 1,0 0 0,0 0-1,0 0 1,0 0-1,0 1 1,-1-1-1,1 0 1,0 0-1,0 0 1,0 0 0,0 0-1,0 0 1,0 0-1,0 0 1,0 0-1,0 0 1,0 0-1,0 0 1,0 0 0,0 1-1,0-1 1,0 0-1,-3-5-19,0 0-1,0 0 1,1-1-1,0 1 0,0-1 1,-2-10-1,2 9-45,2 5 9,-1-1 1,1 1 0,0 0-1,-1 0 1,1-1 0,0 1-1,0 0 1,1 0 0,-1-3-1,9-86-515,4-19 304,-12 101 11,1 1 1,3-16 0,53-142-697,-40 118-1428,16-50-6669,-79 229 6797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8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1067 45 11208,'-48'-14'3306,"35"12"-1795,1 0-1,-17 1 1,46 6-958,-9-2-510,-6-2-21,0 0 1,1 0-1,-1-1 0,0 1 0,1-1 0,-1 1 0,1-1 0,-1 0 0,6 0 0,81 4 221,-66-3-70,121-5 65,-108 2-90,174-8 68,-156 9-48,114 0 4,20 1-108,-110 1 84,313 15 46,-312-12-132,307 10 52,-311-13 66,283-8 52,-292 4-152,227-13 40,-241 12 0,174-13 44,-187 15-64,136-7 94,-105 6-110,-68 3-80,0-1 1,0 1-1,-1 0 0,1 1 1,0-1-1,0 0 1,0 0-1,0 1 1,-1-1-1,1 1 0,0 0 1,2 1-1,-2-1 1,-1 3 15,-1 2-16,0-1 0,-1 0 0,1 0 0,-1 1 0,-3 6 0,-3 17 6,-5 20 2,-6 33-10,-6 55-2,-3 52 0,-14 217 1,37-360 1,-4 55 13,-9 184 3,-1 24 12,9-173 98,-14 236 4,-3 24-54,15-242 182,-49 563 68,48-592-246,-14 145 3,0-30-25,16-157 153,-12 94 1,2-27-158,12-101 12,-27 144 106,13-104-84,22-87-89,-1-1 0,1 1 0,-1-1 0,0 0 0,1 1 0,-1-1 0,-2 3 0,3-4-1,-5 8 6,-13 15 0,14-20-6,1 1 0,-1-1 1,0 0-1,-1 0 0,1 0 1,-10 4-1,3-2 0,0-1 0,-1 0 0,-13 2 0,2-2 0,-35 2 0,-153-13-8,160 2-32,-103-14 0,-22-5 27,98 15-12,-138-12 3,-16-3 14,130 15-10,-178-11 3,-19 0 10,182 14-7,-442-11-10,457 15-38,-123-1 0,20 2-33,133 2-312,-81 3 3,21 2 178,89-5-496,-94 5-286,134-7 126,7-1 578,15-4 64,38-7 51,-27 7-2397,20-6-7072,-117 28 7254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335 303 11032,'0'0'6153,"3"5"-6001,9 14-84,-7-7 118,17 80 56,-18-69-156,14 106 44,-15-101-2,11 112 61,-12-114-34,2 94 339,-4-60-148,-2-50 17,2-10-361,0 0 0,0 0 1,0 0-1,-1 0 0,1 0 1,0 0-1,0 1 1,0-1-1,0 0 0,0 0 1,-1 0-1,1 0 0,0 0 1,0 0-1,0 0 0,-1 0 1,1 0-1,0 0 0,0 0 1,0 0-1,0 0 1,-1 0-1,1 0 0,0 0 1,0 0-1,0 0 0,-1 0 1,1 0-1,-1 0 16,0-1 0,0 0 0,1 1 0,-1-1 0,0 1 0,0-1 0,1 0 0,-1 0 0,0 0 0,1 1 0,-1-1 0,0 0 0,1 0-1,-1 0 1,0-2 0,-23-64 256,19 47-226,-19-114 22,20 103-30,-14-147 19,15 139-6,-8-175 15,11 207-61,-1-1 0,3-14-1,8-48 14,6 12-9,-8 39 22,4-3-8,18-25 0,-29 46-23,-1 1 0,0-1 1,1 1-1,-1-1 0,1 1 1,-1-1-1,1 1 0,-1-1 1,1 1-1,0 0 0,-1-1 1,1 1-1,-1 0 0,1-1 1,0 1-1,-1 0 0,1 0 1,0 0-1,1-1 0,16-2 18,1 0 0,33 0 0,-50 3-18,-1 0 0,1 0 0,0 0 0,-1 0 0,1 0 0,0 1 0,0-1 0,-1 1 0,4 1 0,25 12 12,41 27-1,-51-26 0,63 79 5,-81-92-18,-1-1 1,1 1 0,-1 0 0,0 0 0,0 0-1,0 0 1,0 0 0,0 0 0,0 3 0,9 33 7,6 45 0,-15-82-8,-1 1 0,0-1 1,0 0-1,0 0 1,0 1-1,0-1 0,0 0 1,0 1-1,0-1 1,0 0-1,-1 0 0,1 1 1,0-1-1,-1 0 1,1 0-1,-2 2 0,-3 8 3,-1 0-1,-9 16 0,10-21-2,0 0 1,0 0-1,0-1 0,0 1 1,-1-1-1,0-1 0,0 1 0,-9 4 1,2-2 0,-1-1 0,-1 0 0,1-2-1,-1 1 1,-16 1 0,-62 7-9,83-12 3,1 0-13,1 0 0,-1-1 0,-8 0 0,-87-7-50,-1-9-120,71 10-684,-86-17-2535,63 12-5395,133 25 6610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0 240 12728,'36'-22'216,"-29"19"243,-4 8 162,3 14-144,0 1 0,4 25 1,20 121 1491,-4-32-1467,-11-60-426,-15-72-47,0-1-1,1 0 1,-1 0-1,0 0 1,1 1-1,-1-1 0,0 0 1,1 0-1,0 0 1,-1 0-1,1 0 1,0 0-1,-1 0 0,2 1 1,-2-2-27,1 0 1,-1 1-1,0-1 1,1 0-1,-1 0 0,0 0 1,1 0-1,-1 0 1,0 0-1,0 0 0,1 0 1,-1 0-1,0 0 1,1 0-1,-1 0 1,0 0-1,1 0 0,-1 0 1,0 0-1,1 0 1,-1 0-1,0 0 1,1-1-1,-1 1 0,1 0 1,1-6 25,3-69 17,-3 54-12,4-105 11,-3 100-22,-1 8-5,22-99 78,-3 48 21,-19 64-54,1 6 24,1 1-68,-1 0 1,1 0-1,-1 1 1,0 0-1,0-1 1,0 1 0,0 1-1,0-1 1,0 0-1,2 6 1,-2-5 2,5 11 192,30 85 69,-32-77-154,20 88 69,-16-65 137,-5-30-281,3 20 12,-9-36-59,1 0 0,0 1 0,0-1 0,1 1 0,-1-1 0,0 0 0,0 1 1,0-1-1,0 1 0,0-1 0,0 0 0,0 1 0,1-1 0,-1 0 0,0 1 0,0-1 0,1 0 0,-1 1 0,0-1 0,0 0 0,1 1 0,0-1 1,-1 1 0,1-1 0,0 1 0,-1-1 0,1 0 0,0 1 0,-1-1 0,1 0 0,0 0 0,0 1-1,-1-1 1,1 0 0,0 0 0,0 0 0,0 0 0,-1 0 0,1 0 0,0 0 0,0 0 0,-1-1 0,1 1 0,0 0 0,0 0-1,-1 0 1,1-1 0,0 1 0,-1-1 0,1 1 0,0 0 0,-1-1 0,1 1 0,0-2 0,3-2 32,0 0 0,0 0 0,0-1 0,4-8 0,-5 8-30,19-33 26,-17 29-21,35-74 28,-1-15-31,-35 82-218,0-69-210,-6 64-428,-19-106-203,15 88-1288,-6-37-6428,28 178 6583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13176,'1'8'140,"0"-6"-6,-1 0-1,0 0 1,0 1 0,1-1 0,-2 0-1,1 0 1,0 0 0,-1 4 0,-10 49 1367,9-40-715,-2 78 241,4-71-612,16 92 94,-12-92-474,25 77 78,-22-81 222,36 61 115,-33-67-230,0-3-143,0-2 0,1 1 0,21 10 0,-31-18-62,0 1 0,0-1 0,-1 0-1,1 1 1,0-1 0,0 0 0,0 0-1,0 0 1,0 0 0,-1 1 0,1-1-1,0 0 1,0-1 0,1 1 0,10-2 41,-1 0 0,0-1 1,-1 0-1,19-9 0,-28 12-53,0-1 0,0 1 1,0-1-1,0 1 0,-1-1 0,1 1 1,0-1-1,0 1 0,-1-1 0,1 0 0,0 1 1,-1-1-1,1 0 0,-1 0 0,1 0 0,0 0 1,9-19 22,0 0 0,11-37 0,-16 32 14,6-121 12,-10 117-30,-2-127 48,-3 79-2,9 139 296,6 63-306,-7-97-52,28 111-30,-25-113-134,27 82-148,-33-107 246,-1 1 0,1-1 0,-1 1 0,1-1 0,-1 1 0,1-1 0,0 0 0,0 1 0,2 1 0,3 5-111,2 0 1,-1-1-1,1 1 0,13 8 0,-20-16 147,-1 0 0,0 1 0,1-1 0,-1 0 0,0 0 0,1 0 0,-1 0 0,0 1 0,1-1 0,-1 0 0,1 0 0,-1 0 0,0 0 0,1 0 0,-1 0 0,0 0 0,1 0 0,-1 0 0,1 0 0,-1 0 0,0 0 0,1 0 0,-1 0 0,1 0 0,-1 0 0,0-1 0,1 1 0,7-3-94,-1-1 0,0 0-1,-1 0 1,1-1 0,-1 0 0,11-10 0,-7 1-7,31-69-936,-32 64-166,37-76-9486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11032,'-4'0'4284,"4"1"-4223,-1-1-1,1 0 0,0 0 0,-1 0 1,1 0-1,0 0 0,0 1 0,-1-1 1,1 0-1,0 0 0,-1 1 0,1-1 1,0 0-1,0 0 0,0 1 1,-1-1-1,1 0 0,0 0 0,0 1 1,0-1-1,0 0 0,0 1 0,-1-1 1,1 0-1,0 1 0,0-1 0,0 0 1,0 1-1,0-1 0,0 0 0,0 1 1,0 0-1,9 62 644,11 86-132,-16-120-424,11 129 57,-13-127-92,1 122 305,-6-70-85,1-72-98,1-10-219,0 1 0,1-1 0,-1 1 0,0-1 0,0 1 0,0-1 0,0 1 0,0-1 0,0 0 0,0 1 0,-1-1 1,1 0-1,0 0 0,-1 0 0,1 0 0,0 0 0,-1 0 0,-2 0 0,4-1-14,0 0 0,0 1 1,0-1-1,0 0 0,-1 0 0,1 0 0,0 0 1,0 0-1,0 0 0,0 0 0,0 0 0,0 0 1,-1 0-1,1 0 0,0 0 0,0 0 0,0 0 1,0 0-1,0 0 0,-1 0 0,1 0 0,0 0 1,0 0-1,0-1 0,0 1 0,0 0 0,0 0 1,-1 0-1,1 0 0,0 0 0,0 0 0,0 0 1,0 0-1,0 0 0,0-1 0,0 1 0,0 0 1,0 0-1,-1 0 0,1 0 0,0 0 0,0-1 1,-4-5 33,1-1 1,0 0 0,-5-14-1,6 8 104,5-71 39,0 66-124,25-76 27,-21 75-20,40-80 36,-38 81 2,35-50 31,-43 68-127,-1-1 0,1 0-1,-1 1 1,1-1 0,-1 0 0,1 1 0,0-1-1,-1 1 1,1-1 0,0 1 0,-1-1 0,1 1 0,1-1-1,4-2 8,0 1 0,0 0 0,0 0 0,1 0 0,-1 1-1,11-1 1,-17 2-8,1 0 0,-1 0 0,1 0 0,0 0 0,-1 0 0,1 0 0,-1 0 0,1 0 0,-1 1 0,1-1 0,0 0 0,-1 0 0,1 0 0,-1 1 0,1-1 0,-1 0 0,1 1 0,-1-1 0,1 1 0,17 14 28,-2 1 0,16 18-1,-19-15 70,49 101 31,-50-93-78,40 121-10,-43-121-148,27 82-138,-26-77-2762,10 34-7196,-47-154 7681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2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2378 407 10224,'-18'-97'178,"15"77"716,-3-75 352,6 77-371,11-58 296,-11 73-1059,0-1 0,1 1 1,0 0-1,-1 0 1,1 0-1,0 0 1,1 0-1,1-4 1,2-2 35,-2 2-62,10-18 368,8-1 43,-21 26-484,0 0 0,0-1 1,0 1-1,0 0 0,0 0 0,0 0 1,0 0-1,0 0 0,0 0 0,1 0 1,-1 0-1,0 0 0,0 0 1,0 0-1,0 0 0,0 0 0,0 0 1,0 0-1,0 0 0,1 0 0,-1 0 1,0 0-1,0 0 0,0 0 1,0 0-1,0 0 0,0 0 0,0 0 1,1 0-1,-1 0 0,0 0 0,0 0 1,0 0-1,0 0 0,0 0 0,0 0 1,0 1-1,0-1 0,0 0 1,0 0-1,1 0 0,-1 0 0,0 0 1,0 0-1,0 0 0,0 0 0,0 0 1,0 1-1,0-1 0,0 0 0,0 0 1,0 0-1,0 0 0,0 0 1,0 0-1,0 0 0,0 1 0,0-1 1,0 0-1,0 0 0,0 0 0,0 0 1,0 0-1,0 0 0,0 6-2,-2 5 284,-27 111 134,19-84-74,-21 87 3,-3 22-206,17-57 248,-35 225 0,-5 60-268,36-198 130,-21 333 3,4 57-148,38-567-117,-9 232 320,5 346 0,12 14-178,-2-377 244,-6-215-386,19 464 387,5-42-243,-15-275 189,10 162 1,-1-48-202,-13-175 196,0 84 4,-4-39-223,-1-89 104,-8 127 69,5-124-257,2-5-20,6 103-275,-5-139 224,-1 1 0,1-1 1,-1 0-1,-1 6 1,2-10 38,-1 0 1,1 1 0,0-1 0,0 0-1,0 0 1,0 0 0,-1 0 0,1 1-1,0-1 1,0 0 0,0 0 0,-1 0-1,1 0 1,0 0 0,0 0 0,-1 0-1,1 0 1,0 0 0,0 0-1,-1 0 1,1 0 0,0 0 0,0 0-1,-1 0 1,1 0 0,0 0 0,0 0-1,0 0 1,-1 0 0,1 0 0,0 0-1,0-1 1,-1 1 0,1 0 0,0 0-1,0 0 1,0 0 0,-1 0 0,1-1-1,0 1 1,0 0 0,0 0 2,-3-2-23,-1-1 36,-4-12-226,-22-78-21,23 73 86,-28-69-48,34 88 186,1-1 0,-1 0 0,0 1 0,0-1 0,0 0 0,0 1 0,-2-3 0,-8-7-22,0 0 0,-1 1 1,-18-13-1,29 22 33,0 0-1,0 1 1,0-1 0,0 1-1,0 0 1,0-1 0,0 1-1,0 0 1,0-1 0,0 1-1,0 0 1,-1 0 0,1 0-1,0 0 1,0 0 0,0 0-1,0 0 1,0 1 0,-2-1-1,3 0 4,-84 11-66,-19 15 18,97-24 23,-1 0 0,0 1 0,1 0 1,-1 0-1,1 0 0,-7 5 0,-147 87-148,-23 28 45,102-71-339,-139 78 1,-20 8 247,220-126 10,-1-1 0,-30 11 0,51-22 209,-208 79-626,12-22 480,196-57 146,-120 37-2397,-123 43-6892,567-187 6972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10760,'8'5'984,"-7"-4"-826,0-1-1,0 1 1,0-1-1,0 1 1,0 0 0,-1-1-1,1 1 1,0 0 0,0 0-1,-1-1 1,1 1-1,0 0 1,-1 0 0,1 0-1,0 0 1,0 2 0,26 52 904,-21-35-547,37 147 118,-33-123-580,12 83 1,-3 14-36,-11-83 22,33 230-68,-34-226-351,26 280-268,-29-287-305,-4 95-227,-1-140 924,1-10 253,0 0 1,0 0 0,0 0-1,0 0 1,0 0 0,0 0-1,0 0 1,-1 0 0,1 0-1,0 0 1,0 0 0,0 0 0,0 0-1,0 0 1,0 0 0,0 0-1,0 0 1,0 0 0,0 0-1,0 0 1,0 0 0,0 0-1,0 0 1,0 0 0,0 0-1,0 0 1,0 0 0,0 0 0,0 0-1,0 0 1,0 0 0,0 0-1,0 0 1,0 0 0,0 0-1,0 0 1,0 0 0,-1 0-1,1 0 1,0 0 0,0 0-1,0 0 1,0 0 0,0 0 0,0 0-1,0 0 1,0 0 0,0 0-1,0 0 1,0 0 0,0 0-1,0 0 1,0 0 0,0 0-1,0 0 1,0 0 0,0 0-1,0 0 1,0 0 0,0 1 0,0-1-1,0 0 1,0 0 0,0 0-1,0 0 1,0 0 0,-3-11-69,-5-42-1526,-3-9-6177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466 188 11296,'0'-3'39,"-1"0"-1,0 0 1,0 0 0,-1 0 0,1 1 0,-3-5 0,2 0 1322,4-14 459,6-37 0,-6 49-1684,-2 7-77,0 0 0,0 0 0,1 0 0,-1 0 0,1 0 0,0 0 0,0 0 0,-1 0 0,3-3 0,20-30 503,-17 31-476,0 2-59,1 1-1,-1-1 0,14 1 1,-20 0-27,1 1 1,-1 0-1,1 1 0,-1-1 1,1 0-1,-1 0 1,1 0-1,-1 0 1,1 0-1,-1 0 0,1 1 1,-1-1-1,1 0 1,-1 0-1,1 1 1,-1-1-1,1 0 0,0 1 1,9 8 2,0 0 0,-1 1 1,15 18-1,-13-10-8,40 105 1,-42-92-8,28 150 0,-31-140 0,2 65 4,-7 32 6,-22 105 1,14-203-6,-45 143-11,40-151-34,-51 90-26,61-120 66,1 0-1,-1 0 1,1 0-1,-1 0 1,1 0-1,-1 0 1,-3 2-1,-19 16-69,-44 26-1,47-36-144,-96 25-137,47-22-549,8-5-216,-20 0 49,69-6 848,-39 15-1623,5-4-6051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263 82 12728,'-5'-3'221,"1"1"1,0-1 0,-1 0 0,1 0-1,0 0 1,1-1 0,-1 1 0,1-1-1,0 0 1,-1 0 0,-4-9 0,7 11-170,-1-1 59,0 1 1,0-1-1,0 1 1,0-1-1,-1 1 0,1 0 1,-1 0-1,1 0 1,-1 0-1,0 1 1,-4-3-1,4 3-46,-5-1 235,-41 4 59,48-2-359,0 0 0,1 0-1,-1 0 1,1 0 0,-1 0 0,1 1-1,-1-1 1,1 0 0,-1 0-1,1 0 1,-1 1 0,1-1 0,-1 0-1,1 0 1,-1 1 0,1-1 0,-1 1-1,1-1 1,-1 1 0,-12 12-1,1 0 0,-14 21 0,17-16-6,-11 36 1,1 21 4,15-42 3,2 0-1,1 42 1,1-72 0,0 1 0,0-1 1,1 0-1,-1 0 0,2 5 1,35 100 19,-27-90 14,-3-9-22,-1 0 0,13 11-1,-12-14-5,1 1-1,15 8 0,-23-15-6,1 1 3,0-1 0,0 1 1,-1-1-1,1 1 0,0-1 0,0 0 0,0 1 0,-1-1 0,1 0 0,0 1 1,0-1-1,0 0 0,0 0 0,0 0 0,0 0 0,1 0 0,6 0 11,-1 0-1,1-1 0,8-2 1,-7 1-9,0-1 0,12-7-1,-19 10-2,-1-1 0,0 1-1,0-1 1,1 0 0,-1 1-1,0-1 1,0 0 0,0 0-1,0 0 1,0 0 0,0 0-1,1-2 1,9-10 10,13-21 1,6-24-5,-30 58-8,11-26 13,32-123 17,-37 121 36,-4 20-38,4-19 48,-2-1 1,2-47 0,-6 73-54,-1-10 86,0 11-107,1 1-1,0 0 1,0 0-1,0-1 1,0 1-1,0 0 1,0 0 0,0-1-1,-1 1 1,1 0-1,0 0 1,0 0-1,0-1 1,0 1 0,-1 0-1,1 0 1,0 0-1,0 0 1,-1 0 0,1-1-1,0 1 1,0 0-1,0 0 1,-1 0-1,1 0 1,0 0 0,-1 0-1,1 0 1,0 0-1,0 0 1,-1 0-1,1 0 1,0 0 0,0 0-1,-1 0 1,1 0-1,0 0 1,0 0-1,-1 0 1,1 0 0,0 0-1,-1 1 1,1-1 1,0 0 1,-1 0-1,1 1 0,0-1 1,0 0-1,-1 0 0,1 1 1,0-1-1,0 0 1,-1 1-1,1-1 0,0 0 1,0 1-1,0-1 1,0 0-1,0 1 0,-1-1 1,1 0-1,0 1 0,0-1 1,0 1-1,0-1 1,0 0-1,0 1 0,0-1 1,-22 108 105,18-78-114,-10 151-122,13-173-81,0 1-1,2 12 1,17 164-686,-12-128-1569,4 55-5173,-23-262 5764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345 0 11032,'0'77'245,"0"-53"982,6 141 410,-4-121-809,5 89 4,3 18-619,-6-82 22,9 123 3,1 15-344,-8-132-667,29 230-186,-35-300 940,1-1 0,-1 0 0,1 0 0,0 0 0,0 0 0,0 0 0,3 7 0,-1-4-6,0-1 1,1 1-1,-1-1 0,1 0 1,7 8-1,-9-12-12,0-1 1,0 0-1,0 1 1,0-1-1,1 0 1,-1 0 0,0 0-1,3 1 1,17 7-1368,-6 3-1434,-1 0 1,20 19-1</inkml:trace>
  <inkml:trace contextRef="#ctx0" brushRef="#br0" timeOffset="1">909 519 12640,'-20'27'270,"-15"17"1325,31-40-1296,-1 0 0,1 0 1,-1 0-1,0 0 0,0-1 0,-6 3 0,9-6-187,1 1 0,-1-1 0,0 0 0,1 1 0,-1-1 0,0 0 0,1 0 0,-1 0 0,-2-1 0,-74 0 1008,-22-6-821,58 3 76,-174-29-67,175 26-1040,-127-26-167,119 23-1338,-53-10-6332,237 46 6433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0 500 12376,'0'0'1297,"8"4"-212,35 22-467,22 7-298,-48-28-719,81 8-225,-75-13-129,102-15-267,-119 14 875,-1 0 0,0 0 0,6-3 0,127-56-554,-135 59 697,0-1 1,0 0-1,0 0 0,0 0 0,0 0 1,5-5-1,49-49-6,-6-9 76,-51 65-68,3-3 58,-1-1 0,1 1 0,-1-1 0,0 0 0,2-6 0,24-63 294,-8-4-113,-20 77-239,4-28 840,-2-83 334,-2 110-1146,0 1 0,1-1 0,-1 0-1,0 1 1,0-1 0,0 1 0,-1-1-1,1 1 1,0-1 0,0 0 0,0 1 0,0-1-1,0 1 1,-1-1 0,1 1 0,0-1-1,0 1 1,-1-1 0,1 1 0,-1-1 0,1 1-1,0 0 1,-1-1 0,1 1 0,-1-1-1,1 1 1,-1 0 0,1-1 0,-1 1 0,1 0-28,-5-3 138,0 0 1,1 0 0,-1 0 0,-1 1 0,-7-3 0,1 2-36,0 1 0,-19-1 0,31 3-103,-1 0 38,0 0-1,-1 0 1,1 0-1,0 0 1,-1 0-1,1 0 1,0 0-1,0 0 1,-1 1 0,1-1-1,0 0 1,-1 1-1,1-1 1,0 1-1,0 0 1,0-1-1,0 1 1,-2 1-1,3-2-37,-22 12 357,-24 20 0,-29 33-108,68-59-71,1 0 0,-11 14-1,-131 176 527,142-188-624,0 0 0,1 1 0,-7 14 0,12-23-80,-64 139 320,3 14-278,61-153-42,-2 6-11,-1-1-1,1 1 1,1 0 0,-1-1 0,1 1 0,0 0-1,0 0 1,1 0 0,0 9 0,3 164-97,23 11-52,-26-190 160,0 5-53,1 1-1,0-1 1,0 1 0,1-1 0,-1 0-1,1 1 1,0-1 0,1 0 0,-1 0-1,1-1 1,0 1 0,4 5 0,-7-10 53,36 53-344,49 57 0,72 44 181,-121-120-156,16 26-1611,114 132-6687,-387-448 6469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3.png"/><Relationship Id="rId5" Type="http://schemas.openxmlformats.org/officeDocument/2006/relationships/image" Target="../media/image522.png"/><Relationship Id="rId4" Type="http://schemas.openxmlformats.org/officeDocument/2006/relationships/image" Target="../media/image5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0.png"/><Relationship Id="rId42" Type="http://schemas.openxmlformats.org/officeDocument/2006/relationships/image" Target="../media/image280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93.png"/><Relationship Id="rId84" Type="http://schemas.openxmlformats.org/officeDocument/2006/relationships/image" Target="../media/image301.png"/><Relationship Id="rId89" Type="http://schemas.openxmlformats.org/officeDocument/2006/relationships/customXml" Target="../ink/ink308.xml"/><Relationship Id="rId16" Type="http://schemas.openxmlformats.org/officeDocument/2006/relationships/customXml" Target="../ink/ink271.xml"/><Relationship Id="rId11" Type="http://schemas.openxmlformats.org/officeDocument/2006/relationships/image" Target="../media/image265.png"/><Relationship Id="rId32" Type="http://schemas.openxmlformats.org/officeDocument/2006/relationships/image" Target="../media/image275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88.png"/><Relationship Id="rId74" Type="http://schemas.openxmlformats.org/officeDocument/2006/relationships/image" Target="../media/image296.png"/><Relationship Id="rId79" Type="http://schemas.openxmlformats.org/officeDocument/2006/relationships/customXml" Target="../ink/ink303.xml"/><Relationship Id="rId5" Type="http://schemas.openxmlformats.org/officeDocument/2006/relationships/image" Target="../media/image262.png"/><Relationship Id="rId90" Type="http://schemas.openxmlformats.org/officeDocument/2006/relationships/image" Target="../media/image304.png"/><Relationship Id="rId95" Type="http://schemas.openxmlformats.org/officeDocument/2006/relationships/image" Target="../media/image306.png"/><Relationship Id="rId22" Type="http://schemas.openxmlformats.org/officeDocument/2006/relationships/customXml" Target="../ink/ink274.xml"/><Relationship Id="rId27" Type="http://schemas.openxmlformats.org/officeDocument/2006/relationships/customXml" Target="../ink/ink277.xml"/><Relationship Id="rId43" Type="http://schemas.openxmlformats.org/officeDocument/2006/relationships/customXml" Target="../ink/ink285.xml"/><Relationship Id="rId48" Type="http://schemas.openxmlformats.org/officeDocument/2006/relationships/image" Target="../media/image283.png"/><Relationship Id="rId64" Type="http://schemas.openxmlformats.org/officeDocument/2006/relationships/image" Target="../media/image291.png"/><Relationship Id="rId69" Type="http://schemas.openxmlformats.org/officeDocument/2006/relationships/customXml" Target="../ink/ink298.xml"/><Relationship Id="rId80" Type="http://schemas.openxmlformats.org/officeDocument/2006/relationships/image" Target="../media/image299.png"/><Relationship Id="rId85" Type="http://schemas.openxmlformats.org/officeDocument/2006/relationships/customXml" Target="../ink/ink306.xml"/><Relationship Id="rId3" Type="http://schemas.openxmlformats.org/officeDocument/2006/relationships/image" Target="../media/image261.png"/><Relationship Id="rId12" Type="http://schemas.openxmlformats.org/officeDocument/2006/relationships/customXml" Target="../ink/ink269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customXml" Target="../ink/ink280.xml"/><Relationship Id="rId38" Type="http://schemas.openxmlformats.org/officeDocument/2006/relationships/image" Target="../media/image278.png"/><Relationship Id="rId46" Type="http://schemas.openxmlformats.org/officeDocument/2006/relationships/image" Target="../media/image282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customXml" Target="../ink/ink273.xml"/><Relationship Id="rId41" Type="http://schemas.openxmlformats.org/officeDocument/2006/relationships/customXml" Target="../ink/ink284.xml"/><Relationship Id="rId54" Type="http://schemas.openxmlformats.org/officeDocument/2006/relationships/image" Target="../media/image286.png"/><Relationship Id="rId62" Type="http://schemas.openxmlformats.org/officeDocument/2006/relationships/image" Target="../media/image290.png"/><Relationship Id="rId70" Type="http://schemas.openxmlformats.org/officeDocument/2006/relationships/image" Target="../media/image294.png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88" Type="http://schemas.openxmlformats.org/officeDocument/2006/relationships/image" Target="../media/image303.png"/><Relationship Id="rId91" Type="http://schemas.openxmlformats.org/officeDocument/2006/relationships/customXml" Target="../ink/ink309.xml"/><Relationship Id="rId9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customXml" Target="../ink/ink268.xml"/><Relationship Id="rId31" Type="http://schemas.openxmlformats.org/officeDocument/2006/relationships/customXml" Target="../ink/ink279.xml"/><Relationship Id="rId44" Type="http://schemas.openxmlformats.org/officeDocument/2006/relationships/image" Target="../media/image281.png"/><Relationship Id="rId52" Type="http://schemas.openxmlformats.org/officeDocument/2006/relationships/image" Target="../media/image285.png"/><Relationship Id="rId60" Type="http://schemas.openxmlformats.org/officeDocument/2006/relationships/image" Target="../media/image289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98.png"/><Relationship Id="rId81" Type="http://schemas.openxmlformats.org/officeDocument/2006/relationships/customXml" Target="../ink/ink304.xml"/><Relationship Id="rId86" Type="http://schemas.openxmlformats.org/officeDocument/2006/relationships/image" Target="../media/image302.png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4" Type="http://schemas.openxmlformats.org/officeDocument/2006/relationships/customXml" Target="../ink/ink265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72.xml"/><Relationship Id="rId39" Type="http://schemas.openxmlformats.org/officeDocument/2006/relationships/customXml" Target="../ink/ink283.xml"/><Relationship Id="rId34" Type="http://schemas.openxmlformats.org/officeDocument/2006/relationships/image" Target="../media/image276.png"/><Relationship Id="rId50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297.png"/><Relationship Id="rId97" Type="http://schemas.openxmlformats.org/officeDocument/2006/relationships/image" Target="../media/image307.png"/><Relationship Id="rId7" Type="http://schemas.openxmlformats.org/officeDocument/2006/relationships/image" Target="../media/image263.png"/><Relationship Id="rId71" Type="http://schemas.openxmlformats.org/officeDocument/2006/relationships/customXml" Target="../ink/ink299.xml"/><Relationship Id="rId92" Type="http://schemas.openxmlformats.org/officeDocument/2006/relationships/customXml" Target="../ink/ink310.xml"/><Relationship Id="rId2" Type="http://schemas.openxmlformats.org/officeDocument/2006/relationships/customXml" Target="../ink/ink264.xml"/><Relationship Id="rId29" Type="http://schemas.openxmlformats.org/officeDocument/2006/relationships/customXml" Target="../ink/ink278.xml"/><Relationship Id="rId24" Type="http://schemas.openxmlformats.org/officeDocument/2006/relationships/customXml" Target="../ink/ink275.xml"/><Relationship Id="rId40" Type="http://schemas.openxmlformats.org/officeDocument/2006/relationships/image" Target="../media/image279.png"/><Relationship Id="rId45" Type="http://schemas.openxmlformats.org/officeDocument/2006/relationships/customXml" Target="../ink/ink286.xml"/><Relationship Id="rId66" Type="http://schemas.openxmlformats.org/officeDocument/2006/relationships/image" Target="../media/image292.png"/><Relationship Id="rId87" Type="http://schemas.openxmlformats.org/officeDocument/2006/relationships/customXml" Target="../ink/ink307.xml"/><Relationship Id="rId61" Type="http://schemas.openxmlformats.org/officeDocument/2006/relationships/customXml" Target="../ink/ink294.xml"/><Relationship Id="rId82" Type="http://schemas.openxmlformats.org/officeDocument/2006/relationships/image" Target="../media/image300.png"/><Relationship Id="rId19" Type="http://schemas.openxmlformats.org/officeDocument/2006/relationships/image" Target="../media/image269.png"/><Relationship Id="rId14" Type="http://schemas.openxmlformats.org/officeDocument/2006/relationships/customXml" Target="../ink/ink270.xml"/><Relationship Id="rId30" Type="http://schemas.openxmlformats.org/officeDocument/2006/relationships/image" Target="../media/image274.png"/><Relationship Id="rId35" Type="http://schemas.openxmlformats.org/officeDocument/2006/relationships/customXml" Target="../ink/ink281.xml"/><Relationship Id="rId56" Type="http://schemas.openxmlformats.org/officeDocument/2006/relationships/image" Target="../media/image287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customXml" Target="../ink/ink289.xml"/><Relationship Id="rId72" Type="http://schemas.openxmlformats.org/officeDocument/2006/relationships/image" Target="../media/image295.png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6.png"/><Relationship Id="rId299" Type="http://schemas.openxmlformats.org/officeDocument/2006/relationships/image" Target="../media/image457.png"/><Relationship Id="rId21" Type="http://schemas.openxmlformats.org/officeDocument/2006/relationships/image" Target="../media/image318.png"/><Relationship Id="rId63" Type="http://schemas.openxmlformats.org/officeDocument/2006/relationships/image" Target="../media/image339.png"/><Relationship Id="rId159" Type="http://schemas.openxmlformats.org/officeDocument/2006/relationships/image" Target="../media/image387.png"/><Relationship Id="rId324" Type="http://schemas.openxmlformats.org/officeDocument/2006/relationships/customXml" Target="../ink/ink475.xml"/><Relationship Id="rId366" Type="http://schemas.openxmlformats.org/officeDocument/2006/relationships/customXml" Target="../ink/ink496.xml"/><Relationship Id="rId170" Type="http://schemas.openxmlformats.org/officeDocument/2006/relationships/customXml" Target="../ink/ink398.xml"/><Relationship Id="rId226" Type="http://schemas.openxmlformats.org/officeDocument/2006/relationships/customXml" Target="../ink/ink426.xml"/><Relationship Id="rId268" Type="http://schemas.openxmlformats.org/officeDocument/2006/relationships/customXml" Target="../ink/ink447.xml"/><Relationship Id="rId32" Type="http://schemas.openxmlformats.org/officeDocument/2006/relationships/customXml" Target="../ink/ink329.xml"/><Relationship Id="rId74" Type="http://schemas.openxmlformats.org/officeDocument/2006/relationships/customXml" Target="../ink/ink350.xml"/><Relationship Id="rId128" Type="http://schemas.openxmlformats.org/officeDocument/2006/relationships/customXml" Target="../ink/ink377.xml"/><Relationship Id="rId335" Type="http://schemas.openxmlformats.org/officeDocument/2006/relationships/image" Target="../media/image475.png"/><Relationship Id="rId377" Type="http://schemas.openxmlformats.org/officeDocument/2006/relationships/image" Target="../media/image496.png"/><Relationship Id="rId5" Type="http://schemas.openxmlformats.org/officeDocument/2006/relationships/image" Target="../media/image310.png"/><Relationship Id="rId181" Type="http://schemas.openxmlformats.org/officeDocument/2006/relationships/image" Target="../media/image398.png"/><Relationship Id="rId237" Type="http://schemas.openxmlformats.org/officeDocument/2006/relationships/image" Target="../media/image426.png"/><Relationship Id="rId402" Type="http://schemas.openxmlformats.org/officeDocument/2006/relationships/customXml" Target="../ink/ink514.xml"/><Relationship Id="rId279" Type="http://schemas.openxmlformats.org/officeDocument/2006/relationships/image" Target="../media/image447.png"/><Relationship Id="rId43" Type="http://schemas.openxmlformats.org/officeDocument/2006/relationships/image" Target="../media/image329.png"/><Relationship Id="rId139" Type="http://schemas.openxmlformats.org/officeDocument/2006/relationships/image" Target="../media/image377.png"/><Relationship Id="rId290" Type="http://schemas.openxmlformats.org/officeDocument/2006/relationships/customXml" Target="../ink/ink458.xml"/><Relationship Id="rId304" Type="http://schemas.openxmlformats.org/officeDocument/2006/relationships/customXml" Target="../ink/ink465.xml"/><Relationship Id="rId346" Type="http://schemas.openxmlformats.org/officeDocument/2006/relationships/customXml" Target="../ink/ink486.xml"/><Relationship Id="rId388" Type="http://schemas.openxmlformats.org/officeDocument/2006/relationships/customXml" Target="../ink/ink507.xml"/><Relationship Id="rId85" Type="http://schemas.openxmlformats.org/officeDocument/2006/relationships/image" Target="../media/image350.png"/><Relationship Id="rId150" Type="http://schemas.openxmlformats.org/officeDocument/2006/relationships/customXml" Target="../ink/ink388.xml"/><Relationship Id="rId192" Type="http://schemas.openxmlformats.org/officeDocument/2006/relationships/customXml" Target="../ink/ink409.xml"/><Relationship Id="rId206" Type="http://schemas.openxmlformats.org/officeDocument/2006/relationships/customXml" Target="../ink/ink416.xml"/><Relationship Id="rId413" Type="http://schemas.openxmlformats.org/officeDocument/2006/relationships/image" Target="../media/image514.png"/><Relationship Id="rId248" Type="http://schemas.openxmlformats.org/officeDocument/2006/relationships/customXml" Target="../ink/ink437.xml"/><Relationship Id="rId12" Type="http://schemas.openxmlformats.org/officeDocument/2006/relationships/customXml" Target="../ink/ink319.xml"/><Relationship Id="rId108" Type="http://schemas.openxmlformats.org/officeDocument/2006/relationships/customXml" Target="../ink/ink367.xml"/><Relationship Id="rId315" Type="http://schemas.openxmlformats.org/officeDocument/2006/relationships/image" Target="../media/image465.png"/><Relationship Id="rId357" Type="http://schemas.openxmlformats.org/officeDocument/2006/relationships/image" Target="../media/image486.png"/><Relationship Id="rId54" Type="http://schemas.openxmlformats.org/officeDocument/2006/relationships/customXml" Target="../ink/ink340.xml"/><Relationship Id="rId96" Type="http://schemas.openxmlformats.org/officeDocument/2006/relationships/customXml" Target="../ink/ink361.xml"/><Relationship Id="rId161" Type="http://schemas.openxmlformats.org/officeDocument/2006/relationships/image" Target="../media/image388.png"/><Relationship Id="rId217" Type="http://schemas.openxmlformats.org/officeDocument/2006/relationships/image" Target="../media/image416.png"/><Relationship Id="rId399" Type="http://schemas.openxmlformats.org/officeDocument/2006/relationships/image" Target="../media/image507.png"/><Relationship Id="rId259" Type="http://schemas.openxmlformats.org/officeDocument/2006/relationships/image" Target="../media/image437.png"/><Relationship Id="rId23" Type="http://schemas.openxmlformats.org/officeDocument/2006/relationships/image" Target="../media/image319.png"/><Relationship Id="rId119" Type="http://schemas.openxmlformats.org/officeDocument/2006/relationships/image" Target="../media/image367.png"/><Relationship Id="rId270" Type="http://schemas.openxmlformats.org/officeDocument/2006/relationships/customXml" Target="../ink/ink448.xml"/><Relationship Id="rId326" Type="http://schemas.openxmlformats.org/officeDocument/2006/relationships/customXml" Target="../ink/ink476.xml"/><Relationship Id="rId65" Type="http://schemas.openxmlformats.org/officeDocument/2006/relationships/image" Target="../media/image340.png"/><Relationship Id="rId130" Type="http://schemas.openxmlformats.org/officeDocument/2006/relationships/customXml" Target="../ink/ink378.xml"/><Relationship Id="rId368" Type="http://schemas.openxmlformats.org/officeDocument/2006/relationships/customXml" Target="../ink/ink497.xml"/><Relationship Id="rId172" Type="http://schemas.openxmlformats.org/officeDocument/2006/relationships/customXml" Target="../ink/ink399.xml"/><Relationship Id="rId228" Type="http://schemas.openxmlformats.org/officeDocument/2006/relationships/customXml" Target="../ink/ink427.xml"/><Relationship Id="rId281" Type="http://schemas.openxmlformats.org/officeDocument/2006/relationships/image" Target="../media/image448.png"/><Relationship Id="rId337" Type="http://schemas.openxmlformats.org/officeDocument/2006/relationships/image" Target="../media/image476.png"/><Relationship Id="rId34" Type="http://schemas.openxmlformats.org/officeDocument/2006/relationships/customXml" Target="../ink/ink330.xml"/><Relationship Id="rId76" Type="http://schemas.openxmlformats.org/officeDocument/2006/relationships/customXml" Target="../ink/ink351.xml"/><Relationship Id="rId141" Type="http://schemas.openxmlformats.org/officeDocument/2006/relationships/image" Target="../media/image378.png"/><Relationship Id="rId379" Type="http://schemas.openxmlformats.org/officeDocument/2006/relationships/image" Target="../media/image497.png"/><Relationship Id="rId7" Type="http://schemas.openxmlformats.org/officeDocument/2006/relationships/image" Target="../media/image311.png"/><Relationship Id="rId183" Type="http://schemas.openxmlformats.org/officeDocument/2006/relationships/image" Target="../media/image399.png"/><Relationship Id="rId239" Type="http://schemas.openxmlformats.org/officeDocument/2006/relationships/image" Target="../media/image427.png"/><Relationship Id="rId390" Type="http://schemas.openxmlformats.org/officeDocument/2006/relationships/customXml" Target="../ink/ink508.xml"/><Relationship Id="rId404" Type="http://schemas.openxmlformats.org/officeDocument/2006/relationships/customXml" Target="../ink/ink515.xml"/><Relationship Id="rId250" Type="http://schemas.openxmlformats.org/officeDocument/2006/relationships/customXml" Target="../ink/ink438.xml"/><Relationship Id="rId292" Type="http://schemas.openxmlformats.org/officeDocument/2006/relationships/customXml" Target="../ink/ink459.xml"/><Relationship Id="rId306" Type="http://schemas.openxmlformats.org/officeDocument/2006/relationships/customXml" Target="../ink/ink466.xml"/><Relationship Id="rId45" Type="http://schemas.openxmlformats.org/officeDocument/2006/relationships/image" Target="../media/image330.png"/><Relationship Id="rId87" Type="http://schemas.openxmlformats.org/officeDocument/2006/relationships/image" Target="../media/image351.png"/><Relationship Id="rId110" Type="http://schemas.openxmlformats.org/officeDocument/2006/relationships/customXml" Target="../ink/ink368.xml"/><Relationship Id="rId348" Type="http://schemas.openxmlformats.org/officeDocument/2006/relationships/customXml" Target="../ink/ink487.xml"/><Relationship Id="rId152" Type="http://schemas.openxmlformats.org/officeDocument/2006/relationships/customXml" Target="../ink/ink389.xml"/><Relationship Id="rId194" Type="http://schemas.openxmlformats.org/officeDocument/2006/relationships/customXml" Target="../ink/ink410.xml"/><Relationship Id="rId208" Type="http://schemas.openxmlformats.org/officeDocument/2006/relationships/customXml" Target="../ink/ink417.xml"/><Relationship Id="rId415" Type="http://schemas.openxmlformats.org/officeDocument/2006/relationships/image" Target="../media/image515.png"/><Relationship Id="rId261" Type="http://schemas.openxmlformats.org/officeDocument/2006/relationships/image" Target="../media/image438.png"/><Relationship Id="rId14" Type="http://schemas.openxmlformats.org/officeDocument/2006/relationships/customXml" Target="../ink/ink320.xml"/><Relationship Id="rId56" Type="http://schemas.openxmlformats.org/officeDocument/2006/relationships/customXml" Target="../ink/ink341.xml"/><Relationship Id="rId317" Type="http://schemas.openxmlformats.org/officeDocument/2006/relationships/image" Target="../media/image466.png"/><Relationship Id="rId359" Type="http://schemas.openxmlformats.org/officeDocument/2006/relationships/image" Target="../media/image487.png"/><Relationship Id="rId98" Type="http://schemas.openxmlformats.org/officeDocument/2006/relationships/customXml" Target="../ink/ink362.xml"/><Relationship Id="rId121" Type="http://schemas.openxmlformats.org/officeDocument/2006/relationships/image" Target="../media/image368.png"/><Relationship Id="rId163" Type="http://schemas.openxmlformats.org/officeDocument/2006/relationships/image" Target="../media/image389.png"/><Relationship Id="rId219" Type="http://schemas.openxmlformats.org/officeDocument/2006/relationships/image" Target="../media/image417.png"/><Relationship Id="rId370" Type="http://schemas.openxmlformats.org/officeDocument/2006/relationships/customXml" Target="../ink/ink498.xml"/><Relationship Id="rId230" Type="http://schemas.openxmlformats.org/officeDocument/2006/relationships/customXml" Target="../ink/ink428.xml"/><Relationship Id="rId25" Type="http://schemas.openxmlformats.org/officeDocument/2006/relationships/image" Target="../media/image320.png"/><Relationship Id="rId67" Type="http://schemas.openxmlformats.org/officeDocument/2006/relationships/image" Target="../media/image341.png"/><Relationship Id="rId272" Type="http://schemas.openxmlformats.org/officeDocument/2006/relationships/customXml" Target="../ink/ink449.xml"/><Relationship Id="rId328" Type="http://schemas.openxmlformats.org/officeDocument/2006/relationships/customXml" Target="../ink/ink477.xml"/><Relationship Id="rId132" Type="http://schemas.openxmlformats.org/officeDocument/2006/relationships/customXml" Target="../ink/ink379.xml"/><Relationship Id="rId174" Type="http://schemas.openxmlformats.org/officeDocument/2006/relationships/customXml" Target="../ink/ink400.xml"/><Relationship Id="rId381" Type="http://schemas.openxmlformats.org/officeDocument/2006/relationships/image" Target="../media/image498.png"/><Relationship Id="rId241" Type="http://schemas.openxmlformats.org/officeDocument/2006/relationships/image" Target="../media/image428.png"/><Relationship Id="rId36" Type="http://schemas.openxmlformats.org/officeDocument/2006/relationships/customXml" Target="../ink/ink331.xml"/><Relationship Id="rId283" Type="http://schemas.openxmlformats.org/officeDocument/2006/relationships/image" Target="../media/image449.png"/><Relationship Id="rId339" Type="http://schemas.openxmlformats.org/officeDocument/2006/relationships/image" Target="../media/image477.png"/><Relationship Id="rId78" Type="http://schemas.openxmlformats.org/officeDocument/2006/relationships/customXml" Target="../ink/ink352.xml"/><Relationship Id="rId101" Type="http://schemas.openxmlformats.org/officeDocument/2006/relationships/image" Target="../media/image358.png"/><Relationship Id="rId143" Type="http://schemas.openxmlformats.org/officeDocument/2006/relationships/image" Target="../media/image379.png"/><Relationship Id="rId185" Type="http://schemas.openxmlformats.org/officeDocument/2006/relationships/image" Target="../media/image400.png"/><Relationship Id="rId350" Type="http://schemas.openxmlformats.org/officeDocument/2006/relationships/customXml" Target="../ink/ink488.xml"/><Relationship Id="rId406" Type="http://schemas.openxmlformats.org/officeDocument/2006/relationships/customXml" Target="../ink/ink516.xml"/><Relationship Id="rId9" Type="http://schemas.openxmlformats.org/officeDocument/2006/relationships/image" Target="../media/image312.png"/><Relationship Id="rId210" Type="http://schemas.openxmlformats.org/officeDocument/2006/relationships/customXml" Target="../ink/ink418.xml"/><Relationship Id="rId392" Type="http://schemas.openxmlformats.org/officeDocument/2006/relationships/customXml" Target="../ink/ink509.xml"/><Relationship Id="rId252" Type="http://schemas.openxmlformats.org/officeDocument/2006/relationships/customXml" Target="../ink/ink439.xml"/><Relationship Id="rId294" Type="http://schemas.openxmlformats.org/officeDocument/2006/relationships/customXml" Target="../ink/ink460.xml"/><Relationship Id="rId308" Type="http://schemas.openxmlformats.org/officeDocument/2006/relationships/customXml" Target="../ink/ink467.xml"/><Relationship Id="rId47" Type="http://schemas.openxmlformats.org/officeDocument/2006/relationships/image" Target="../media/image331.png"/><Relationship Id="rId89" Type="http://schemas.openxmlformats.org/officeDocument/2006/relationships/image" Target="../media/image352.png"/><Relationship Id="rId112" Type="http://schemas.openxmlformats.org/officeDocument/2006/relationships/customXml" Target="../ink/ink369.xml"/><Relationship Id="rId154" Type="http://schemas.openxmlformats.org/officeDocument/2006/relationships/customXml" Target="../ink/ink390.xml"/><Relationship Id="rId361" Type="http://schemas.openxmlformats.org/officeDocument/2006/relationships/image" Target="../media/image488.png"/><Relationship Id="rId196" Type="http://schemas.openxmlformats.org/officeDocument/2006/relationships/customXml" Target="../ink/ink411.xml"/><Relationship Id="rId417" Type="http://schemas.openxmlformats.org/officeDocument/2006/relationships/image" Target="../media/image516.png"/><Relationship Id="rId16" Type="http://schemas.openxmlformats.org/officeDocument/2006/relationships/customXml" Target="../ink/ink321.xml"/><Relationship Id="rId221" Type="http://schemas.openxmlformats.org/officeDocument/2006/relationships/image" Target="../media/image418.png"/><Relationship Id="rId263" Type="http://schemas.openxmlformats.org/officeDocument/2006/relationships/image" Target="../media/image439.png"/><Relationship Id="rId319" Type="http://schemas.openxmlformats.org/officeDocument/2006/relationships/image" Target="../media/image467.png"/><Relationship Id="rId58" Type="http://schemas.openxmlformats.org/officeDocument/2006/relationships/customXml" Target="../ink/ink342.xml"/><Relationship Id="rId123" Type="http://schemas.openxmlformats.org/officeDocument/2006/relationships/image" Target="../media/image369.png"/><Relationship Id="rId330" Type="http://schemas.openxmlformats.org/officeDocument/2006/relationships/customXml" Target="../ink/ink478.xml"/><Relationship Id="rId165" Type="http://schemas.openxmlformats.org/officeDocument/2006/relationships/image" Target="../media/image390.png"/><Relationship Id="rId372" Type="http://schemas.openxmlformats.org/officeDocument/2006/relationships/customXml" Target="../ink/ink499.xml"/><Relationship Id="rId232" Type="http://schemas.openxmlformats.org/officeDocument/2006/relationships/customXml" Target="../ink/ink429.xml"/><Relationship Id="rId274" Type="http://schemas.openxmlformats.org/officeDocument/2006/relationships/customXml" Target="../ink/ink450.xml"/><Relationship Id="rId27" Type="http://schemas.openxmlformats.org/officeDocument/2006/relationships/image" Target="../media/image321.png"/><Relationship Id="rId69" Type="http://schemas.openxmlformats.org/officeDocument/2006/relationships/image" Target="../media/image342.png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176" Type="http://schemas.openxmlformats.org/officeDocument/2006/relationships/customXml" Target="../ink/ink401.xml"/><Relationship Id="rId341" Type="http://schemas.openxmlformats.org/officeDocument/2006/relationships/image" Target="../media/image478.png"/><Relationship Id="rId383" Type="http://schemas.openxmlformats.org/officeDocument/2006/relationships/image" Target="../media/image499.png"/><Relationship Id="rId201" Type="http://schemas.openxmlformats.org/officeDocument/2006/relationships/image" Target="../media/image408.png"/><Relationship Id="rId243" Type="http://schemas.openxmlformats.org/officeDocument/2006/relationships/image" Target="../media/image429.png"/><Relationship Id="rId285" Type="http://schemas.openxmlformats.org/officeDocument/2006/relationships/image" Target="../media/image450.png"/><Relationship Id="rId17" Type="http://schemas.openxmlformats.org/officeDocument/2006/relationships/image" Target="../media/image316.png"/><Relationship Id="rId38" Type="http://schemas.openxmlformats.org/officeDocument/2006/relationships/customXml" Target="../ink/ink332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24" Type="http://schemas.openxmlformats.org/officeDocument/2006/relationships/customXml" Target="../ink/ink375.xml"/><Relationship Id="rId310" Type="http://schemas.openxmlformats.org/officeDocument/2006/relationships/customXml" Target="../ink/ink468.xml"/><Relationship Id="rId70" Type="http://schemas.openxmlformats.org/officeDocument/2006/relationships/customXml" Target="../ink/ink348.xml"/><Relationship Id="rId91" Type="http://schemas.openxmlformats.org/officeDocument/2006/relationships/image" Target="../media/image353.png"/><Relationship Id="rId145" Type="http://schemas.openxmlformats.org/officeDocument/2006/relationships/image" Target="../media/image380.png"/><Relationship Id="rId166" Type="http://schemas.openxmlformats.org/officeDocument/2006/relationships/customXml" Target="../ink/ink396.xml"/><Relationship Id="rId187" Type="http://schemas.openxmlformats.org/officeDocument/2006/relationships/image" Target="../media/image401.png"/><Relationship Id="rId331" Type="http://schemas.openxmlformats.org/officeDocument/2006/relationships/image" Target="../media/image473.png"/><Relationship Id="rId352" Type="http://schemas.openxmlformats.org/officeDocument/2006/relationships/customXml" Target="../ink/ink489.xml"/><Relationship Id="rId373" Type="http://schemas.openxmlformats.org/officeDocument/2006/relationships/image" Target="../media/image494.png"/><Relationship Id="rId394" Type="http://schemas.openxmlformats.org/officeDocument/2006/relationships/customXml" Target="../ink/ink510.xml"/><Relationship Id="rId408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9.xml"/><Relationship Id="rId233" Type="http://schemas.openxmlformats.org/officeDocument/2006/relationships/image" Target="../media/image424.png"/><Relationship Id="rId254" Type="http://schemas.openxmlformats.org/officeDocument/2006/relationships/customXml" Target="../ink/ink440.xml"/><Relationship Id="rId28" Type="http://schemas.openxmlformats.org/officeDocument/2006/relationships/customXml" Target="../ink/ink327.xml"/><Relationship Id="rId49" Type="http://schemas.openxmlformats.org/officeDocument/2006/relationships/image" Target="../media/image332.png"/><Relationship Id="rId114" Type="http://schemas.openxmlformats.org/officeDocument/2006/relationships/customXml" Target="../ink/ink370.xml"/><Relationship Id="rId275" Type="http://schemas.openxmlformats.org/officeDocument/2006/relationships/image" Target="../media/image445.png"/><Relationship Id="rId296" Type="http://schemas.openxmlformats.org/officeDocument/2006/relationships/customXml" Target="../ink/ink461.xml"/><Relationship Id="rId300" Type="http://schemas.openxmlformats.org/officeDocument/2006/relationships/customXml" Target="../ink/ink463.xml"/><Relationship Id="rId60" Type="http://schemas.openxmlformats.org/officeDocument/2006/relationships/customXml" Target="../ink/ink343.xml"/><Relationship Id="rId81" Type="http://schemas.openxmlformats.org/officeDocument/2006/relationships/image" Target="../media/image348.png"/><Relationship Id="rId135" Type="http://schemas.openxmlformats.org/officeDocument/2006/relationships/image" Target="../media/image375.png"/><Relationship Id="rId156" Type="http://schemas.openxmlformats.org/officeDocument/2006/relationships/customXml" Target="../ink/ink391.xml"/><Relationship Id="rId177" Type="http://schemas.openxmlformats.org/officeDocument/2006/relationships/image" Target="../media/image396.png"/><Relationship Id="rId198" Type="http://schemas.openxmlformats.org/officeDocument/2006/relationships/customXml" Target="../ink/ink412.xml"/><Relationship Id="rId321" Type="http://schemas.openxmlformats.org/officeDocument/2006/relationships/image" Target="../media/image468.png"/><Relationship Id="rId342" Type="http://schemas.openxmlformats.org/officeDocument/2006/relationships/customXml" Target="../ink/ink484.xml"/><Relationship Id="rId363" Type="http://schemas.openxmlformats.org/officeDocument/2006/relationships/image" Target="../media/image489.png"/><Relationship Id="rId384" Type="http://schemas.openxmlformats.org/officeDocument/2006/relationships/customXml" Target="../ink/ink505.xml"/><Relationship Id="rId419" Type="http://schemas.openxmlformats.org/officeDocument/2006/relationships/image" Target="../media/image517.png"/><Relationship Id="rId202" Type="http://schemas.openxmlformats.org/officeDocument/2006/relationships/customXml" Target="../ink/ink414.xml"/><Relationship Id="rId223" Type="http://schemas.openxmlformats.org/officeDocument/2006/relationships/image" Target="../media/image419.png"/><Relationship Id="rId244" Type="http://schemas.openxmlformats.org/officeDocument/2006/relationships/customXml" Target="../ink/ink435.xml"/><Relationship Id="rId18" Type="http://schemas.openxmlformats.org/officeDocument/2006/relationships/customXml" Target="../ink/ink322.xml"/><Relationship Id="rId39" Type="http://schemas.openxmlformats.org/officeDocument/2006/relationships/image" Target="../media/image327.png"/><Relationship Id="rId265" Type="http://schemas.openxmlformats.org/officeDocument/2006/relationships/image" Target="../media/image440.png"/><Relationship Id="rId286" Type="http://schemas.openxmlformats.org/officeDocument/2006/relationships/customXml" Target="../ink/ink456.xml"/><Relationship Id="rId50" Type="http://schemas.openxmlformats.org/officeDocument/2006/relationships/customXml" Target="../ink/ink338.xml"/><Relationship Id="rId104" Type="http://schemas.openxmlformats.org/officeDocument/2006/relationships/customXml" Target="../ink/ink365.xml"/><Relationship Id="rId125" Type="http://schemas.openxmlformats.org/officeDocument/2006/relationships/image" Target="../media/image370.png"/><Relationship Id="rId146" Type="http://schemas.openxmlformats.org/officeDocument/2006/relationships/customXml" Target="../ink/ink386.xml"/><Relationship Id="rId167" Type="http://schemas.openxmlformats.org/officeDocument/2006/relationships/image" Target="../media/image391.png"/><Relationship Id="rId188" Type="http://schemas.openxmlformats.org/officeDocument/2006/relationships/customXml" Target="../ink/ink407.xml"/><Relationship Id="rId311" Type="http://schemas.openxmlformats.org/officeDocument/2006/relationships/image" Target="../media/image463.png"/><Relationship Id="rId332" Type="http://schemas.openxmlformats.org/officeDocument/2006/relationships/customXml" Target="../ink/ink479.xml"/><Relationship Id="rId353" Type="http://schemas.openxmlformats.org/officeDocument/2006/relationships/image" Target="../media/image484.png"/><Relationship Id="rId374" Type="http://schemas.openxmlformats.org/officeDocument/2006/relationships/customXml" Target="../ink/ink500.xml"/><Relationship Id="rId395" Type="http://schemas.openxmlformats.org/officeDocument/2006/relationships/image" Target="../media/image505.png"/><Relationship Id="rId409" Type="http://schemas.openxmlformats.org/officeDocument/2006/relationships/image" Target="../media/image512.png"/><Relationship Id="rId71" Type="http://schemas.openxmlformats.org/officeDocument/2006/relationships/image" Target="../media/image343.png"/><Relationship Id="rId92" Type="http://schemas.openxmlformats.org/officeDocument/2006/relationships/customXml" Target="../ink/ink359.xml"/><Relationship Id="rId213" Type="http://schemas.openxmlformats.org/officeDocument/2006/relationships/image" Target="../media/image414.png"/><Relationship Id="rId234" Type="http://schemas.openxmlformats.org/officeDocument/2006/relationships/customXml" Target="../ink/ink430.xml"/><Relationship Id="rId420" Type="http://schemas.openxmlformats.org/officeDocument/2006/relationships/customXml" Target="../ink/ink523.xml"/><Relationship Id="rId2" Type="http://schemas.openxmlformats.org/officeDocument/2006/relationships/customXml" Target="../ink/ink314.xml"/><Relationship Id="rId29" Type="http://schemas.openxmlformats.org/officeDocument/2006/relationships/image" Target="../media/image322.png"/><Relationship Id="rId255" Type="http://schemas.openxmlformats.org/officeDocument/2006/relationships/image" Target="../media/image435.png"/><Relationship Id="rId276" Type="http://schemas.openxmlformats.org/officeDocument/2006/relationships/customXml" Target="../ink/ink451.xml"/><Relationship Id="rId297" Type="http://schemas.openxmlformats.org/officeDocument/2006/relationships/image" Target="../media/image456.png"/><Relationship Id="rId40" Type="http://schemas.openxmlformats.org/officeDocument/2006/relationships/customXml" Target="../ink/ink333.xml"/><Relationship Id="rId115" Type="http://schemas.openxmlformats.org/officeDocument/2006/relationships/image" Target="../media/image365.png"/><Relationship Id="rId136" Type="http://schemas.openxmlformats.org/officeDocument/2006/relationships/customXml" Target="../ink/ink381.xml"/><Relationship Id="rId157" Type="http://schemas.openxmlformats.org/officeDocument/2006/relationships/image" Target="../media/image386.png"/><Relationship Id="rId178" Type="http://schemas.openxmlformats.org/officeDocument/2006/relationships/customXml" Target="../ink/ink402.xml"/><Relationship Id="rId301" Type="http://schemas.openxmlformats.org/officeDocument/2006/relationships/image" Target="../media/image458.png"/><Relationship Id="rId322" Type="http://schemas.openxmlformats.org/officeDocument/2006/relationships/customXml" Target="../ink/ink474.xml"/><Relationship Id="rId343" Type="http://schemas.openxmlformats.org/officeDocument/2006/relationships/image" Target="../media/image479.png"/><Relationship Id="rId364" Type="http://schemas.openxmlformats.org/officeDocument/2006/relationships/customXml" Target="../ink/ink495.xml"/><Relationship Id="rId61" Type="http://schemas.openxmlformats.org/officeDocument/2006/relationships/image" Target="../media/image338.png"/><Relationship Id="rId82" Type="http://schemas.openxmlformats.org/officeDocument/2006/relationships/customXml" Target="../ink/ink354.xml"/><Relationship Id="rId199" Type="http://schemas.openxmlformats.org/officeDocument/2006/relationships/image" Target="../media/image407.png"/><Relationship Id="rId203" Type="http://schemas.openxmlformats.org/officeDocument/2006/relationships/image" Target="../media/image409.png"/><Relationship Id="rId385" Type="http://schemas.openxmlformats.org/officeDocument/2006/relationships/image" Target="../media/image500.png"/><Relationship Id="rId19" Type="http://schemas.openxmlformats.org/officeDocument/2006/relationships/image" Target="../media/image317.png"/><Relationship Id="rId224" Type="http://schemas.openxmlformats.org/officeDocument/2006/relationships/customXml" Target="../ink/ink425.xml"/><Relationship Id="rId245" Type="http://schemas.openxmlformats.org/officeDocument/2006/relationships/image" Target="../media/image430.png"/><Relationship Id="rId266" Type="http://schemas.openxmlformats.org/officeDocument/2006/relationships/customXml" Target="../ink/ink446.xml"/><Relationship Id="rId287" Type="http://schemas.openxmlformats.org/officeDocument/2006/relationships/image" Target="../media/image451.png"/><Relationship Id="rId410" Type="http://schemas.openxmlformats.org/officeDocument/2006/relationships/customXml" Target="../ink/ink518.xml"/><Relationship Id="rId30" Type="http://schemas.openxmlformats.org/officeDocument/2006/relationships/customXml" Target="../ink/ink328.xml"/><Relationship Id="rId105" Type="http://schemas.openxmlformats.org/officeDocument/2006/relationships/image" Target="../media/image360.png"/><Relationship Id="rId126" Type="http://schemas.openxmlformats.org/officeDocument/2006/relationships/customXml" Target="../ink/ink376.xml"/><Relationship Id="rId147" Type="http://schemas.openxmlformats.org/officeDocument/2006/relationships/image" Target="../media/image381.png"/><Relationship Id="rId168" Type="http://schemas.openxmlformats.org/officeDocument/2006/relationships/customXml" Target="../ink/ink397.xml"/><Relationship Id="rId312" Type="http://schemas.openxmlformats.org/officeDocument/2006/relationships/customXml" Target="../ink/ink469.xml"/><Relationship Id="rId333" Type="http://schemas.openxmlformats.org/officeDocument/2006/relationships/image" Target="../media/image474.png"/><Relationship Id="rId354" Type="http://schemas.openxmlformats.org/officeDocument/2006/relationships/customXml" Target="../ink/ink490.xml"/><Relationship Id="rId51" Type="http://schemas.openxmlformats.org/officeDocument/2006/relationships/image" Target="../media/image333.png"/><Relationship Id="rId72" Type="http://schemas.openxmlformats.org/officeDocument/2006/relationships/customXml" Target="../ink/ink349.xml"/><Relationship Id="rId93" Type="http://schemas.openxmlformats.org/officeDocument/2006/relationships/image" Target="../media/image354.png"/><Relationship Id="rId189" Type="http://schemas.openxmlformats.org/officeDocument/2006/relationships/image" Target="../media/image402.png"/><Relationship Id="rId375" Type="http://schemas.openxmlformats.org/officeDocument/2006/relationships/image" Target="../media/image495.png"/><Relationship Id="rId396" Type="http://schemas.openxmlformats.org/officeDocument/2006/relationships/customXml" Target="../ink/ink511.xml"/><Relationship Id="rId3" Type="http://schemas.openxmlformats.org/officeDocument/2006/relationships/image" Target="../media/image309.png"/><Relationship Id="rId214" Type="http://schemas.openxmlformats.org/officeDocument/2006/relationships/customXml" Target="../ink/ink420.xml"/><Relationship Id="rId235" Type="http://schemas.openxmlformats.org/officeDocument/2006/relationships/image" Target="../media/image425.png"/><Relationship Id="rId256" Type="http://schemas.openxmlformats.org/officeDocument/2006/relationships/customXml" Target="../ink/ink441.xml"/><Relationship Id="rId277" Type="http://schemas.openxmlformats.org/officeDocument/2006/relationships/image" Target="../media/image446.png"/><Relationship Id="rId298" Type="http://schemas.openxmlformats.org/officeDocument/2006/relationships/customXml" Target="../ink/ink462.xml"/><Relationship Id="rId400" Type="http://schemas.openxmlformats.org/officeDocument/2006/relationships/customXml" Target="../ink/ink513.xml"/><Relationship Id="rId421" Type="http://schemas.openxmlformats.org/officeDocument/2006/relationships/image" Target="../media/image518.png"/><Relationship Id="rId116" Type="http://schemas.openxmlformats.org/officeDocument/2006/relationships/customXml" Target="../ink/ink371.xml"/><Relationship Id="rId137" Type="http://schemas.openxmlformats.org/officeDocument/2006/relationships/image" Target="../media/image376.png"/><Relationship Id="rId158" Type="http://schemas.openxmlformats.org/officeDocument/2006/relationships/customXml" Target="../ink/ink392.xml"/><Relationship Id="rId302" Type="http://schemas.openxmlformats.org/officeDocument/2006/relationships/customXml" Target="../ink/ink464.xml"/><Relationship Id="rId323" Type="http://schemas.openxmlformats.org/officeDocument/2006/relationships/image" Target="../media/image469.png"/><Relationship Id="rId344" Type="http://schemas.openxmlformats.org/officeDocument/2006/relationships/customXml" Target="../ink/ink485.xml"/><Relationship Id="rId20" Type="http://schemas.openxmlformats.org/officeDocument/2006/relationships/customXml" Target="../ink/ink323.xml"/><Relationship Id="rId41" Type="http://schemas.openxmlformats.org/officeDocument/2006/relationships/image" Target="../media/image328.png"/><Relationship Id="rId62" Type="http://schemas.openxmlformats.org/officeDocument/2006/relationships/customXml" Target="../ink/ink344.xml"/><Relationship Id="rId83" Type="http://schemas.openxmlformats.org/officeDocument/2006/relationships/image" Target="../media/image349.png"/><Relationship Id="rId179" Type="http://schemas.openxmlformats.org/officeDocument/2006/relationships/image" Target="../media/image397.png"/><Relationship Id="rId365" Type="http://schemas.openxmlformats.org/officeDocument/2006/relationships/image" Target="../media/image490.png"/><Relationship Id="rId386" Type="http://schemas.openxmlformats.org/officeDocument/2006/relationships/customXml" Target="../ink/ink506.xml"/><Relationship Id="rId190" Type="http://schemas.openxmlformats.org/officeDocument/2006/relationships/customXml" Target="../ink/ink408.xml"/><Relationship Id="rId204" Type="http://schemas.openxmlformats.org/officeDocument/2006/relationships/customXml" Target="../ink/ink415.xml"/><Relationship Id="rId225" Type="http://schemas.openxmlformats.org/officeDocument/2006/relationships/image" Target="../media/image420.png"/><Relationship Id="rId246" Type="http://schemas.openxmlformats.org/officeDocument/2006/relationships/customXml" Target="../ink/ink436.xml"/><Relationship Id="rId267" Type="http://schemas.openxmlformats.org/officeDocument/2006/relationships/image" Target="../media/image441.png"/><Relationship Id="rId288" Type="http://schemas.openxmlformats.org/officeDocument/2006/relationships/customXml" Target="../ink/ink457.xml"/><Relationship Id="rId411" Type="http://schemas.openxmlformats.org/officeDocument/2006/relationships/image" Target="../media/image513.png"/><Relationship Id="rId106" Type="http://schemas.openxmlformats.org/officeDocument/2006/relationships/customXml" Target="../ink/ink366.xml"/><Relationship Id="rId127" Type="http://schemas.openxmlformats.org/officeDocument/2006/relationships/image" Target="../media/image371.png"/><Relationship Id="rId313" Type="http://schemas.openxmlformats.org/officeDocument/2006/relationships/image" Target="../media/image464.png"/><Relationship Id="rId10" Type="http://schemas.openxmlformats.org/officeDocument/2006/relationships/customXml" Target="../ink/ink318.xml"/><Relationship Id="rId31" Type="http://schemas.openxmlformats.org/officeDocument/2006/relationships/image" Target="../media/image323.png"/><Relationship Id="rId52" Type="http://schemas.openxmlformats.org/officeDocument/2006/relationships/customXml" Target="../ink/ink339.xml"/><Relationship Id="rId73" Type="http://schemas.openxmlformats.org/officeDocument/2006/relationships/image" Target="../media/image344.png"/><Relationship Id="rId94" Type="http://schemas.openxmlformats.org/officeDocument/2006/relationships/customXml" Target="../ink/ink360.xml"/><Relationship Id="rId148" Type="http://schemas.openxmlformats.org/officeDocument/2006/relationships/customXml" Target="../ink/ink387.xml"/><Relationship Id="rId169" Type="http://schemas.openxmlformats.org/officeDocument/2006/relationships/image" Target="../media/image392.png"/><Relationship Id="rId334" Type="http://schemas.openxmlformats.org/officeDocument/2006/relationships/customXml" Target="../ink/ink480.xml"/><Relationship Id="rId355" Type="http://schemas.openxmlformats.org/officeDocument/2006/relationships/image" Target="../media/image485.png"/><Relationship Id="rId376" Type="http://schemas.openxmlformats.org/officeDocument/2006/relationships/customXml" Target="../ink/ink501.xml"/><Relationship Id="rId397" Type="http://schemas.openxmlformats.org/officeDocument/2006/relationships/image" Target="../media/image506.png"/><Relationship Id="rId4" Type="http://schemas.openxmlformats.org/officeDocument/2006/relationships/customXml" Target="../ink/ink315.xml"/><Relationship Id="rId180" Type="http://schemas.openxmlformats.org/officeDocument/2006/relationships/customXml" Target="../ink/ink403.xml"/><Relationship Id="rId215" Type="http://schemas.openxmlformats.org/officeDocument/2006/relationships/image" Target="../media/image415.png"/><Relationship Id="rId236" Type="http://schemas.openxmlformats.org/officeDocument/2006/relationships/customXml" Target="../ink/ink431.xml"/><Relationship Id="rId257" Type="http://schemas.openxmlformats.org/officeDocument/2006/relationships/image" Target="../media/image436.png"/><Relationship Id="rId278" Type="http://schemas.openxmlformats.org/officeDocument/2006/relationships/customXml" Target="../ink/ink452.xml"/><Relationship Id="rId401" Type="http://schemas.openxmlformats.org/officeDocument/2006/relationships/image" Target="../media/image508.png"/><Relationship Id="rId303" Type="http://schemas.openxmlformats.org/officeDocument/2006/relationships/image" Target="../media/image459.png"/><Relationship Id="rId42" Type="http://schemas.openxmlformats.org/officeDocument/2006/relationships/customXml" Target="../ink/ink334.xml"/><Relationship Id="rId84" Type="http://schemas.openxmlformats.org/officeDocument/2006/relationships/customXml" Target="../ink/ink355.xml"/><Relationship Id="rId138" Type="http://schemas.openxmlformats.org/officeDocument/2006/relationships/customXml" Target="../ink/ink382.xml"/><Relationship Id="rId345" Type="http://schemas.openxmlformats.org/officeDocument/2006/relationships/image" Target="../media/image480.png"/><Relationship Id="rId387" Type="http://schemas.openxmlformats.org/officeDocument/2006/relationships/image" Target="../media/image501.png"/><Relationship Id="rId191" Type="http://schemas.openxmlformats.org/officeDocument/2006/relationships/image" Target="../media/image403.png"/><Relationship Id="rId205" Type="http://schemas.openxmlformats.org/officeDocument/2006/relationships/image" Target="../media/image410.png"/><Relationship Id="rId247" Type="http://schemas.openxmlformats.org/officeDocument/2006/relationships/image" Target="../media/image431.png"/><Relationship Id="rId412" Type="http://schemas.openxmlformats.org/officeDocument/2006/relationships/customXml" Target="../ink/ink519.xml"/><Relationship Id="rId107" Type="http://schemas.openxmlformats.org/officeDocument/2006/relationships/image" Target="../media/image361.png"/><Relationship Id="rId289" Type="http://schemas.openxmlformats.org/officeDocument/2006/relationships/image" Target="../media/image452.png"/><Relationship Id="rId11" Type="http://schemas.openxmlformats.org/officeDocument/2006/relationships/image" Target="../media/image313.png"/><Relationship Id="rId53" Type="http://schemas.openxmlformats.org/officeDocument/2006/relationships/image" Target="../media/image334.png"/><Relationship Id="rId149" Type="http://schemas.openxmlformats.org/officeDocument/2006/relationships/image" Target="../media/image382.png"/><Relationship Id="rId314" Type="http://schemas.openxmlformats.org/officeDocument/2006/relationships/customXml" Target="../ink/ink470.xml"/><Relationship Id="rId356" Type="http://schemas.openxmlformats.org/officeDocument/2006/relationships/customXml" Target="../ink/ink491.xml"/><Relationship Id="rId398" Type="http://schemas.openxmlformats.org/officeDocument/2006/relationships/customXml" Target="../ink/ink512.xml"/><Relationship Id="rId95" Type="http://schemas.openxmlformats.org/officeDocument/2006/relationships/image" Target="../media/image355.png"/><Relationship Id="rId160" Type="http://schemas.openxmlformats.org/officeDocument/2006/relationships/customXml" Target="../ink/ink393.xml"/><Relationship Id="rId216" Type="http://schemas.openxmlformats.org/officeDocument/2006/relationships/customXml" Target="../ink/ink421.xml"/><Relationship Id="rId258" Type="http://schemas.openxmlformats.org/officeDocument/2006/relationships/customXml" Target="../ink/ink442.xml"/><Relationship Id="rId22" Type="http://schemas.openxmlformats.org/officeDocument/2006/relationships/customXml" Target="../ink/ink324.xml"/><Relationship Id="rId64" Type="http://schemas.openxmlformats.org/officeDocument/2006/relationships/customXml" Target="../ink/ink345.xml"/><Relationship Id="rId118" Type="http://schemas.openxmlformats.org/officeDocument/2006/relationships/customXml" Target="../ink/ink372.xml"/><Relationship Id="rId325" Type="http://schemas.openxmlformats.org/officeDocument/2006/relationships/image" Target="../media/image470.png"/><Relationship Id="rId367" Type="http://schemas.openxmlformats.org/officeDocument/2006/relationships/image" Target="../media/image491.png"/><Relationship Id="rId171" Type="http://schemas.openxmlformats.org/officeDocument/2006/relationships/image" Target="../media/image393.png"/><Relationship Id="rId227" Type="http://schemas.openxmlformats.org/officeDocument/2006/relationships/image" Target="../media/image421.png"/><Relationship Id="rId269" Type="http://schemas.openxmlformats.org/officeDocument/2006/relationships/image" Target="../media/image442.png"/><Relationship Id="rId33" Type="http://schemas.openxmlformats.org/officeDocument/2006/relationships/image" Target="../media/image324.png"/><Relationship Id="rId129" Type="http://schemas.openxmlformats.org/officeDocument/2006/relationships/image" Target="../media/image372.png"/><Relationship Id="rId280" Type="http://schemas.openxmlformats.org/officeDocument/2006/relationships/customXml" Target="../ink/ink453.xml"/><Relationship Id="rId336" Type="http://schemas.openxmlformats.org/officeDocument/2006/relationships/customXml" Target="../ink/ink481.xml"/><Relationship Id="rId75" Type="http://schemas.openxmlformats.org/officeDocument/2006/relationships/image" Target="../media/image345.png"/><Relationship Id="rId140" Type="http://schemas.openxmlformats.org/officeDocument/2006/relationships/customXml" Target="../ink/ink383.xml"/><Relationship Id="rId182" Type="http://schemas.openxmlformats.org/officeDocument/2006/relationships/customXml" Target="../ink/ink404.xml"/><Relationship Id="rId378" Type="http://schemas.openxmlformats.org/officeDocument/2006/relationships/customXml" Target="../ink/ink502.xml"/><Relationship Id="rId403" Type="http://schemas.openxmlformats.org/officeDocument/2006/relationships/image" Target="../media/image509.png"/><Relationship Id="rId6" Type="http://schemas.openxmlformats.org/officeDocument/2006/relationships/customXml" Target="../ink/ink316.xml"/><Relationship Id="rId238" Type="http://schemas.openxmlformats.org/officeDocument/2006/relationships/customXml" Target="../ink/ink432.xml"/><Relationship Id="rId291" Type="http://schemas.openxmlformats.org/officeDocument/2006/relationships/image" Target="../media/image453.png"/><Relationship Id="rId305" Type="http://schemas.openxmlformats.org/officeDocument/2006/relationships/image" Target="../media/image460.png"/><Relationship Id="rId347" Type="http://schemas.openxmlformats.org/officeDocument/2006/relationships/image" Target="../media/image481.png"/><Relationship Id="rId44" Type="http://schemas.openxmlformats.org/officeDocument/2006/relationships/customXml" Target="../ink/ink335.xml"/><Relationship Id="rId86" Type="http://schemas.openxmlformats.org/officeDocument/2006/relationships/customXml" Target="../ink/ink356.xml"/><Relationship Id="rId151" Type="http://schemas.openxmlformats.org/officeDocument/2006/relationships/image" Target="../media/image383.png"/><Relationship Id="rId389" Type="http://schemas.openxmlformats.org/officeDocument/2006/relationships/image" Target="../media/image502.png"/><Relationship Id="rId193" Type="http://schemas.openxmlformats.org/officeDocument/2006/relationships/image" Target="../media/image404.png"/><Relationship Id="rId207" Type="http://schemas.openxmlformats.org/officeDocument/2006/relationships/image" Target="../media/image411.png"/><Relationship Id="rId249" Type="http://schemas.openxmlformats.org/officeDocument/2006/relationships/image" Target="../media/image432.png"/><Relationship Id="rId414" Type="http://schemas.openxmlformats.org/officeDocument/2006/relationships/customXml" Target="../ink/ink520.xml"/><Relationship Id="rId13" Type="http://schemas.openxmlformats.org/officeDocument/2006/relationships/image" Target="../media/image314.png"/><Relationship Id="rId109" Type="http://schemas.openxmlformats.org/officeDocument/2006/relationships/image" Target="../media/image362.png"/><Relationship Id="rId260" Type="http://schemas.openxmlformats.org/officeDocument/2006/relationships/customXml" Target="../ink/ink443.xml"/><Relationship Id="rId316" Type="http://schemas.openxmlformats.org/officeDocument/2006/relationships/customXml" Target="../ink/ink471.xml"/><Relationship Id="rId55" Type="http://schemas.openxmlformats.org/officeDocument/2006/relationships/image" Target="../media/image335.png"/><Relationship Id="rId97" Type="http://schemas.openxmlformats.org/officeDocument/2006/relationships/image" Target="../media/image356.png"/><Relationship Id="rId120" Type="http://schemas.openxmlformats.org/officeDocument/2006/relationships/customXml" Target="../ink/ink373.xml"/><Relationship Id="rId358" Type="http://schemas.openxmlformats.org/officeDocument/2006/relationships/customXml" Target="../ink/ink492.xml"/><Relationship Id="rId162" Type="http://schemas.openxmlformats.org/officeDocument/2006/relationships/customXml" Target="../ink/ink394.xml"/><Relationship Id="rId218" Type="http://schemas.openxmlformats.org/officeDocument/2006/relationships/customXml" Target="../ink/ink422.xml"/><Relationship Id="rId271" Type="http://schemas.openxmlformats.org/officeDocument/2006/relationships/image" Target="../media/image443.png"/><Relationship Id="rId24" Type="http://schemas.openxmlformats.org/officeDocument/2006/relationships/customXml" Target="../ink/ink325.xml"/><Relationship Id="rId66" Type="http://schemas.openxmlformats.org/officeDocument/2006/relationships/customXml" Target="../ink/ink346.xml"/><Relationship Id="rId131" Type="http://schemas.openxmlformats.org/officeDocument/2006/relationships/image" Target="../media/image373.png"/><Relationship Id="rId327" Type="http://schemas.openxmlformats.org/officeDocument/2006/relationships/image" Target="../media/image471.png"/><Relationship Id="rId369" Type="http://schemas.openxmlformats.org/officeDocument/2006/relationships/image" Target="../media/image492.png"/><Relationship Id="rId173" Type="http://schemas.openxmlformats.org/officeDocument/2006/relationships/image" Target="../media/image394.png"/><Relationship Id="rId229" Type="http://schemas.openxmlformats.org/officeDocument/2006/relationships/image" Target="../media/image422.png"/><Relationship Id="rId380" Type="http://schemas.openxmlformats.org/officeDocument/2006/relationships/customXml" Target="../ink/ink503.xml"/><Relationship Id="rId240" Type="http://schemas.openxmlformats.org/officeDocument/2006/relationships/customXml" Target="../ink/ink433.xml"/><Relationship Id="rId35" Type="http://schemas.openxmlformats.org/officeDocument/2006/relationships/image" Target="../media/image325.png"/><Relationship Id="rId77" Type="http://schemas.openxmlformats.org/officeDocument/2006/relationships/image" Target="../media/image346.png"/><Relationship Id="rId100" Type="http://schemas.openxmlformats.org/officeDocument/2006/relationships/customXml" Target="../ink/ink363.xml"/><Relationship Id="rId282" Type="http://schemas.openxmlformats.org/officeDocument/2006/relationships/customXml" Target="../ink/ink454.xml"/><Relationship Id="rId338" Type="http://schemas.openxmlformats.org/officeDocument/2006/relationships/customXml" Target="../ink/ink482.xml"/><Relationship Id="rId8" Type="http://schemas.openxmlformats.org/officeDocument/2006/relationships/customXml" Target="../ink/ink317.xml"/><Relationship Id="rId142" Type="http://schemas.openxmlformats.org/officeDocument/2006/relationships/customXml" Target="../ink/ink384.xml"/><Relationship Id="rId184" Type="http://schemas.openxmlformats.org/officeDocument/2006/relationships/customXml" Target="../ink/ink405.xml"/><Relationship Id="rId391" Type="http://schemas.openxmlformats.org/officeDocument/2006/relationships/image" Target="../media/image503.png"/><Relationship Id="rId405" Type="http://schemas.openxmlformats.org/officeDocument/2006/relationships/image" Target="../media/image510.png"/><Relationship Id="rId251" Type="http://schemas.openxmlformats.org/officeDocument/2006/relationships/image" Target="../media/image433.png"/><Relationship Id="rId46" Type="http://schemas.openxmlformats.org/officeDocument/2006/relationships/customXml" Target="../ink/ink336.xml"/><Relationship Id="rId293" Type="http://schemas.openxmlformats.org/officeDocument/2006/relationships/image" Target="../media/image454.png"/><Relationship Id="rId307" Type="http://schemas.openxmlformats.org/officeDocument/2006/relationships/image" Target="../media/image461.png"/><Relationship Id="rId349" Type="http://schemas.openxmlformats.org/officeDocument/2006/relationships/image" Target="../media/image482.png"/><Relationship Id="rId88" Type="http://schemas.openxmlformats.org/officeDocument/2006/relationships/customXml" Target="../ink/ink357.xml"/><Relationship Id="rId111" Type="http://schemas.openxmlformats.org/officeDocument/2006/relationships/image" Target="../media/image363.png"/><Relationship Id="rId153" Type="http://schemas.openxmlformats.org/officeDocument/2006/relationships/image" Target="../media/image384.png"/><Relationship Id="rId195" Type="http://schemas.openxmlformats.org/officeDocument/2006/relationships/image" Target="../media/image405.png"/><Relationship Id="rId209" Type="http://schemas.openxmlformats.org/officeDocument/2006/relationships/image" Target="../media/image412.png"/><Relationship Id="rId360" Type="http://schemas.openxmlformats.org/officeDocument/2006/relationships/customXml" Target="../ink/ink493.xml"/><Relationship Id="rId416" Type="http://schemas.openxmlformats.org/officeDocument/2006/relationships/customXml" Target="../ink/ink521.xml"/><Relationship Id="rId220" Type="http://schemas.openxmlformats.org/officeDocument/2006/relationships/customXml" Target="../ink/ink423.xml"/><Relationship Id="rId15" Type="http://schemas.openxmlformats.org/officeDocument/2006/relationships/image" Target="../media/image315.png"/><Relationship Id="rId57" Type="http://schemas.openxmlformats.org/officeDocument/2006/relationships/image" Target="../media/image336.png"/><Relationship Id="rId262" Type="http://schemas.openxmlformats.org/officeDocument/2006/relationships/customXml" Target="../ink/ink444.xml"/><Relationship Id="rId318" Type="http://schemas.openxmlformats.org/officeDocument/2006/relationships/customXml" Target="../ink/ink472.xml"/><Relationship Id="rId99" Type="http://schemas.openxmlformats.org/officeDocument/2006/relationships/image" Target="../media/image357.png"/><Relationship Id="rId122" Type="http://schemas.openxmlformats.org/officeDocument/2006/relationships/customXml" Target="../ink/ink374.xml"/><Relationship Id="rId164" Type="http://schemas.openxmlformats.org/officeDocument/2006/relationships/customXml" Target="../ink/ink395.xml"/><Relationship Id="rId371" Type="http://schemas.openxmlformats.org/officeDocument/2006/relationships/image" Target="../media/image493.png"/><Relationship Id="rId26" Type="http://schemas.openxmlformats.org/officeDocument/2006/relationships/customXml" Target="../ink/ink326.xml"/><Relationship Id="rId231" Type="http://schemas.openxmlformats.org/officeDocument/2006/relationships/image" Target="../media/image423.png"/><Relationship Id="rId273" Type="http://schemas.openxmlformats.org/officeDocument/2006/relationships/image" Target="../media/image444.png"/><Relationship Id="rId329" Type="http://schemas.openxmlformats.org/officeDocument/2006/relationships/image" Target="../media/image472.png"/><Relationship Id="rId68" Type="http://schemas.openxmlformats.org/officeDocument/2006/relationships/customXml" Target="../ink/ink347.xml"/><Relationship Id="rId133" Type="http://schemas.openxmlformats.org/officeDocument/2006/relationships/image" Target="../media/image374.png"/><Relationship Id="rId175" Type="http://schemas.openxmlformats.org/officeDocument/2006/relationships/image" Target="../media/image395.png"/><Relationship Id="rId340" Type="http://schemas.openxmlformats.org/officeDocument/2006/relationships/customXml" Target="../ink/ink483.xml"/><Relationship Id="rId200" Type="http://schemas.openxmlformats.org/officeDocument/2006/relationships/customXml" Target="../ink/ink413.xml"/><Relationship Id="rId382" Type="http://schemas.openxmlformats.org/officeDocument/2006/relationships/customXml" Target="../ink/ink504.xml"/><Relationship Id="rId242" Type="http://schemas.openxmlformats.org/officeDocument/2006/relationships/customXml" Target="../ink/ink434.xml"/><Relationship Id="rId284" Type="http://schemas.openxmlformats.org/officeDocument/2006/relationships/customXml" Target="../ink/ink455.xml"/><Relationship Id="rId37" Type="http://schemas.openxmlformats.org/officeDocument/2006/relationships/image" Target="../media/image326.png"/><Relationship Id="rId79" Type="http://schemas.openxmlformats.org/officeDocument/2006/relationships/image" Target="../media/image347.png"/><Relationship Id="rId102" Type="http://schemas.openxmlformats.org/officeDocument/2006/relationships/customXml" Target="../ink/ink364.xml"/><Relationship Id="rId144" Type="http://schemas.openxmlformats.org/officeDocument/2006/relationships/customXml" Target="../ink/ink385.xml"/><Relationship Id="rId90" Type="http://schemas.openxmlformats.org/officeDocument/2006/relationships/customXml" Target="../ink/ink358.xml"/><Relationship Id="rId186" Type="http://schemas.openxmlformats.org/officeDocument/2006/relationships/customXml" Target="../ink/ink406.xml"/><Relationship Id="rId351" Type="http://schemas.openxmlformats.org/officeDocument/2006/relationships/image" Target="../media/image483.png"/><Relationship Id="rId393" Type="http://schemas.openxmlformats.org/officeDocument/2006/relationships/image" Target="../media/image504.png"/><Relationship Id="rId407" Type="http://schemas.openxmlformats.org/officeDocument/2006/relationships/image" Target="../media/image511.png"/><Relationship Id="rId211" Type="http://schemas.openxmlformats.org/officeDocument/2006/relationships/image" Target="../media/image413.png"/><Relationship Id="rId253" Type="http://schemas.openxmlformats.org/officeDocument/2006/relationships/image" Target="../media/image434.png"/><Relationship Id="rId295" Type="http://schemas.openxmlformats.org/officeDocument/2006/relationships/image" Target="../media/image455.png"/><Relationship Id="rId309" Type="http://schemas.openxmlformats.org/officeDocument/2006/relationships/image" Target="../media/image462.png"/><Relationship Id="rId48" Type="http://schemas.openxmlformats.org/officeDocument/2006/relationships/customXml" Target="../ink/ink337.xml"/><Relationship Id="rId113" Type="http://schemas.openxmlformats.org/officeDocument/2006/relationships/image" Target="../media/image364.png"/><Relationship Id="rId320" Type="http://schemas.openxmlformats.org/officeDocument/2006/relationships/customXml" Target="../ink/ink473.xml"/><Relationship Id="rId155" Type="http://schemas.openxmlformats.org/officeDocument/2006/relationships/image" Target="../media/image385.png"/><Relationship Id="rId197" Type="http://schemas.openxmlformats.org/officeDocument/2006/relationships/image" Target="../media/image406.png"/><Relationship Id="rId362" Type="http://schemas.openxmlformats.org/officeDocument/2006/relationships/customXml" Target="../ink/ink494.xml"/><Relationship Id="rId418" Type="http://schemas.openxmlformats.org/officeDocument/2006/relationships/customXml" Target="../ink/ink522.xml"/><Relationship Id="rId222" Type="http://schemas.openxmlformats.org/officeDocument/2006/relationships/customXml" Target="../ink/ink424.xml"/><Relationship Id="rId264" Type="http://schemas.openxmlformats.org/officeDocument/2006/relationships/customXml" Target="../ink/ink4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7189AC-2539-281A-F61D-31104165AAE3}"/>
              </a:ext>
            </a:extLst>
          </p:cNvPr>
          <p:cNvSpPr/>
          <p:nvPr/>
        </p:nvSpPr>
        <p:spPr>
          <a:xfrm>
            <a:off x="3630935" y="3585307"/>
            <a:ext cx="3973567" cy="222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00287-5650-E655-8E86-3D197BC20E57}"/>
              </a:ext>
            </a:extLst>
          </p:cNvPr>
          <p:cNvSpPr/>
          <p:nvPr/>
        </p:nvSpPr>
        <p:spPr>
          <a:xfrm>
            <a:off x="3779003" y="4236204"/>
            <a:ext cx="2978258" cy="144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Business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08F7-C714-8B0C-D37F-2FD7733B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651D0-1C6C-B1ED-CB8C-9D4891C4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3" y="2090445"/>
            <a:ext cx="9547902" cy="7293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05EC1D-A6EE-10FD-E0EF-FDF1743A1EBC}"/>
              </a:ext>
            </a:extLst>
          </p:cNvPr>
          <p:cNvSpPr/>
          <p:nvPr/>
        </p:nvSpPr>
        <p:spPr>
          <a:xfrm>
            <a:off x="4008895" y="4690820"/>
            <a:ext cx="2035444" cy="95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(Self)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895B3-7CA6-A896-50CC-E4DEAF0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92" y="5034644"/>
            <a:ext cx="194327" cy="262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B29FD6-BDD7-E3C2-0F83-E5FFC98E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98" y="4324006"/>
            <a:ext cx="240051" cy="228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57BD8-D886-620F-CB99-5AEE31ACE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538" y="4324006"/>
            <a:ext cx="205758" cy="270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4AE733-8259-EE81-E206-5A85DD23B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17" y="3682714"/>
            <a:ext cx="20956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04A-1525-9A02-6CBF-2233E3DC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D634FA-A0F7-7345-25A3-11F84DEA2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0" y="772425"/>
            <a:ext cx="11041082" cy="53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1644-61BC-CA9A-78AB-9E5181A5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22C42-F41F-CAB5-EF6E-524628F1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EC99AE-B9F1-0066-1DEA-1AD3B6C6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69" y="115645"/>
            <a:ext cx="9684684" cy="63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A0846-437E-26C3-4488-BD828D5BCB80}"/>
              </a:ext>
            </a:extLst>
          </p:cNvPr>
          <p:cNvSpPr txBox="1"/>
          <p:nvPr/>
        </p:nvSpPr>
        <p:spPr>
          <a:xfrm>
            <a:off x="3265220" y="3090749"/>
            <a:ext cx="7353300" cy="676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/>
          </a:bodyPr>
          <a:lstStyle/>
          <a:p>
            <a:r>
              <a:rPr lang="en-US" sz="2000" b="1" dirty="0"/>
              <a:t>Plugins -&gt;</a:t>
            </a:r>
          </a:p>
        </p:txBody>
      </p:sp>
    </p:spTree>
    <p:extLst>
      <p:ext uri="{BB962C8B-B14F-4D97-AF65-F5344CB8AC3E}">
        <p14:creationId xmlns:p14="http://schemas.microsoft.com/office/powerpoint/2010/main" val="177199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BD78-CD18-3F7A-75B8-C1FB9BCD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44966-2A49-55AE-D841-EA365CF84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0" y="359813"/>
            <a:ext cx="9745980" cy="58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E8A9D-C64C-FCD2-9524-7CEF97D3CCBB}"/>
              </a:ext>
            </a:extLst>
          </p:cNvPr>
          <p:cNvSpPr/>
          <p:nvPr/>
        </p:nvSpPr>
        <p:spPr>
          <a:xfrm>
            <a:off x="1304365" y="340659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922A0-6F44-904A-448E-2F363E5972C8}"/>
              </a:ext>
            </a:extLst>
          </p:cNvPr>
          <p:cNvSpPr/>
          <p:nvPr/>
        </p:nvSpPr>
        <p:spPr>
          <a:xfrm>
            <a:off x="5365377" y="2465293"/>
            <a:ext cx="2918011" cy="209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Library</a:t>
            </a:r>
          </a:p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 err="1"/>
              <a:t>Viewmodel</a:t>
            </a:r>
            <a:r>
              <a:rPr lang="en-US" dirty="0"/>
              <a:t>(a special model used for users viewing)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9643A-B487-9FB7-5D5B-576BC903813E}"/>
              </a:ext>
            </a:extLst>
          </p:cNvPr>
          <p:cNvSpPr/>
          <p:nvPr/>
        </p:nvSpPr>
        <p:spPr>
          <a:xfrm>
            <a:off x="1304364" y="4392707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  <a:p>
            <a:pPr algn="ctr"/>
            <a:r>
              <a:rPr lang="en-US" dirty="0" err="1"/>
              <a:t>MapperClass</a:t>
            </a:r>
            <a:endParaRPr lang="en-US" dirty="0"/>
          </a:p>
          <a:p>
            <a:pPr algn="ctr"/>
            <a:r>
              <a:rPr lang="en-US" dirty="0"/>
              <a:t>ADO.NET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F9B4E-8035-5343-D036-D237DBCA2169}"/>
              </a:ext>
            </a:extLst>
          </p:cNvPr>
          <p:cNvSpPr/>
          <p:nvPr/>
        </p:nvSpPr>
        <p:spPr>
          <a:xfrm>
            <a:off x="1304364" y="2465293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0D376A-3005-A347-A0B1-471C876F2C28}"/>
              </a:ext>
            </a:extLst>
          </p:cNvPr>
          <p:cNvSpPr/>
          <p:nvPr/>
        </p:nvSpPr>
        <p:spPr>
          <a:xfrm>
            <a:off x="1640541" y="1694329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80A0E1-0A23-B4DF-3C3E-EDF86646F698}"/>
              </a:ext>
            </a:extLst>
          </p:cNvPr>
          <p:cNvSpPr/>
          <p:nvPr/>
        </p:nvSpPr>
        <p:spPr>
          <a:xfrm>
            <a:off x="1640540" y="3684494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2F920-F614-A95B-B2C2-8955599E5F8B}"/>
              </a:ext>
            </a:extLst>
          </p:cNvPr>
          <p:cNvSpPr/>
          <p:nvPr/>
        </p:nvSpPr>
        <p:spPr>
          <a:xfrm>
            <a:off x="1304363" y="6252881"/>
            <a:ext cx="2120153" cy="56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Db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47A22E-06CC-DE28-F9E9-D55A3481FF84}"/>
              </a:ext>
            </a:extLst>
          </p:cNvPr>
          <p:cNvSpPr/>
          <p:nvPr/>
        </p:nvSpPr>
        <p:spPr>
          <a:xfrm>
            <a:off x="2086533" y="5374341"/>
            <a:ext cx="555811" cy="94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EE90E7-8250-128D-2B82-0A51ACFB0B8A}"/>
              </a:ext>
            </a:extLst>
          </p:cNvPr>
          <p:cNvSpPr/>
          <p:nvPr/>
        </p:nvSpPr>
        <p:spPr>
          <a:xfrm>
            <a:off x="2532529" y="3666565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FCD6342-9350-F724-CB1C-314B2604AD62}"/>
              </a:ext>
            </a:extLst>
          </p:cNvPr>
          <p:cNvSpPr/>
          <p:nvPr/>
        </p:nvSpPr>
        <p:spPr>
          <a:xfrm>
            <a:off x="2642344" y="5526741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F46C5-188C-A665-5351-9A103D26475B}"/>
              </a:ext>
            </a:extLst>
          </p:cNvPr>
          <p:cNvGrpSpPr/>
          <p:nvPr/>
        </p:nvGrpSpPr>
        <p:grpSpPr>
          <a:xfrm>
            <a:off x="3209096" y="3957635"/>
            <a:ext cx="2280960" cy="1175040"/>
            <a:chOff x="3209096" y="3957635"/>
            <a:chExt cx="2280960" cy="11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14:cNvPr>
                <p14:cNvContentPartPr/>
                <p14:nvPr/>
              </p14:nvContentPartPr>
              <p14:xfrm>
                <a:off x="3209096" y="4041155"/>
                <a:ext cx="2164680" cy="10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0096" y="4032155"/>
                  <a:ext cx="2182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14:cNvPr>
                <p14:cNvContentPartPr/>
                <p14:nvPr/>
              </p14:nvContentPartPr>
              <p14:xfrm>
                <a:off x="5203856" y="3957635"/>
                <a:ext cx="28620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5216" y="3948995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D050A5-4908-15AA-04C4-8623BCB7947E}"/>
              </a:ext>
            </a:extLst>
          </p:cNvPr>
          <p:cNvGrpSpPr/>
          <p:nvPr/>
        </p:nvGrpSpPr>
        <p:grpSpPr>
          <a:xfrm>
            <a:off x="3343736" y="3119555"/>
            <a:ext cx="2525040" cy="568440"/>
            <a:chOff x="3343736" y="3119555"/>
            <a:chExt cx="252504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14:cNvPr>
                <p14:cNvContentPartPr/>
                <p14:nvPr/>
              </p14:nvContentPartPr>
              <p14:xfrm>
                <a:off x="3343736" y="3195875"/>
                <a:ext cx="24328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36" y="3186875"/>
                  <a:ext cx="245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14:cNvPr>
                <p14:cNvContentPartPr/>
                <p14:nvPr/>
              </p14:nvContentPartPr>
              <p14:xfrm>
                <a:off x="5607056" y="3119555"/>
                <a:ext cx="261720" cy="36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8416" y="3110915"/>
                  <a:ext cx="279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14:cNvPr>
                <p14:cNvContentPartPr/>
                <p14:nvPr/>
              </p14:nvContentPartPr>
              <p14:xfrm>
                <a:off x="5755376" y="34511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6376" y="3442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14:cNvPr>
                <p14:cNvContentPartPr/>
                <p14:nvPr/>
              </p14:nvContentPartPr>
              <p14:xfrm>
                <a:off x="5432096" y="3451115"/>
                <a:ext cx="390240" cy="23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3456" y="3442475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5B6E2-35CE-F36F-9A56-F9E7D5351812}"/>
              </a:ext>
            </a:extLst>
          </p:cNvPr>
          <p:cNvGrpSpPr/>
          <p:nvPr/>
        </p:nvGrpSpPr>
        <p:grpSpPr>
          <a:xfrm>
            <a:off x="3231416" y="1313435"/>
            <a:ext cx="2404800" cy="1413000"/>
            <a:chOff x="3231416" y="1313435"/>
            <a:chExt cx="2404800" cy="14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14:cNvPr>
                <p14:cNvContentPartPr/>
                <p14:nvPr/>
              </p14:nvContentPartPr>
              <p14:xfrm>
                <a:off x="3231416" y="1313435"/>
                <a:ext cx="2327040" cy="113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776" y="1304435"/>
                  <a:ext cx="23446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14:cNvPr>
                <p14:cNvContentPartPr/>
                <p14:nvPr/>
              </p14:nvContentPartPr>
              <p14:xfrm>
                <a:off x="5350376" y="2187515"/>
                <a:ext cx="285840" cy="53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736" y="2178515"/>
                  <a:ext cx="3034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42E2F0-9997-3316-5C4F-54BB970B20F7}"/>
              </a:ext>
            </a:extLst>
          </p:cNvPr>
          <p:cNvGrpSpPr/>
          <p:nvPr/>
        </p:nvGrpSpPr>
        <p:grpSpPr>
          <a:xfrm>
            <a:off x="1303976" y="1577675"/>
            <a:ext cx="403200" cy="1019520"/>
            <a:chOff x="1303976" y="1577675"/>
            <a:chExt cx="403200" cy="10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14:cNvPr>
                <p14:cNvContentPartPr/>
                <p14:nvPr/>
              </p14:nvContentPartPr>
              <p14:xfrm>
                <a:off x="1491896" y="1577675"/>
                <a:ext cx="45720" cy="96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3256" y="1568675"/>
                  <a:ext cx="6336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14:cNvPr>
                <p14:cNvContentPartPr/>
                <p14:nvPr/>
              </p14:nvContentPartPr>
              <p14:xfrm>
                <a:off x="1303976" y="2389115"/>
                <a:ext cx="403200" cy="20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336" y="2380115"/>
                  <a:ext cx="420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1B84D1-9BC1-10EA-3FEF-65A8413ED7A0}"/>
              </a:ext>
            </a:extLst>
          </p:cNvPr>
          <p:cNvGrpSpPr/>
          <p:nvPr/>
        </p:nvGrpSpPr>
        <p:grpSpPr>
          <a:xfrm>
            <a:off x="1286336" y="3671075"/>
            <a:ext cx="382320" cy="879480"/>
            <a:chOff x="1286336" y="3671075"/>
            <a:chExt cx="38232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14:cNvPr>
                <p14:cNvContentPartPr/>
                <p14:nvPr/>
              </p14:nvContentPartPr>
              <p14:xfrm>
                <a:off x="1433576" y="3671075"/>
                <a:ext cx="41760" cy="87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4936" y="3662075"/>
                  <a:ext cx="594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14:cNvPr>
                <p14:cNvContentPartPr/>
                <p14:nvPr/>
              </p14:nvContentPartPr>
              <p14:xfrm>
                <a:off x="1286336" y="4356875"/>
                <a:ext cx="38232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7336" y="4347875"/>
                  <a:ext cx="399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14:cNvPr>
              <p14:cNvContentPartPr/>
              <p14:nvPr/>
            </p14:nvContentPartPr>
            <p14:xfrm>
              <a:off x="2707256" y="514563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256" y="5136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14:cNvPr>
              <p14:cNvContentPartPr/>
              <p14:nvPr/>
            </p14:nvContentPartPr>
            <p14:xfrm>
              <a:off x="2886896" y="5709035"/>
              <a:ext cx="284400" cy="428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7896" y="5700035"/>
                <a:ext cx="30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14:cNvPr>
              <p14:cNvContentPartPr/>
              <p14:nvPr/>
            </p14:nvContentPartPr>
            <p14:xfrm>
              <a:off x="2883296" y="5205755"/>
              <a:ext cx="115560" cy="52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4656" y="5196755"/>
                <a:ext cx="133200" cy="5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3D5632-6DFB-0FE0-A9ED-F300F8EC096E}"/>
              </a:ext>
            </a:extLst>
          </p:cNvPr>
          <p:cNvGrpSpPr/>
          <p:nvPr/>
        </p:nvGrpSpPr>
        <p:grpSpPr>
          <a:xfrm>
            <a:off x="1580096" y="3011555"/>
            <a:ext cx="1657800" cy="2273760"/>
            <a:chOff x="1580096" y="3011555"/>
            <a:chExt cx="1657800" cy="22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14:cNvPr>
                <p14:cNvContentPartPr/>
                <p14:nvPr/>
              </p14:nvContentPartPr>
              <p14:xfrm>
                <a:off x="1643816" y="4902995"/>
                <a:ext cx="14673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5176" y="4894355"/>
                  <a:ext cx="148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14:cNvPr>
                <p14:cNvContentPartPr/>
                <p14:nvPr/>
              </p14:nvContentPartPr>
              <p14:xfrm>
                <a:off x="2830736" y="3905795"/>
                <a:ext cx="407160" cy="102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096" y="3897155"/>
                  <a:ext cx="42480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14:cNvPr>
                <p14:cNvContentPartPr/>
                <p14:nvPr/>
              </p14:nvContentPartPr>
              <p14:xfrm>
                <a:off x="2593496" y="3872675"/>
                <a:ext cx="20376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4856" y="3863675"/>
                  <a:ext cx="22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14:cNvPr>
                <p14:cNvContentPartPr/>
                <p14:nvPr/>
              </p14:nvContentPartPr>
              <p14:xfrm>
                <a:off x="2805896" y="3841355"/>
                <a:ext cx="269640" cy="61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6896" y="3832355"/>
                  <a:ext cx="28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14:cNvPr>
                <p14:cNvContentPartPr/>
                <p14:nvPr/>
              </p14:nvContentPartPr>
              <p14:xfrm>
                <a:off x="2679176" y="3796355"/>
                <a:ext cx="73080" cy="24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0536" y="3787715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14:cNvPr>
                <p14:cNvContentPartPr/>
                <p14:nvPr/>
              </p14:nvContentPartPr>
              <p14:xfrm>
                <a:off x="2792216" y="3819035"/>
                <a:ext cx="195120" cy="26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3576" y="3810035"/>
                  <a:ext cx="21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14:cNvPr>
                <p14:cNvContentPartPr/>
                <p14:nvPr/>
              </p14:nvContentPartPr>
              <p14:xfrm>
                <a:off x="2837216" y="3497915"/>
                <a:ext cx="14400" cy="31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8216" y="3488915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14:cNvPr>
                <p14:cNvContentPartPr/>
                <p14:nvPr/>
              </p14:nvContentPartPr>
              <p14:xfrm>
                <a:off x="1580096" y="3011555"/>
                <a:ext cx="1526400" cy="33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1096" y="3002915"/>
                  <a:ext cx="1544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14:cNvPr>
              <p14:cNvContentPartPr/>
              <p14:nvPr/>
            </p14:nvContentPartPr>
            <p14:xfrm>
              <a:off x="2760896" y="3024875"/>
              <a:ext cx="360" cy="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52256" y="3015875"/>
                <a:ext cx="180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86179075-725C-394F-FED4-ED4085F4BC65}"/>
              </a:ext>
            </a:extLst>
          </p:cNvPr>
          <p:cNvSpPr/>
          <p:nvPr/>
        </p:nvSpPr>
        <p:spPr>
          <a:xfrm>
            <a:off x="1955170" y="1610030"/>
            <a:ext cx="476180" cy="826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14:cNvPr>
              <p14:cNvContentPartPr/>
              <p14:nvPr/>
            </p14:nvContentPartPr>
            <p14:xfrm>
              <a:off x="2769536" y="1417107"/>
              <a:ext cx="72720" cy="1613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0896" y="1408107"/>
                <a:ext cx="9036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14:cNvPr>
              <p14:cNvContentPartPr/>
              <p14:nvPr/>
            </p14:nvContentPartPr>
            <p14:xfrm>
              <a:off x="1926416" y="2210915"/>
              <a:ext cx="117720" cy="45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7776" y="2202275"/>
                <a:ext cx="13536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5732B0-F498-E86B-F45F-6A3C39933C21}"/>
              </a:ext>
            </a:extLst>
          </p:cNvPr>
          <p:cNvGrpSpPr/>
          <p:nvPr/>
        </p:nvGrpSpPr>
        <p:grpSpPr>
          <a:xfrm>
            <a:off x="2562536" y="1313435"/>
            <a:ext cx="586800" cy="266040"/>
            <a:chOff x="2562536" y="1313435"/>
            <a:chExt cx="5868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14:cNvPr>
                <p14:cNvContentPartPr/>
                <p14:nvPr/>
              </p14:nvContentPartPr>
              <p14:xfrm>
                <a:off x="2562536" y="1317395"/>
                <a:ext cx="198720" cy="190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536" y="1308755"/>
                  <a:ext cx="216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14:cNvPr>
                <p14:cNvContentPartPr/>
                <p14:nvPr/>
              </p14:nvContentPartPr>
              <p14:xfrm>
                <a:off x="2774576" y="1313435"/>
                <a:ext cx="37476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5576" y="1304435"/>
                  <a:ext cx="3924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14:cNvPr>
              <p14:cNvContentPartPr/>
              <p14:nvPr/>
            </p14:nvContentPartPr>
            <p14:xfrm>
              <a:off x="2811296" y="1213355"/>
              <a:ext cx="396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93296" y="117771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14:cNvPr>
              <p14:cNvContentPartPr/>
              <p14:nvPr/>
            </p14:nvContentPartPr>
            <p14:xfrm>
              <a:off x="2664056" y="1151795"/>
              <a:ext cx="7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46056" y="1116155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14:cNvPr>
              <p14:cNvContentPartPr/>
              <p14:nvPr/>
            </p14:nvContentPartPr>
            <p14:xfrm>
              <a:off x="2532296" y="1170875"/>
              <a:ext cx="360" cy="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4296" y="113487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14:cNvPr>
              <p14:cNvContentPartPr/>
              <p14:nvPr/>
            </p14:nvContentPartPr>
            <p14:xfrm>
              <a:off x="2521496" y="1148195"/>
              <a:ext cx="10800" cy="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3856" y="1112555"/>
                <a:ext cx="46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14:cNvPr>
              <p14:cNvContentPartPr/>
              <p14:nvPr/>
            </p14:nvContentPartPr>
            <p14:xfrm>
              <a:off x="2124416" y="1178435"/>
              <a:ext cx="224280" cy="1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6416" y="1142795"/>
                <a:ext cx="25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14:cNvPr>
              <p14:cNvContentPartPr/>
              <p14:nvPr/>
            </p14:nvContentPartPr>
            <p14:xfrm>
              <a:off x="2070416" y="116547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52776" y="1129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14:cNvPr>
              <p14:cNvContentPartPr/>
              <p14:nvPr/>
            </p14:nvContentPartPr>
            <p14:xfrm>
              <a:off x="2039096" y="1256195"/>
              <a:ext cx="104400" cy="239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21456" y="1220555"/>
                <a:ext cx="140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14:cNvPr>
              <p14:cNvContentPartPr/>
              <p14:nvPr/>
            </p14:nvContentPartPr>
            <p14:xfrm>
              <a:off x="2052776" y="1519355"/>
              <a:ext cx="283680" cy="9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35136" y="1483355"/>
                <a:ext cx="31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14:cNvPr>
              <p14:cNvContentPartPr/>
              <p14:nvPr/>
            </p14:nvContentPartPr>
            <p14:xfrm>
              <a:off x="1915616" y="1563995"/>
              <a:ext cx="128520" cy="46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97976" y="1527995"/>
                <a:ext cx="16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14:cNvPr>
              <p14:cNvContentPartPr/>
              <p14:nvPr/>
            </p14:nvContentPartPr>
            <p14:xfrm>
              <a:off x="1971776" y="2039195"/>
              <a:ext cx="75960" cy="10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54136" y="2003195"/>
                <a:ext cx="1116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14:cNvPr>
              <p14:cNvContentPartPr/>
              <p14:nvPr/>
            </p14:nvContentPartPr>
            <p14:xfrm>
              <a:off x="1954136" y="2989595"/>
              <a:ext cx="54360" cy="1854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36136" y="2953595"/>
                <a:ext cx="9000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14:cNvPr>
              <p14:cNvContentPartPr/>
              <p14:nvPr/>
            </p14:nvContentPartPr>
            <p14:xfrm>
              <a:off x="1527896" y="4845035"/>
              <a:ext cx="511560" cy="43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0256" y="4809395"/>
                <a:ext cx="547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14:cNvPr>
              <p14:cNvContentPartPr/>
              <p14:nvPr/>
            </p14:nvContentPartPr>
            <p14:xfrm>
              <a:off x="2016776" y="5378555"/>
              <a:ext cx="270000" cy="96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136" y="5342915"/>
                <a:ext cx="3056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14:cNvPr>
              <p14:cNvContentPartPr/>
              <p14:nvPr/>
            </p14:nvContentPartPr>
            <p14:xfrm>
              <a:off x="2074016" y="6140675"/>
              <a:ext cx="248400" cy="270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56016" y="6104675"/>
                <a:ext cx="28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14:cNvPr>
              <p14:cNvContentPartPr/>
              <p14:nvPr/>
            </p14:nvContentPartPr>
            <p14:xfrm>
              <a:off x="2353016" y="5509235"/>
              <a:ext cx="671760" cy="83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35376" y="5473595"/>
                <a:ext cx="7074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14:cNvPr>
              <p14:cNvContentPartPr/>
              <p14:nvPr/>
            </p14:nvContentPartPr>
            <p14:xfrm>
              <a:off x="1881416" y="4841435"/>
              <a:ext cx="1032480" cy="42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63416" y="4805795"/>
                <a:ext cx="1068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14:cNvPr>
              <p14:cNvContentPartPr/>
              <p14:nvPr/>
            </p14:nvContentPartPr>
            <p14:xfrm>
              <a:off x="2774576" y="3491075"/>
              <a:ext cx="338760" cy="148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6576" y="3455435"/>
                <a:ext cx="37440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14:cNvPr>
              <p14:cNvContentPartPr/>
              <p14:nvPr/>
            </p14:nvContentPartPr>
            <p14:xfrm>
              <a:off x="2922176" y="34784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536" y="3442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14:cNvPr>
              <p14:cNvContentPartPr/>
              <p14:nvPr/>
            </p14:nvContentPartPr>
            <p14:xfrm>
              <a:off x="2956736" y="2895275"/>
              <a:ext cx="263880" cy="592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9096" y="2859635"/>
                <a:ext cx="29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14:cNvPr>
              <p14:cNvContentPartPr/>
              <p14:nvPr/>
            </p14:nvContentPartPr>
            <p14:xfrm>
              <a:off x="2763056" y="872795"/>
              <a:ext cx="98280" cy="200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5416" y="837155"/>
                <a:ext cx="13392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14:cNvPr>
              <p14:cNvContentPartPr/>
              <p14:nvPr/>
            </p14:nvContentPartPr>
            <p14:xfrm>
              <a:off x="2209376" y="1143155"/>
              <a:ext cx="1327680" cy="34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91736" y="1107155"/>
                <a:ext cx="1363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14:cNvPr>
              <p14:cNvContentPartPr/>
              <p14:nvPr/>
            </p14:nvContentPartPr>
            <p14:xfrm>
              <a:off x="2458496" y="2209115"/>
              <a:ext cx="208800" cy="10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0496" y="2173475"/>
                <a:ext cx="244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* from Stores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inventory on </a:t>
            </a:r>
            <a:r>
              <a:rPr lang="en-US" dirty="0" err="1">
                <a:solidFill>
                  <a:schemeClr val="tx1"/>
                </a:solidFill>
              </a:rPr>
              <a:t>stores.storeId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inventory.storeId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products on </a:t>
            </a:r>
            <a:r>
              <a:rPr lang="en-US" dirty="0" err="1">
                <a:solidFill>
                  <a:schemeClr val="tx1"/>
                </a:solidFill>
              </a:rPr>
              <a:t>inventory.productid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Products.productid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EX……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_Members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_Families on Family =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_Origins on Origin = </a:t>
            </a:r>
            <a:r>
              <a:rPr lang="en-US" dirty="0" err="1">
                <a:solidFill>
                  <a:schemeClr val="tx1"/>
                </a:solidFill>
              </a:rPr>
              <a:t>OriginId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r>
              <a:rPr lang="en-US" dirty="0">
                <a:solidFill>
                  <a:schemeClr val="tx1"/>
                </a:solidFill>
              </a:rPr>
              <a:t> = 13;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14:cNvPr>
              <p14:cNvContentPartPr/>
              <p14:nvPr/>
            </p14:nvContentPartPr>
            <p14:xfrm>
              <a:off x="964499" y="229772"/>
              <a:ext cx="2404080" cy="161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499" y="221132"/>
                <a:ext cx="242172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14:cNvPr>
              <p14:cNvContentPartPr/>
              <p14:nvPr/>
            </p14:nvContentPartPr>
            <p14:xfrm>
              <a:off x="1280939" y="611012"/>
              <a:ext cx="194040" cy="31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939" y="602372"/>
                <a:ext cx="211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14:cNvPr>
              <p14:cNvContentPartPr/>
              <p14:nvPr/>
            </p14:nvContentPartPr>
            <p14:xfrm>
              <a:off x="1510619" y="518132"/>
              <a:ext cx="398160" cy="32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619" y="509492"/>
                <a:ext cx="415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14:cNvPr>
              <p14:cNvContentPartPr/>
              <p14:nvPr/>
            </p14:nvContentPartPr>
            <p14:xfrm>
              <a:off x="1826339" y="526052"/>
              <a:ext cx="261000" cy="39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7339" y="517052"/>
                <a:ext cx="278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14:cNvPr>
              <p14:cNvContentPartPr/>
              <p14:nvPr/>
            </p14:nvContentPartPr>
            <p14:xfrm>
              <a:off x="2132339" y="462332"/>
              <a:ext cx="169560" cy="33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699" y="453332"/>
                <a:ext cx="187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14:cNvPr>
              <p14:cNvContentPartPr/>
              <p14:nvPr/>
            </p14:nvContentPartPr>
            <p14:xfrm>
              <a:off x="1974659" y="553412"/>
              <a:ext cx="349200" cy="10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5659" y="544412"/>
                <a:ext cx="366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14:cNvPr>
              <p14:cNvContentPartPr/>
              <p14:nvPr/>
            </p14:nvContentPartPr>
            <p14:xfrm>
              <a:off x="4725059" y="238412"/>
              <a:ext cx="2331720" cy="172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6419" y="229412"/>
                <a:ext cx="23493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14:cNvPr>
              <p14:cNvContentPartPr/>
              <p14:nvPr/>
            </p14:nvContentPartPr>
            <p14:xfrm>
              <a:off x="5050859" y="496532"/>
              <a:ext cx="208080" cy="45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2219" y="487532"/>
                <a:ext cx="225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14:cNvPr>
              <p14:cNvContentPartPr/>
              <p14:nvPr/>
            </p14:nvContentPartPr>
            <p14:xfrm>
              <a:off x="5379179" y="460532"/>
              <a:ext cx="263520" cy="24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0179" y="451532"/>
                <a:ext cx="281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14:cNvPr>
              <p14:cNvContentPartPr/>
              <p14:nvPr/>
            </p14:nvContentPartPr>
            <p14:xfrm>
              <a:off x="5557379" y="504092"/>
              <a:ext cx="23256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8379" y="495092"/>
                <a:ext cx="250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14:cNvPr>
              <p14:cNvContentPartPr/>
              <p14:nvPr/>
            </p14:nvContentPartPr>
            <p14:xfrm>
              <a:off x="5920619" y="174332"/>
              <a:ext cx="207720" cy="529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1619" y="165692"/>
                <a:ext cx="2253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14:cNvPr>
              <p14:cNvContentPartPr/>
              <p14:nvPr/>
            </p14:nvContentPartPr>
            <p14:xfrm>
              <a:off x="1399379" y="3402812"/>
              <a:ext cx="3660840" cy="227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0739" y="3394172"/>
                <a:ext cx="367848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14:cNvPr>
              <p14:cNvContentPartPr/>
              <p14:nvPr/>
            </p14:nvContentPartPr>
            <p14:xfrm>
              <a:off x="1788899" y="5248172"/>
              <a:ext cx="180000" cy="336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9899" y="5239532"/>
                <a:ext cx="197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14:cNvPr>
              <p14:cNvContentPartPr/>
              <p14:nvPr/>
            </p14:nvContentPartPr>
            <p14:xfrm>
              <a:off x="2094539" y="5246372"/>
              <a:ext cx="201960" cy="285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5899" y="5237372"/>
                <a:ext cx="219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14:cNvPr>
              <p14:cNvContentPartPr/>
              <p14:nvPr/>
            </p14:nvContentPartPr>
            <p14:xfrm>
              <a:off x="2385779" y="4916612"/>
              <a:ext cx="175320" cy="635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7139" y="4907972"/>
                <a:ext cx="192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14:cNvPr>
              <p14:cNvContentPartPr/>
              <p14:nvPr/>
            </p14:nvContentPartPr>
            <p14:xfrm>
              <a:off x="2651819" y="5279492"/>
              <a:ext cx="258120" cy="25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2819" y="5270492"/>
                <a:ext cx="275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14:cNvPr>
              <p14:cNvContentPartPr/>
              <p14:nvPr/>
            </p14:nvContentPartPr>
            <p14:xfrm>
              <a:off x="2983379" y="5191292"/>
              <a:ext cx="214200" cy="34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4739" y="5182292"/>
                <a:ext cx="23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14:cNvPr>
              <p14:cNvContentPartPr/>
              <p14:nvPr/>
            </p14:nvContentPartPr>
            <p14:xfrm>
              <a:off x="2520419" y="1463132"/>
              <a:ext cx="124920" cy="1868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1779" y="1454132"/>
                <a:ext cx="14256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14:cNvPr>
              <p14:cNvContentPartPr/>
              <p14:nvPr/>
            </p14:nvContentPartPr>
            <p14:xfrm>
              <a:off x="3499619" y="1556012"/>
              <a:ext cx="1434240" cy="189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979" y="1547012"/>
                <a:ext cx="145188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14:cNvPr>
              <p14:cNvContentPartPr/>
              <p14:nvPr/>
            </p14:nvContentPartPr>
            <p14:xfrm>
              <a:off x="4508699" y="1459532"/>
              <a:ext cx="4218840" cy="207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0059" y="1450532"/>
                <a:ext cx="4236480" cy="20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24BE08F-78FB-B3ED-2DA2-865FD5811854}"/>
              </a:ext>
            </a:extLst>
          </p:cNvPr>
          <p:cNvGrpSpPr/>
          <p:nvPr/>
        </p:nvGrpSpPr>
        <p:grpSpPr>
          <a:xfrm>
            <a:off x="6646379" y="522812"/>
            <a:ext cx="4552200" cy="4816800"/>
            <a:chOff x="6646379" y="522812"/>
            <a:chExt cx="4552200" cy="48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14:cNvPr>
                <p14:cNvContentPartPr/>
                <p14:nvPr/>
              </p14:nvContentPartPr>
              <p14:xfrm>
                <a:off x="8287619" y="522812"/>
                <a:ext cx="2910960" cy="135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8619" y="514172"/>
                  <a:ext cx="292860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14:cNvPr>
                <p14:cNvContentPartPr/>
                <p14:nvPr/>
              </p14:nvContentPartPr>
              <p14:xfrm>
                <a:off x="8798459" y="590492"/>
                <a:ext cx="18072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9459" y="581852"/>
                  <a:ext cx="198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14:cNvPr>
                <p14:cNvContentPartPr/>
                <p14:nvPr/>
              </p14:nvContentPartPr>
              <p14:xfrm>
                <a:off x="9182579" y="567812"/>
                <a:ext cx="53640" cy="45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73579" y="558812"/>
                  <a:ext cx="71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14:cNvPr>
                <p14:cNvContentPartPr/>
                <p14:nvPr/>
              </p14:nvContentPartPr>
              <p14:xfrm>
                <a:off x="9071339" y="677252"/>
                <a:ext cx="212040" cy="66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2699" y="668252"/>
                  <a:ext cx="22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14:cNvPr>
                <p14:cNvContentPartPr/>
                <p14:nvPr/>
              </p14:nvContentPartPr>
              <p14:xfrm>
                <a:off x="9339899" y="685892"/>
                <a:ext cx="14184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1259" y="677252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14:cNvPr>
                <p14:cNvContentPartPr/>
                <p14:nvPr/>
              </p14:nvContentPartPr>
              <p14:xfrm>
                <a:off x="9658499" y="646292"/>
                <a:ext cx="191880" cy="26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49499" y="637292"/>
                  <a:ext cx="20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14:cNvPr>
                <p14:cNvContentPartPr/>
                <p14:nvPr/>
              </p14:nvContentPartPr>
              <p14:xfrm>
                <a:off x="9816179" y="645932"/>
                <a:ext cx="365760" cy="37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7539" y="637292"/>
                  <a:ext cx="383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14:cNvPr>
                <p14:cNvContentPartPr/>
                <p14:nvPr/>
              </p14:nvContentPartPr>
              <p14:xfrm>
                <a:off x="6646379" y="1486892"/>
                <a:ext cx="947520" cy="156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7379" y="1477892"/>
                  <a:ext cx="965160" cy="15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14:cNvPr>
                <p14:cNvContentPartPr/>
                <p14:nvPr/>
              </p14:nvContentPartPr>
              <p14:xfrm>
                <a:off x="8912219" y="1282772"/>
                <a:ext cx="1609560" cy="187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579" y="1273772"/>
                  <a:ext cx="16272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14:cNvPr>
                <p14:cNvContentPartPr/>
                <p14:nvPr/>
              </p14:nvContentPartPr>
              <p14:xfrm>
                <a:off x="7550699" y="2495252"/>
                <a:ext cx="1877400" cy="262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1699" y="2486612"/>
                  <a:ext cx="1895040" cy="26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14:cNvPr>
                <p14:cNvContentPartPr/>
                <p14:nvPr/>
              </p14:nvContentPartPr>
              <p14:xfrm>
                <a:off x="7861379" y="2890172"/>
                <a:ext cx="5256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2739" y="2881532"/>
                  <a:ext cx="70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14:cNvPr>
                <p14:cNvContentPartPr/>
                <p14:nvPr/>
              </p14:nvContentPartPr>
              <p14:xfrm>
                <a:off x="7701899" y="2839052"/>
                <a:ext cx="336960" cy="10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2899" y="2830412"/>
                  <a:ext cx="354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14:cNvPr>
                <p14:cNvContentPartPr/>
                <p14:nvPr/>
              </p14:nvContentPartPr>
              <p14:xfrm>
                <a:off x="7849139" y="3125972"/>
                <a:ext cx="17640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0499" y="3117332"/>
                  <a:ext cx="194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14:cNvPr>
                <p14:cNvContentPartPr/>
                <p14:nvPr/>
              </p14:nvContentPartPr>
              <p14:xfrm>
                <a:off x="8143979" y="3045692"/>
                <a:ext cx="110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5339" y="3036692"/>
                  <a:ext cx="12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14:cNvPr>
                <p14:cNvContentPartPr/>
                <p14:nvPr/>
              </p14:nvContentPartPr>
              <p14:xfrm>
                <a:off x="8308859" y="2971892"/>
                <a:ext cx="167760" cy="22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00219" y="2962892"/>
                  <a:ext cx="185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14:cNvPr>
                <p14:cNvContentPartPr/>
                <p14:nvPr/>
              </p14:nvContentPartPr>
              <p14:xfrm>
                <a:off x="8503619" y="2911052"/>
                <a:ext cx="149760" cy="21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19" y="2902412"/>
                  <a:ext cx="16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14:cNvPr>
                <p14:cNvContentPartPr/>
                <p14:nvPr/>
              </p14:nvContentPartPr>
              <p14:xfrm>
                <a:off x="8684339" y="2976212"/>
                <a:ext cx="144360" cy="18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5699" y="2967572"/>
                  <a:ext cx="16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14:cNvPr>
                <p14:cNvContentPartPr/>
                <p14:nvPr/>
              </p14:nvContentPartPr>
              <p14:xfrm>
                <a:off x="8744459" y="2732492"/>
                <a:ext cx="196920" cy="48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5459" y="2723852"/>
                  <a:ext cx="214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14:cNvPr>
                <p14:cNvContentPartPr/>
                <p14:nvPr/>
              </p14:nvContentPartPr>
              <p14:xfrm>
                <a:off x="8962619" y="2928332"/>
                <a:ext cx="100440" cy="17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3619" y="2919692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14:cNvPr>
                <p14:cNvContentPartPr/>
                <p14:nvPr/>
              </p14:nvContentPartPr>
              <p14:xfrm>
                <a:off x="9139019" y="2877212"/>
                <a:ext cx="174240" cy="23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0379" y="2868212"/>
                  <a:ext cx="19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14:cNvPr>
                <p14:cNvContentPartPr/>
                <p14:nvPr/>
              </p14:nvContentPartPr>
              <p14:xfrm>
                <a:off x="9371579" y="2886572"/>
                <a:ext cx="186120" cy="518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2939" y="2877932"/>
                  <a:ext cx="2037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14:cNvPr>
                <p14:cNvContentPartPr/>
                <p14:nvPr/>
              </p14:nvContentPartPr>
              <p14:xfrm>
                <a:off x="9311819" y="2890172"/>
                <a:ext cx="122760" cy="27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2819" y="2881532"/>
                  <a:ext cx="14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14:cNvPr>
                <p14:cNvContentPartPr/>
                <p14:nvPr/>
              </p14:nvContentPartPr>
              <p14:xfrm>
                <a:off x="8086019" y="3354212"/>
                <a:ext cx="118080" cy="19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7019" y="3345212"/>
                  <a:ext cx="135720" cy="19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14:cNvPr>
                <p14:cNvContentPartPr/>
                <p14:nvPr/>
              </p14:nvContentPartPr>
              <p14:xfrm>
                <a:off x="7638899" y="3414332"/>
                <a:ext cx="75960" cy="41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9899" y="3405692"/>
                  <a:ext cx="93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14:cNvPr>
                <p14:cNvContentPartPr/>
                <p14:nvPr/>
              </p14:nvContentPartPr>
              <p14:xfrm>
                <a:off x="7657259" y="3333692"/>
                <a:ext cx="14904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8619" y="3325052"/>
                  <a:ext cx="16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14:cNvPr>
                <p14:cNvContentPartPr/>
                <p14:nvPr/>
              </p14:nvContentPartPr>
              <p14:xfrm>
                <a:off x="7676699" y="3496052"/>
                <a:ext cx="1771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8059" y="3487052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14:cNvPr>
                <p14:cNvContentPartPr/>
                <p14:nvPr/>
              </p14:nvContentPartPr>
              <p14:xfrm>
                <a:off x="7818179" y="3296252"/>
                <a:ext cx="113040" cy="37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09179" y="3287252"/>
                  <a:ext cx="130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14:cNvPr>
                <p14:cNvContentPartPr/>
                <p14:nvPr/>
              </p14:nvContentPartPr>
              <p14:xfrm>
                <a:off x="7908899" y="3318572"/>
                <a:ext cx="157680" cy="31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00259" y="3309932"/>
                  <a:ext cx="17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14:cNvPr>
                <p14:cNvContentPartPr/>
                <p14:nvPr/>
              </p14:nvContentPartPr>
              <p14:xfrm>
                <a:off x="8439899" y="3397052"/>
                <a:ext cx="98640" cy="412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1259" y="3388412"/>
                  <a:ext cx="116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14:cNvPr>
                <p14:cNvContentPartPr/>
                <p14:nvPr/>
              </p14:nvContentPartPr>
              <p14:xfrm>
                <a:off x="8456099" y="3269612"/>
                <a:ext cx="144000" cy="13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7099" y="3260972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14:cNvPr>
                <p14:cNvContentPartPr/>
                <p14:nvPr/>
              </p14:nvContentPartPr>
              <p14:xfrm>
                <a:off x="8497499" y="3417572"/>
                <a:ext cx="183240" cy="7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8859" y="3408572"/>
                  <a:ext cx="200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14:cNvPr>
                <p14:cNvContentPartPr/>
                <p14:nvPr/>
              </p14:nvContentPartPr>
              <p14:xfrm>
                <a:off x="8732579" y="3360332"/>
                <a:ext cx="156600" cy="264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3939" y="3351692"/>
                  <a:ext cx="17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14:cNvPr>
                <p14:cNvContentPartPr/>
                <p14:nvPr/>
              </p14:nvContentPartPr>
              <p14:xfrm>
                <a:off x="7260539" y="3892772"/>
                <a:ext cx="2127960" cy="12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1899" y="3884132"/>
                  <a:ext cx="214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14:cNvPr>
                <p14:cNvContentPartPr/>
                <p14:nvPr/>
              </p14:nvContentPartPr>
              <p14:xfrm>
                <a:off x="7852019" y="4055852"/>
                <a:ext cx="18720" cy="30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3019" y="4046852"/>
                  <a:ext cx="36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14:cNvPr>
                <p14:cNvContentPartPr/>
                <p14:nvPr/>
              </p14:nvContentPartPr>
              <p14:xfrm>
                <a:off x="7870379" y="4614572"/>
                <a:ext cx="32400" cy="30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61379" y="4605572"/>
                  <a:ext cx="50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14:cNvPr>
                <p14:cNvContentPartPr/>
                <p14:nvPr/>
              </p14:nvContentPartPr>
              <p14:xfrm>
                <a:off x="8456459" y="4110572"/>
                <a:ext cx="205920" cy="236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7819" y="4101932"/>
                  <a:ext cx="223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14:cNvPr>
                <p14:cNvContentPartPr/>
                <p14:nvPr/>
              </p14:nvContentPartPr>
              <p14:xfrm>
                <a:off x="8500379" y="4612052"/>
                <a:ext cx="148320" cy="31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91739" y="4603412"/>
                  <a:ext cx="165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14:cNvPr>
                <p14:cNvContentPartPr/>
                <p14:nvPr/>
              </p14:nvContentPartPr>
              <p14:xfrm>
                <a:off x="8913659" y="3061532"/>
                <a:ext cx="96840" cy="227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4659" y="3052892"/>
                  <a:ext cx="11448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14:cNvPr>
                <p14:cNvContentPartPr/>
                <p14:nvPr/>
              </p14:nvContentPartPr>
              <p14:xfrm>
                <a:off x="9001499" y="3995372"/>
                <a:ext cx="179640" cy="26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92499" y="3986372"/>
                  <a:ext cx="19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14:cNvPr>
                <p14:cNvContentPartPr/>
                <p14:nvPr/>
              </p14:nvContentPartPr>
              <p14:xfrm>
                <a:off x="8953259" y="4592972"/>
                <a:ext cx="219240" cy="37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44619" y="4584332"/>
                  <a:ext cx="236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14:cNvPr>
                <p14:cNvContentPartPr/>
                <p14:nvPr/>
              </p14:nvContentPartPr>
              <p14:xfrm>
                <a:off x="9164579" y="4710692"/>
                <a:ext cx="138960" cy="18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5939" y="4701692"/>
                  <a:ext cx="1566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14:cNvPr>
              <p14:cNvContentPartPr/>
              <p14:nvPr/>
            </p14:nvContentPartPr>
            <p14:xfrm>
              <a:off x="7832219" y="5300012"/>
              <a:ext cx="10440" cy="7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23579" y="5291372"/>
                <a:ext cx="28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14:cNvPr>
              <p14:cNvContentPartPr/>
              <p14:nvPr/>
            </p14:nvContentPartPr>
            <p14:xfrm>
              <a:off x="8625299" y="5345012"/>
              <a:ext cx="28080" cy="35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16299" y="5336372"/>
                <a:ext cx="45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14:cNvPr>
              <p14:cNvContentPartPr/>
              <p14:nvPr/>
            </p14:nvContentPartPr>
            <p14:xfrm>
              <a:off x="9324059" y="5251052"/>
              <a:ext cx="64440" cy="109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5419" y="5242412"/>
                <a:ext cx="82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14:cNvPr>
              <p14:cNvContentPartPr/>
              <p14:nvPr/>
            </p14:nvContentPartPr>
            <p14:xfrm>
              <a:off x="8264939" y="3975932"/>
              <a:ext cx="459000" cy="550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5939" y="3967292"/>
                <a:ext cx="476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14:cNvPr>
              <p14:cNvContentPartPr/>
              <p14:nvPr/>
            </p14:nvContentPartPr>
            <p14:xfrm>
              <a:off x="8967659" y="3834092"/>
              <a:ext cx="495360" cy="603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9019" y="3825092"/>
                <a:ext cx="5130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14:cNvPr>
              <p14:cNvContentPartPr/>
              <p14:nvPr/>
            </p14:nvContentPartPr>
            <p14:xfrm>
              <a:off x="2331779" y="3370412"/>
              <a:ext cx="58680" cy="1736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3139" y="3361412"/>
                <a:ext cx="7632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14:cNvPr>
              <p14:cNvContentPartPr/>
              <p14:nvPr/>
            </p14:nvContentPartPr>
            <p14:xfrm>
              <a:off x="1568219" y="3976292"/>
              <a:ext cx="4319640" cy="130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9579" y="3967292"/>
                <a:ext cx="4337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14:cNvPr>
              <p14:cNvContentPartPr/>
              <p14:nvPr/>
            </p14:nvContentPartPr>
            <p14:xfrm>
              <a:off x="1973579" y="4228652"/>
              <a:ext cx="38160" cy="193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64579" y="4219652"/>
                <a:ext cx="55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14:cNvPr>
              <p14:cNvContentPartPr/>
              <p14:nvPr/>
            </p14:nvContentPartPr>
            <p14:xfrm>
              <a:off x="127139" y="3517292"/>
              <a:ext cx="1198440" cy="2225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8499" y="3508652"/>
                <a:ext cx="1216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14:cNvPr>
              <p14:cNvContentPartPr/>
              <p14:nvPr/>
            </p14:nvContentPartPr>
            <p14:xfrm>
              <a:off x="4960499" y="3462572"/>
              <a:ext cx="970560" cy="2039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1859" y="3453932"/>
                <a:ext cx="98820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14:cNvPr>
              <p14:cNvContentPartPr/>
              <p14:nvPr/>
            </p14:nvContentPartPr>
            <p14:xfrm>
              <a:off x="8078819" y="881732"/>
              <a:ext cx="3205800" cy="178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70179" y="873092"/>
                <a:ext cx="3223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14:cNvPr>
              <p14:cNvContentPartPr/>
              <p14:nvPr/>
            </p14:nvContentPartPr>
            <p14:xfrm>
              <a:off x="6630539" y="256412"/>
              <a:ext cx="108720" cy="19854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21539" y="247772"/>
                <a:ext cx="126360" cy="20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FFB50EA-4DB8-5DFA-C37F-8CDE39C8861D}"/>
              </a:ext>
            </a:extLst>
          </p:cNvPr>
          <p:cNvGrpSpPr/>
          <p:nvPr/>
        </p:nvGrpSpPr>
        <p:grpSpPr>
          <a:xfrm>
            <a:off x="8388779" y="797132"/>
            <a:ext cx="1760760" cy="939240"/>
            <a:chOff x="8388779" y="797132"/>
            <a:chExt cx="176076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14:cNvPr>
                <p14:cNvContentPartPr/>
                <p14:nvPr/>
              </p14:nvContentPartPr>
              <p14:xfrm>
                <a:off x="8873339" y="854372"/>
                <a:ext cx="95760" cy="88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64339" y="845732"/>
                  <a:ext cx="1134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14:cNvPr>
                <p14:cNvContentPartPr/>
                <p14:nvPr/>
              </p14:nvContentPartPr>
              <p14:xfrm>
                <a:off x="8574539" y="1156052"/>
                <a:ext cx="29160" cy="244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5539" y="1147052"/>
                  <a:ext cx="4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14:cNvPr>
                <p14:cNvContentPartPr/>
                <p14:nvPr/>
              </p14:nvContentPartPr>
              <p14:xfrm>
                <a:off x="8388779" y="1070732"/>
                <a:ext cx="245880" cy="127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79779" y="1062092"/>
                  <a:ext cx="26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14:cNvPr>
                <p14:cNvContentPartPr/>
                <p14:nvPr/>
              </p14:nvContentPartPr>
              <p14:xfrm>
                <a:off x="8463659" y="1358372"/>
                <a:ext cx="181800" cy="54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5019" y="1349372"/>
                  <a:ext cx="19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14:cNvPr>
                <p14:cNvContentPartPr/>
                <p14:nvPr/>
              </p14:nvContentPartPr>
              <p14:xfrm>
                <a:off x="8684339" y="1097012"/>
                <a:ext cx="36360" cy="30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5699" y="1088372"/>
                  <a:ext cx="5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14:cNvPr>
                <p14:cNvContentPartPr/>
                <p14:nvPr/>
              </p14:nvContentPartPr>
              <p14:xfrm>
                <a:off x="8665619" y="1067852"/>
                <a:ext cx="153360" cy="320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6619" y="1059212"/>
                  <a:ext cx="17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14:cNvPr>
                <p14:cNvContentPartPr/>
                <p14:nvPr/>
              </p14:nvContentPartPr>
              <p14:xfrm>
                <a:off x="9502259" y="855452"/>
                <a:ext cx="25200" cy="870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93619" y="846452"/>
                  <a:ext cx="42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14:cNvPr>
                <p14:cNvContentPartPr/>
                <p14:nvPr/>
              </p14:nvContentPartPr>
              <p14:xfrm>
                <a:off x="9047579" y="1122212"/>
                <a:ext cx="162720" cy="268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38579" y="1113212"/>
                  <a:ext cx="18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14:cNvPr>
                <p14:cNvContentPartPr/>
                <p14:nvPr/>
              </p14:nvContentPartPr>
              <p14:xfrm>
                <a:off x="9180059" y="1233812"/>
                <a:ext cx="123840" cy="204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1059" y="1225172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14:cNvPr>
                <p14:cNvContentPartPr/>
                <p14:nvPr/>
              </p14:nvContentPartPr>
              <p14:xfrm>
                <a:off x="9336659" y="1207532"/>
                <a:ext cx="188640" cy="194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8019" y="1198892"/>
                  <a:ext cx="20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14:cNvPr>
                <p14:cNvContentPartPr/>
                <p14:nvPr/>
              </p14:nvContentPartPr>
              <p14:xfrm>
                <a:off x="9961619" y="797132"/>
                <a:ext cx="133200" cy="933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52619" y="788492"/>
                  <a:ext cx="15084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14:cNvPr>
                <p14:cNvContentPartPr/>
                <p14:nvPr/>
              </p14:nvContentPartPr>
              <p14:xfrm>
                <a:off x="9576419" y="992612"/>
                <a:ext cx="163080" cy="401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67779" y="983612"/>
                  <a:ext cx="180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14:cNvPr>
                <p14:cNvContentPartPr/>
                <p14:nvPr/>
              </p14:nvContentPartPr>
              <p14:xfrm>
                <a:off x="9728339" y="1178732"/>
                <a:ext cx="74520" cy="187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19339" y="1169732"/>
                  <a:ext cx="92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14:cNvPr>
                <p14:cNvContentPartPr/>
                <p14:nvPr/>
              </p14:nvContentPartPr>
              <p14:xfrm>
                <a:off x="9816899" y="1196372"/>
                <a:ext cx="115920" cy="167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07899" y="1187732"/>
                  <a:ext cx="13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14:cNvPr>
                <p14:cNvContentPartPr/>
                <p14:nvPr/>
              </p14:nvContentPartPr>
              <p14:xfrm>
                <a:off x="9968099" y="1204292"/>
                <a:ext cx="181440" cy="165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59459" y="1195652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D58FDDD-7527-6096-A78A-5354B4112B2E}"/>
              </a:ext>
            </a:extLst>
          </p:cNvPr>
          <p:cNvGrpSpPr/>
          <p:nvPr/>
        </p:nvGrpSpPr>
        <p:grpSpPr>
          <a:xfrm>
            <a:off x="119939" y="274412"/>
            <a:ext cx="7555680" cy="5840830"/>
            <a:chOff x="119939" y="274412"/>
            <a:chExt cx="7555680" cy="58408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14:cNvPr>
                <p14:cNvContentPartPr/>
                <p14:nvPr/>
              </p14:nvContentPartPr>
              <p14:xfrm>
                <a:off x="1955579" y="1661852"/>
                <a:ext cx="722880" cy="168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6939" y="1652852"/>
                  <a:ext cx="74052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14:cNvPr>
                <p14:cNvContentPartPr/>
                <p14:nvPr/>
              </p14:nvContentPartPr>
              <p14:xfrm>
                <a:off x="1670099" y="3608372"/>
                <a:ext cx="104040" cy="390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1459" y="3599732"/>
                  <a:ext cx="121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14:cNvPr>
                <p14:cNvContentPartPr/>
                <p14:nvPr/>
              </p14:nvContentPartPr>
              <p14:xfrm>
                <a:off x="1662539" y="3589292"/>
                <a:ext cx="13500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3539" y="3580652"/>
                  <a:ext cx="15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14:cNvPr>
                <p14:cNvContentPartPr/>
                <p14:nvPr/>
              </p14:nvContentPartPr>
              <p14:xfrm>
                <a:off x="1741379" y="3721412"/>
                <a:ext cx="204840" cy="6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2739" y="3712412"/>
                  <a:ext cx="222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14:cNvPr>
                <p14:cNvContentPartPr/>
                <p14:nvPr/>
              </p14:nvContentPartPr>
              <p14:xfrm>
                <a:off x="1937219" y="3553292"/>
                <a:ext cx="113400" cy="46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8579" y="3544652"/>
                  <a:ext cx="13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14:cNvPr>
                <p14:cNvContentPartPr/>
                <p14:nvPr/>
              </p14:nvContentPartPr>
              <p14:xfrm>
                <a:off x="2034059" y="3637532"/>
                <a:ext cx="135000" cy="29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25059" y="3628892"/>
                  <a:ext cx="152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14:cNvPr>
                <p14:cNvContentPartPr/>
                <p14:nvPr/>
              </p14:nvContentPartPr>
              <p14:xfrm>
                <a:off x="3165179" y="3431612"/>
                <a:ext cx="89640" cy="20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6539" y="3422972"/>
                  <a:ext cx="107280" cy="20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14:cNvPr>
                <p14:cNvContentPartPr/>
                <p14:nvPr/>
              </p14:nvContentPartPr>
              <p14:xfrm>
                <a:off x="2576939" y="3467252"/>
                <a:ext cx="184320" cy="38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68299" y="3458612"/>
                  <a:ext cx="201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14:cNvPr>
                <p14:cNvContentPartPr/>
                <p14:nvPr/>
              </p14:nvContentPartPr>
              <p14:xfrm>
                <a:off x="2609699" y="3445292"/>
                <a:ext cx="162720" cy="53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0699" y="3436652"/>
                  <a:ext cx="180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14:cNvPr>
                <p14:cNvContentPartPr/>
                <p14:nvPr/>
              </p14:nvContentPartPr>
              <p14:xfrm>
                <a:off x="2615459" y="3356012"/>
                <a:ext cx="201600" cy="16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6819" y="3347012"/>
                  <a:ext cx="21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14:cNvPr>
                <p14:cNvContentPartPr/>
                <p14:nvPr/>
              </p14:nvContentPartPr>
              <p14:xfrm>
                <a:off x="2841539" y="3401372"/>
                <a:ext cx="127800" cy="48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32899" y="3392732"/>
                  <a:ext cx="145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14:cNvPr>
                <p14:cNvContentPartPr/>
                <p14:nvPr/>
              </p14:nvContentPartPr>
              <p14:xfrm>
                <a:off x="2959619" y="3556172"/>
                <a:ext cx="246240" cy="33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50979" y="3547172"/>
                  <a:ext cx="263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14:cNvPr>
                <p14:cNvContentPartPr/>
                <p14:nvPr/>
              </p14:nvContentPartPr>
              <p14:xfrm>
                <a:off x="3504659" y="3595772"/>
                <a:ext cx="187200" cy="202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95659" y="3587132"/>
                  <a:ext cx="20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14:cNvPr>
                <p14:cNvContentPartPr/>
                <p14:nvPr/>
              </p14:nvContentPartPr>
              <p14:xfrm>
                <a:off x="3659819" y="3421172"/>
                <a:ext cx="137880" cy="463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51179" y="3412172"/>
                  <a:ext cx="155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14:cNvPr>
                <p14:cNvContentPartPr/>
                <p14:nvPr/>
              </p14:nvContentPartPr>
              <p14:xfrm>
                <a:off x="3663419" y="3627452"/>
                <a:ext cx="181440" cy="3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54779" y="3618812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14:cNvPr>
                <p14:cNvContentPartPr/>
                <p14:nvPr/>
              </p14:nvContentPartPr>
              <p14:xfrm>
                <a:off x="3851699" y="3556172"/>
                <a:ext cx="220680" cy="29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42699" y="3547172"/>
                  <a:ext cx="23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14:cNvPr>
                <p14:cNvContentPartPr/>
                <p14:nvPr/>
              </p14:nvContentPartPr>
              <p14:xfrm>
                <a:off x="4129619" y="3421172"/>
                <a:ext cx="204840" cy="263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20619" y="3412172"/>
                  <a:ext cx="222480" cy="26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14:cNvPr>
                <p14:cNvContentPartPr/>
                <p14:nvPr/>
              </p14:nvContentPartPr>
              <p14:xfrm>
                <a:off x="4321859" y="3618092"/>
                <a:ext cx="250200" cy="28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12859" y="3609092"/>
                  <a:ext cx="267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14:cNvPr>
                <p14:cNvContentPartPr/>
                <p14:nvPr/>
              </p14:nvContentPartPr>
              <p14:xfrm>
                <a:off x="4479539" y="3795932"/>
                <a:ext cx="163800" cy="264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70539" y="3786932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14:cNvPr>
                <p14:cNvContentPartPr/>
                <p14:nvPr/>
              </p14:nvContentPartPr>
              <p14:xfrm>
                <a:off x="4684379" y="3806012"/>
                <a:ext cx="27648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5379" y="3797012"/>
                  <a:ext cx="29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14:cNvPr>
                <p14:cNvContentPartPr/>
                <p14:nvPr/>
              </p14:nvContentPartPr>
              <p14:xfrm>
                <a:off x="4937099" y="3724292"/>
                <a:ext cx="30600" cy="5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28459" y="3715652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14:cNvPr>
                <p14:cNvContentPartPr/>
                <p14:nvPr/>
              </p14:nvContentPartPr>
              <p14:xfrm>
                <a:off x="4983179" y="3679652"/>
                <a:ext cx="159480" cy="23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74179" y="3670652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14:cNvPr>
                <p14:cNvContentPartPr/>
                <p14:nvPr/>
              </p14:nvContentPartPr>
              <p14:xfrm>
                <a:off x="5084699" y="3664532"/>
                <a:ext cx="204480" cy="15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6059" y="3655532"/>
                  <a:ext cx="22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14:cNvPr>
                <p14:cNvContentPartPr/>
                <p14:nvPr/>
              </p14:nvContentPartPr>
              <p14:xfrm>
                <a:off x="5248139" y="3520532"/>
                <a:ext cx="120240" cy="269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39139" y="3511532"/>
                  <a:ext cx="13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14:cNvPr>
                <p14:cNvContentPartPr/>
                <p14:nvPr/>
              </p14:nvContentPartPr>
              <p14:xfrm>
                <a:off x="5188379" y="3510812"/>
                <a:ext cx="31284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9379" y="3502172"/>
                  <a:ext cx="33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14:cNvPr>
                <p14:cNvContentPartPr/>
                <p14:nvPr/>
              </p14:nvContentPartPr>
              <p14:xfrm>
                <a:off x="5482859" y="3296252"/>
                <a:ext cx="153720" cy="531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74219" y="3287252"/>
                  <a:ext cx="1713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14:cNvPr>
                <p14:cNvContentPartPr/>
                <p14:nvPr/>
              </p14:nvContentPartPr>
              <p14:xfrm>
                <a:off x="5370899" y="3435212"/>
                <a:ext cx="315720" cy="19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2259" y="3426572"/>
                  <a:ext cx="33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14:cNvPr>
                <p14:cNvContentPartPr/>
                <p14:nvPr/>
              </p14:nvContentPartPr>
              <p14:xfrm>
                <a:off x="5751059" y="3510812"/>
                <a:ext cx="152280" cy="55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42419" y="3502172"/>
                  <a:ext cx="1699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14:cNvPr>
                <p14:cNvContentPartPr/>
                <p14:nvPr/>
              </p14:nvContentPartPr>
              <p14:xfrm>
                <a:off x="3640739" y="4211732"/>
                <a:ext cx="173160" cy="22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32099" y="4202732"/>
                  <a:ext cx="19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14:cNvPr>
                <p14:cNvContentPartPr/>
                <p14:nvPr/>
              </p14:nvContentPartPr>
              <p14:xfrm>
                <a:off x="2765939" y="4096172"/>
                <a:ext cx="18360" cy="26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56939" y="4087532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14:cNvPr>
                <p14:cNvContentPartPr/>
                <p14:nvPr/>
              </p14:nvContentPartPr>
              <p14:xfrm>
                <a:off x="2679179" y="4508732"/>
                <a:ext cx="133560" cy="235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70179" y="449973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14:cNvPr>
                <p14:cNvContentPartPr/>
                <p14:nvPr/>
              </p14:nvContentPartPr>
              <p14:xfrm>
                <a:off x="2615459" y="4816172"/>
                <a:ext cx="189720" cy="21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6819" y="480753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14:cNvPr>
                <p14:cNvContentPartPr/>
                <p14:nvPr/>
              </p14:nvContentPartPr>
              <p14:xfrm>
                <a:off x="4561619" y="4129652"/>
                <a:ext cx="212040" cy="250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52979" y="4120652"/>
                  <a:ext cx="229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14:cNvPr>
                <p14:cNvContentPartPr/>
                <p14:nvPr/>
              </p14:nvContentPartPr>
              <p14:xfrm>
                <a:off x="4466939" y="4543652"/>
                <a:ext cx="102600" cy="192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8299" y="4534652"/>
                  <a:ext cx="12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14:cNvPr>
                <p14:cNvContentPartPr/>
                <p14:nvPr/>
              </p14:nvContentPartPr>
              <p14:xfrm>
                <a:off x="4483499" y="4528892"/>
                <a:ext cx="197280" cy="50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74859" y="4520252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14:cNvPr>
                <p14:cNvContentPartPr/>
                <p14:nvPr/>
              </p14:nvContentPartPr>
              <p14:xfrm>
                <a:off x="4419419" y="4934252"/>
                <a:ext cx="155520" cy="216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10779" y="4925612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14:cNvPr>
                <p14:cNvContentPartPr/>
                <p14:nvPr/>
              </p14:nvContentPartPr>
              <p14:xfrm>
                <a:off x="1595579" y="4360412"/>
                <a:ext cx="3513960" cy="20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6579" y="4351772"/>
                  <a:ext cx="3531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14:cNvPr>
                <p14:cNvContentPartPr/>
                <p14:nvPr/>
              </p14:nvContentPartPr>
              <p14:xfrm>
                <a:off x="1567499" y="4812572"/>
                <a:ext cx="3429720" cy="75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8859" y="4803932"/>
                  <a:ext cx="3447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14:cNvPr>
                <p14:cNvContentPartPr/>
                <p14:nvPr/>
              </p14:nvContentPartPr>
              <p14:xfrm>
                <a:off x="1305419" y="5091212"/>
                <a:ext cx="3616200" cy="236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96419" y="5082572"/>
                  <a:ext cx="363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14:cNvPr>
                <p14:cNvContentPartPr/>
                <p14:nvPr/>
              </p14:nvContentPartPr>
              <p14:xfrm>
                <a:off x="773339" y="3366452"/>
                <a:ext cx="875520" cy="2207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4339" y="3357452"/>
                  <a:ext cx="893160" cy="22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14:cNvPr>
                <p14:cNvContentPartPr/>
                <p14:nvPr/>
              </p14:nvContentPartPr>
              <p14:xfrm>
                <a:off x="1510259" y="3438452"/>
                <a:ext cx="53280" cy="130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1619" y="3429452"/>
                  <a:ext cx="7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14:cNvPr>
                <p14:cNvContentPartPr/>
                <p14:nvPr/>
              </p14:nvContentPartPr>
              <p14:xfrm>
                <a:off x="916979" y="3152612"/>
                <a:ext cx="176040" cy="20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8339" y="3143612"/>
                  <a:ext cx="19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14:cNvPr>
                <p14:cNvContentPartPr/>
                <p14:nvPr/>
              </p14:nvContentPartPr>
              <p14:xfrm>
                <a:off x="1138379" y="3242612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9739" y="32336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14:cNvPr>
                <p14:cNvContentPartPr/>
                <p14:nvPr/>
              </p14:nvContentPartPr>
              <p14:xfrm>
                <a:off x="1099139" y="2965412"/>
                <a:ext cx="60120" cy="20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0139" y="2956412"/>
                  <a:ext cx="7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14:cNvPr>
                <p14:cNvContentPartPr/>
                <p14:nvPr/>
              </p14:nvContentPartPr>
              <p14:xfrm>
                <a:off x="1130819" y="2705132"/>
                <a:ext cx="231840" cy="579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1819" y="2696492"/>
                  <a:ext cx="249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14:cNvPr>
                <p14:cNvContentPartPr/>
                <p14:nvPr/>
              </p14:nvContentPartPr>
              <p14:xfrm>
                <a:off x="1320179" y="2986652"/>
                <a:ext cx="172440" cy="153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11179" y="2978012"/>
                  <a:ext cx="19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14:cNvPr>
                <p14:cNvContentPartPr/>
                <p14:nvPr/>
              </p14:nvContentPartPr>
              <p14:xfrm>
                <a:off x="1500899" y="2875772"/>
                <a:ext cx="63000" cy="252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92259" y="2866772"/>
                  <a:ext cx="80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14:cNvPr>
                <p14:cNvContentPartPr/>
                <p14:nvPr/>
              </p14:nvContentPartPr>
              <p14:xfrm>
                <a:off x="986099" y="4028132"/>
                <a:ext cx="675360" cy="34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459" y="4019492"/>
                  <a:ext cx="693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14:cNvPr>
                <p14:cNvContentPartPr/>
                <p14:nvPr/>
              </p14:nvContentPartPr>
              <p14:xfrm>
                <a:off x="810419" y="4472012"/>
                <a:ext cx="897120" cy="87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1419" y="4463372"/>
                  <a:ext cx="9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14:cNvPr>
                <p14:cNvContentPartPr/>
                <p14:nvPr/>
              </p14:nvContentPartPr>
              <p14:xfrm>
                <a:off x="789899" y="4782692"/>
                <a:ext cx="984600" cy="43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0899" y="4774052"/>
                  <a:ext cx="100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14:cNvPr>
                <p14:cNvContentPartPr/>
                <p14:nvPr/>
              </p14:nvContentPartPr>
              <p14:xfrm>
                <a:off x="765779" y="5099492"/>
                <a:ext cx="757440" cy="36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7139" y="5090492"/>
                  <a:ext cx="77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14:cNvPr>
                <p14:cNvContentPartPr/>
                <p14:nvPr/>
              </p14:nvContentPartPr>
              <p14:xfrm>
                <a:off x="139379" y="3141452"/>
                <a:ext cx="170280" cy="381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739" y="3132452"/>
                  <a:ext cx="187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14:cNvPr>
                <p14:cNvContentPartPr/>
                <p14:nvPr/>
              </p14:nvContentPartPr>
              <p14:xfrm>
                <a:off x="371579" y="3088892"/>
                <a:ext cx="66960" cy="410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2579" y="3080252"/>
                  <a:ext cx="8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14:cNvPr>
                <p14:cNvContentPartPr/>
                <p14:nvPr/>
              </p14:nvContentPartPr>
              <p14:xfrm>
                <a:off x="437819" y="3151532"/>
                <a:ext cx="145080" cy="304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8819" y="3142892"/>
                  <a:ext cx="162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14:cNvPr>
                <p14:cNvContentPartPr/>
                <p14:nvPr/>
              </p14:nvContentPartPr>
              <p14:xfrm>
                <a:off x="231539" y="3976292"/>
                <a:ext cx="866520" cy="96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2539" y="3967292"/>
                  <a:ext cx="88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14:cNvPr>
                <p14:cNvContentPartPr/>
                <p14:nvPr/>
              </p14:nvContentPartPr>
              <p14:xfrm>
                <a:off x="119939" y="4408652"/>
                <a:ext cx="772560" cy="120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99" y="4399652"/>
                  <a:ext cx="79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14:cNvPr>
                <p14:cNvContentPartPr/>
                <p14:nvPr/>
              </p14:nvContentPartPr>
              <p14:xfrm>
                <a:off x="207419" y="4700612"/>
                <a:ext cx="705240" cy="10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8419" y="4691972"/>
                  <a:ext cx="722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14:cNvPr>
                <p14:cNvContentPartPr/>
                <p14:nvPr/>
              </p14:nvContentPartPr>
              <p14:xfrm>
                <a:off x="190139" y="5023532"/>
                <a:ext cx="567000" cy="57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1499" y="5014532"/>
                  <a:ext cx="584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14:cNvPr>
                <p14:cNvContentPartPr/>
                <p14:nvPr/>
              </p14:nvContentPartPr>
              <p14:xfrm>
                <a:off x="1009139" y="4149092"/>
                <a:ext cx="275400" cy="25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0139" y="4140452"/>
                  <a:ext cx="29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14:cNvPr>
                <p14:cNvContentPartPr/>
                <p14:nvPr/>
              </p14:nvContentPartPr>
              <p14:xfrm>
                <a:off x="1010579" y="4566332"/>
                <a:ext cx="172800" cy="216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1579" y="4557332"/>
                  <a:ext cx="19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14:cNvPr>
                <p14:cNvContentPartPr/>
                <p14:nvPr/>
              </p14:nvContentPartPr>
              <p14:xfrm>
                <a:off x="762899" y="4879892"/>
                <a:ext cx="443520" cy="239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259" y="4871252"/>
                  <a:ext cx="461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14:cNvPr>
                <p14:cNvContentPartPr/>
                <p14:nvPr/>
              </p14:nvContentPartPr>
              <p14:xfrm>
                <a:off x="2029739" y="4626812"/>
                <a:ext cx="65160" cy="223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21099" y="4618172"/>
                  <a:ext cx="82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14:cNvPr>
                <p14:cNvContentPartPr/>
                <p14:nvPr/>
              </p14:nvContentPartPr>
              <p14:xfrm>
                <a:off x="1908779" y="4953332"/>
                <a:ext cx="57240" cy="36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00139" y="4944332"/>
                  <a:ext cx="7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14:cNvPr>
                <p14:cNvContentPartPr/>
                <p14:nvPr/>
              </p14:nvContentPartPr>
              <p14:xfrm>
                <a:off x="5074259" y="4394252"/>
                <a:ext cx="688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5259" y="4385612"/>
                  <a:ext cx="70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14:cNvPr>
                <p14:cNvContentPartPr/>
                <p14:nvPr/>
              </p14:nvContentPartPr>
              <p14:xfrm>
                <a:off x="5772659" y="3931292"/>
                <a:ext cx="77040" cy="44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64019" y="3922292"/>
                  <a:ext cx="94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14:cNvPr>
                <p14:cNvContentPartPr/>
                <p14:nvPr/>
              </p14:nvContentPartPr>
              <p14:xfrm>
                <a:off x="4944659" y="4860452"/>
                <a:ext cx="767160" cy="51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36019" y="4851812"/>
                  <a:ext cx="78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14:cNvPr>
                <p14:cNvContentPartPr/>
                <p14:nvPr/>
              </p14:nvContentPartPr>
              <p14:xfrm>
                <a:off x="5710379" y="4471652"/>
                <a:ext cx="22320" cy="42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1379" y="4463012"/>
                  <a:ext cx="3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14:cNvPr>
                <p14:cNvContentPartPr/>
                <p14:nvPr/>
              </p14:nvContentPartPr>
              <p14:xfrm>
                <a:off x="4910459" y="5246372"/>
                <a:ext cx="797040" cy="75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01459" y="5237372"/>
                  <a:ext cx="814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14:cNvPr>
                <p14:cNvContentPartPr/>
                <p14:nvPr/>
              </p14:nvContentPartPr>
              <p14:xfrm>
                <a:off x="5758979" y="4945772"/>
                <a:ext cx="16560" cy="419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49979" y="4937132"/>
                  <a:ext cx="34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14:cNvPr>
                <p14:cNvContentPartPr/>
                <p14:nvPr/>
              </p14:nvContentPartPr>
              <p14:xfrm>
                <a:off x="5183339" y="4187252"/>
                <a:ext cx="50040" cy="18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4339" y="4178612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14:cNvPr>
                <p14:cNvContentPartPr/>
                <p14:nvPr/>
              </p14:nvContentPartPr>
              <p14:xfrm>
                <a:off x="5420219" y="4176092"/>
                <a:ext cx="136440" cy="20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11219" y="4167452"/>
                  <a:ext cx="154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14:cNvPr>
                <p14:cNvContentPartPr/>
                <p14:nvPr/>
              </p14:nvContentPartPr>
              <p14:xfrm>
                <a:off x="5162459" y="4606292"/>
                <a:ext cx="185040" cy="241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3459" y="4597652"/>
                  <a:ext cx="202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14:cNvPr>
                <p14:cNvContentPartPr/>
                <p14:nvPr/>
              </p14:nvContentPartPr>
              <p14:xfrm>
                <a:off x="5320499" y="4564532"/>
                <a:ext cx="299880" cy="361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11499" y="4555532"/>
                  <a:ext cx="317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14:cNvPr>
                <p14:cNvContentPartPr/>
                <p14:nvPr/>
              </p14:nvContentPartPr>
              <p14:xfrm>
                <a:off x="5208899" y="5031092"/>
                <a:ext cx="168840" cy="177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99899" y="5022452"/>
                  <a:ext cx="186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14:cNvPr>
                <p14:cNvContentPartPr/>
                <p14:nvPr/>
              </p14:nvContentPartPr>
              <p14:xfrm>
                <a:off x="979979" y="796772"/>
                <a:ext cx="2417400" cy="194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0979" y="787772"/>
                  <a:ext cx="243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14:cNvPr>
                <p14:cNvContentPartPr/>
                <p14:nvPr/>
              </p14:nvContentPartPr>
              <p14:xfrm>
                <a:off x="4523459" y="807932"/>
                <a:ext cx="2618640" cy="129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14459" y="799292"/>
                  <a:ext cx="263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14:cNvPr>
                <p14:cNvContentPartPr/>
                <p14:nvPr/>
              </p14:nvContentPartPr>
              <p14:xfrm>
                <a:off x="1176539" y="1232732"/>
                <a:ext cx="47160" cy="232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67539" y="1224092"/>
                  <a:ext cx="6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14:cNvPr>
                <p14:cNvContentPartPr/>
                <p14:nvPr/>
              </p14:nvContentPartPr>
              <p14:xfrm>
                <a:off x="1123259" y="1212212"/>
                <a:ext cx="120240" cy="6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4619" y="1203572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14:cNvPr>
                <p14:cNvContentPartPr/>
                <p14:nvPr/>
              </p14:nvContentPartPr>
              <p14:xfrm>
                <a:off x="1197059" y="1235252"/>
                <a:ext cx="213480" cy="9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8419" y="1226252"/>
                  <a:ext cx="231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14:cNvPr>
                <p14:cNvContentPartPr/>
                <p14:nvPr/>
              </p14:nvContentPartPr>
              <p14:xfrm>
                <a:off x="1312259" y="1111052"/>
                <a:ext cx="120600" cy="367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03619" y="1102412"/>
                  <a:ext cx="138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14:cNvPr>
                <p14:cNvContentPartPr/>
                <p14:nvPr/>
              </p14:nvContentPartPr>
              <p14:xfrm>
                <a:off x="1689899" y="1082972"/>
                <a:ext cx="177480" cy="368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81259" y="1073972"/>
                  <a:ext cx="195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14:cNvPr>
                <p14:cNvContentPartPr/>
                <p14:nvPr/>
              </p14:nvContentPartPr>
              <p14:xfrm>
                <a:off x="1894379" y="906212"/>
                <a:ext cx="130680" cy="56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85739" y="897572"/>
                  <a:ext cx="148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14:cNvPr>
                <p14:cNvContentPartPr/>
                <p14:nvPr/>
              </p14:nvContentPartPr>
              <p14:xfrm>
                <a:off x="2322419" y="1124372"/>
                <a:ext cx="209520" cy="317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13779" y="1115732"/>
                  <a:ext cx="22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14:cNvPr>
                <p14:cNvContentPartPr/>
                <p14:nvPr/>
              </p14:nvContentPartPr>
              <p14:xfrm>
                <a:off x="2552099" y="1120772"/>
                <a:ext cx="197640" cy="19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43459" y="1112132"/>
                  <a:ext cx="21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14:cNvPr>
                <p14:cNvContentPartPr/>
                <p14:nvPr/>
              </p14:nvContentPartPr>
              <p14:xfrm>
                <a:off x="2703659" y="1019972"/>
                <a:ext cx="188640" cy="343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95019" y="1010972"/>
                  <a:ext cx="20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14:cNvPr>
                <p14:cNvContentPartPr/>
                <p14:nvPr/>
              </p14:nvContentPartPr>
              <p14:xfrm>
                <a:off x="2716259" y="925652"/>
                <a:ext cx="267480" cy="502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07619" y="917012"/>
                  <a:ext cx="2851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14:cNvPr>
                <p14:cNvContentPartPr/>
                <p14:nvPr/>
              </p14:nvContentPartPr>
              <p14:xfrm>
                <a:off x="3058259" y="1088372"/>
                <a:ext cx="16560" cy="281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49619" y="1079732"/>
                  <a:ext cx="34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14:cNvPr>
                <p14:cNvContentPartPr/>
                <p14:nvPr/>
              </p14:nvContentPartPr>
              <p14:xfrm>
                <a:off x="2827499" y="951212"/>
                <a:ext cx="396000" cy="418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18499" y="942572"/>
                  <a:ext cx="413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14:cNvPr>
                <p14:cNvContentPartPr/>
                <p14:nvPr/>
              </p14:nvContentPartPr>
              <p14:xfrm>
                <a:off x="3172739" y="926012"/>
                <a:ext cx="336960" cy="399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64099" y="917012"/>
                  <a:ext cx="354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14:cNvPr>
                <p14:cNvContentPartPr/>
                <p14:nvPr/>
              </p14:nvContentPartPr>
              <p14:xfrm>
                <a:off x="1518179" y="835292"/>
                <a:ext cx="87480" cy="1133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09539" y="826652"/>
                  <a:ext cx="10512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14:cNvPr>
                <p14:cNvContentPartPr/>
                <p14:nvPr/>
              </p14:nvContentPartPr>
              <p14:xfrm>
                <a:off x="2139899" y="771572"/>
                <a:ext cx="175680" cy="1261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30899" y="762932"/>
                  <a:ext cx="1933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14:cNvPr>
                <p14:cNvContentPartPr/>
                <p14:nvPr/>
              </p14:nvContentPartPr>
              <p14:xfrm>
                <a:off x="3378659" y="381332"/>
                <a:ext cx="172800" cy="1699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70019" y="372692"/>
                  <a:ext cx="19044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14:cNvPr>
                <p14:cNvContentPartPr/>
                <p14:nvPr/>
              </p14:nvContentPartPr>
              <p14:xfrm>
                <a:off x="5277299" y="947972"/>
                <a:ext cx="70560" cy="1075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68659" y="938972"/>
                  <a:ext cx="8820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14:cNvPr>
                <p14:cNvContentPartPr/>
                <p14:nvPr/>
              </p14:nvContentPartPr>
              <p14:xfrm>
                <a:off x="4911179" y="1148132"/>
                <a:ext cx="37080" cy="314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02539" y="1139492"/>
                  <a:ext cx="54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14:cNvPr>
                <p14:cNvContentPartPr/>
                <p14:nvPr/>
              </p14:nvContentPartPr>
              <p14:xfrm>
                <a:off x="4707779" y="1142372"/>
                <a:ext cx="341640" cy="161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9139" y="1133372"/>
                  <a:ext cx="359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14:cNvPr>
                <p14:cNvContentPartPr/>
                <p14:nvPr/>
              </p14:nvContentPartPr>
              <p14:xfrm>
                <a:off x="4831259" y="1166132"/>
                <a:ext cx="227880" cy="30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22259" y="1157492"/>
                  <a:ext cx="24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14:cNvPr>
                <p14:cNvContentPartPr/>
                <p14:nvPr/>
              </p14:nvContentPartPr>
              <p14:xfrm>
                <a:off x="4975259" y="1167212"/>
                <a:ext cx="158400" cy="252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66259" y="1158572"/>
                  <a:ext cx="17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14:cNvPr>
                <p14:cNvContentPartPr/>
                <p14:nvPr/>
              </p14:nvContentPartPr>
              <p14:xfrm>
                <a:off x="5456219" y="1124372"/>
                <a:ext cx="42480" cy="27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47579" y="1115732"/>
                  <a:ext cx="60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14:cNvPr>
                <p14:cNvContentPartPr/>
                <p14:nvPr/>
              </p14:nvContentPartPr>
              <p14:xfrm>
                <a:off x="5415179" y="1126532"/>
                <a:ext cx="183240" cy="303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06179" y="1117532"/>
                  <a:ext cx="200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14:cNvPr>
                <p14:cNvContentPartPr/>
                <p14:nvPr/>
              </p14:nvContentPartPr>
              <p14:xfrm>
                <a:off x="5639099" y="1218692"/>
                <a:ext cx="178920" cy="189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30099" y="1209692"/>
                  <a:ext cx="19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14:cNvPr>
                <p14:cNvContentPartPr/>
                <p14:nvPr/>
              </p14:nvContentPartPr>
              <p14:xfrm>
                <a:off x="5796779" y="1215452"/>
                <a:ext cx="129600" cy="193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88139" y="1206812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14:cNvPr>
                <p14:cNvContentPartPr/>
                <p14:nvPr/>
              </p14:nvContentPartPr>
              <p14:xfrm>
                <a:off x="5918099" y="1270172"/>
                <a:ext cx="238680" cy="191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909099" y="1261532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14:cNvPr>
                <p14:cNvContentPartPr/>
                <p14:nvPr/>
              </p14:nvContentPartPr>
              <p14:xfrm>
                <a:off x="6046619" y="692732"/>
                <a:ext cx="70920" cy="1090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37979" y="683732"/>
                  <a:ext cx="8856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14:cNvPr>
                <p14:cNvContentPartPr/>
                <p14:nvPr/>
              </p14:nvContentPartPr>
              <p14:xfrm>
                <a:off x="6289619" y="1064972"/>
                <a:ext cx="209880" cy="338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280619" y="1056332"/>
                  <a:ext cx="227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14:cNvPr>
                <p14:cNvContentPartPr/>
                <p14:nvPr/>
              </p14:nvContentPartPr>
              <p14:xfrm>
                <a:off x="6298979" y="845372"/>
                <a:ext cx="108720" cy="809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90339" y="836732"/>
                  <a:ext cx="1263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14:cNvPr>
                <p14:cNvContentPartPr/>
                <p14:nvPr/>
              </p14:nvContentPartPr>
              <p14:xfrm>
                <a:off x="6405899" y="925652"/>
                <a:ext cx="92160" cy="695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96899" y="917012"/>
                  <a:ext cx="1098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14:cNvPr>
                <p14:cNvContentPartPr/>
                <p14:nvPr/>
              </p14:nvContentPartPr>
              <p14:xfrm>
                <a:off x="6775619" y="1171172"/>
                <a:ext cx="250560" cy="357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66619" y="1162172"/>
                  <a:ext cx="268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14:cNvPr>
                <p14:cNvContentPartPr/>
                <p14:nvPr/>
              </p14:nvContentPartPr>
              <p14:xfrm>
                <a:off x="7059659" y="1128692"/>
                <a:ext cx="184680" cy="256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51019" y="1119692"/>
                  <a:ext cx="202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14:cNvPr>
                <p14:cNvContentPartPr/>
                <p14:nvPr/>
              </p14:nvContentPartPr>
              <p14:xfrm>
                <a:off x="7248299" y="1113212"/>
                <a:ext cx="286560" cy="248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39659" y="1104212"/>
                  <a:ext cx="304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14:cNvPr>
                <p14:cNvContentPartPr/>
                <p14:nvPr/>
              </p14:nvContentPartPr>
              <p14:xfrm>
                <a:off x="7506419" y="1018172"/>
                <a:ext cx="169200" cy="323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7419" y="1009532"/>
                  <a:ext cx="186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14:cNvPr>
                <p14:cNvContentPartPr/>
                <p14:nvPr/>
              </p14:nvContentPartPr>
              <p14:xfrm>
                <a:off x="3739739" y="280532"/>
                <a:ext cx="164520" cy="171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30739" y="271532"/>
                  <a:ext cx="18216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14:cNvPr>
                <p14:cNvContentPartPr/>
                <p14:nvPr/>
              </p14:nvContentPartPr>
              <p14:xfrm>
                <a:off x="2841179" y="274412"/>
                <a:ext cx="1529640" cy="1776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32539" y="265412"/>
                  <a:ext cx="1547280" cy="17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14:cNvPr>
                <p14:cNvContentPartPr/>
                <p14:nvPr/>
              </p14:nvContentPartPr>
              <p14:xfrm>
                <a:off x="3459659" y="298172"/>
                <a:ext cx="272520" cy="348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50659" y="289532"/>
                  <a:ext cx="290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14:cNvPr>
                <p14:cNvContentPartPr/>
                <p14:nvPr/>
              </p14:nvContentPartPr>
              <p14:xfrm>
                <a:off x="3646499" y="426692"/>
                <a:ext cx="192600" cy="251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7499" y="417692"/>
                  <a:ext cx="210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14:cNvPr>
                <p14:cNvContentPartPr/>
                <p14:nvPr/>
              </p14:nvContentPartPr>
              <p14:xfrm>
                <a:off x="3993899" y="426692"/>
                <a:ext cx="235080" cy="21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84899" y="418052"/>
                  <a:ext cx="252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14:cNvPr>
                <p14:cNvContentPartPr/>
                <p14:nvPr/>
              </p14:nvContentPartPr>
              <p14:xfrm>
                <a:off x="4216019" y="370172"/>
                <a:ext cx="178920" cy="306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07019" y="361532"/>
                  <a:ext cx="196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14:cNvPr>
                <p14:cNvContentPartPr/>
                <p14:nvPr/>
              </p14:nvContentPartPr>
              <p14:xfrm>
                <a:off x="5580360" y="3537282"/>
                <a:ext cx="870480" cy="2577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71360" y="3528642"/>
                  <a:ext cx="888120" cy="25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14:cNvPr>
                <p14:cNvContentPartPr/>
                <p14:nvPr/>
              </p14:nvContentPartPr>
              <p14:xfrm>
                <a:off x="6022440" y="4162602"/>
                <a:ext cx="87480" cy="554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13800" y="4153602"/>
                  <a:ext cx="1051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14:cNvPr>
                <p14:cNvContentPartPr/>
                <p14:nvPr/>
              </p14:nvContentPartPr>
              <p14:xfrm>
                <a:off x="5989680" y="4138482"/>
                <a:ext cx="261720" cy="543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80680" y="4129482"/>
                  <a:ext cx="2793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14:cNvPr>
                <p14:cNvContentPartPr/>
                <p14:nvPr/>
              </p14:nvContentPartPr>
              <p14:xfrm>
                <a:off x="6353280" y="4452762"/>
                <a:ext cx="134640" cy="28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44640" y="4443762"/>
                  <a:ext cx="152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14:cNvPr>
                <p14:cNvContentPartPr/>
                <p14:nvPr/>
              </p14:nvContentPartPr>
              <p14:xfrm>
                <a:off x="6396480" y="4122642"/>
                <a:ext cx="327600" cy="577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87480" y="4113642"/>
                  <a:ext cx="3452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14:cNvPr>
                <p14:cNvContentPartPr/>
                <p14:nvPr/>
              </p14:nvContentPartPr>
              <p14:xfrm>
                <a:off x="6582600" y="4336122"/>
                <a:ext cx="269640" cy="646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73600" y="4327482"/>
                  <a:ext cx="287280" cy="66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253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8C1D-DF99-3AF1-BBDF-D190D49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Checkin</a:t>
            </a:r>
            <a:r>
              <a:rPr lang="en-US" dirty="0">
                <a:solidFill>
                  <a:schemeClr val="tx1"/>
                </a:solidFill>
              </a:rPr>
              <a:t> Model-Driven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4ECB2-F7E9-94FD-8FA6-039A31029014}"/>
              </a:ext>
            </a:extLst>
          </p:cNvPr>
          <p:cNvSpPr/>
          <p:nvPr/>
        </p:nvSpPr>
        <p:spPr>
          <a:xfrm>
            <a:off x="4347278" y="4716652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</a:t>
            </a:r>
            <a:r>
              <a:rPr lang="en-US" dirty="0"/>
              <a:t>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D51E-6547-8E18-8AF5-EBC930593FE5}"/>
              </a:ext>
            </a:extLst>
          </p:cNvPr>
          <p:cNvSpPr/>
          <p:nvPr/>
        </p:nvSpPr>
        <p:spPr>
          <a:xfrm>
            <a:off x="6899328" y="2435818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(CSR) Table</a:t>
            </a:r>
          </a:p>
          <a:p>
            <a:pPr algn="ctr"/>
            <a:r>
              <a:rPr lang="en-US" dirty="0"/>
              <a:t>Creates a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ED65C-CF80-42B9-8FBD-0B1041CEDDB1}"/>
              </a:ext>
            </a:extLst>
          </p:cNvPr>
          <p:cNvSpPr/>
          <p:nvPr/>
        </p:nvSpPr>
        <p:spPr>
          <a:xfrm>
            <a:off x="1965700" y="2434786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Table</a:t>
            </a:r>
          </a:p>
          <a:p>
            <a:pPr algn="ctr"/>
            <a:r>
              <a:rPr lang="en-US" dirty="0"/>
              <a:t>Approves the </a:t>
            </a:r>
            <a:r>
              <a:rPr lang="en-US" dirty="0" err="1"/>
              <a:t>Checkin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EFC25-FD89-2C9A-269C-C8DC12ADEA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5589726" y="3680848"/>
            <a:ext cx="2552050" cy="10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86958-9263-1961-589E-7E1051F5A1AE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4450595" y="3057301"/>
            <a:ext cx="2448733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7BD869-60C4-F7B8-7D95-266329DBDAA9}"/>
              </a:ext>
            </a:extLst>
          </p:cNvPr>
          <p:cNvSpPr txBox="1"/>
          <p:nvPr/>
        </p:nvSpPr>
        <p:spPr>
          <a:xfrm>
            <a:off x="4825657" y="268900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77AAD-F3F5-E2F8-144E-27C2EDFAEB21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3208148" y="3679816"/>
            <a:ext cx="1139130" cy="16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A439B5-3464-C863-61DB-D09E48EFF0DD}"/>
              </a:ext>
            </a:extLst>
          </p:cNvPr>
          <p:cNvSpPr txBox="1"/>
          <p:nvPr/>
        </p:nvSpPr>
        <p:spPr>
          <a:xfrm rot="2929913">
            <a:off x="2624317" y="426966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60534-433E-EFBC-2D36-9AC897D2A2B0}"/>
              </a:ext>
            </a:extLst>
          </p:cNvPr>
          <p:cNvSpPr txBox="1"/>
          <p:nvPr/>
        </p:nvSpPr>
        <p:spPr>
          <a:xfrm rot="9087950">
            <a:off x="6375082" y="407172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7530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C3D9-90BB-4A62-9452-C54B1C7C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in Dynamics365</a:t>
            </a:r>
            <a:br>
              <a:rPr lang="en-US" dirty="0"/>
            </a:br>
            <a:r>
              <a:rPr lang="en-US" dirty="0"/>
              <a:t>make yellow and blue screens to overlay to create the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0C211-0D8D-439F-9B15-A818265BED03}"/>
              </a:ext>
            </a:extLst>
          </p:cNvPr>
          <p:cNvSpPr/>
          <p:nvPr/>
        </p:nvSpPr>
        <p:spPr>
          <a:xfrm>
            <a:off x="3472911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User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DCC01-C414-0DFB-C1CB-D153B3F8D9E6}"/>
              </a:ext>
            </a:extLst>
          </p:cNvPr>
          <p:cNvSpPr/>
          <p:nvPr/>
        </p:nvSpPr>
        <p:spPr>
          <a:xfrm>
            <a:off x="2774842" y="2047008"/>
            <a:ext cx="4977540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custom security 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5730F-7FEA-AD8A-7008-B74D781FFD77}"/>
              </a:ext>
            </a:extLst>
          </p:cNvPr>
          <p:cNvSpPr/>
          <p:nvPr/>
        </p:nvSpPr>
        <p:spPr>
          <a:xfrm>
            <a:off x="5864816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You can create forms and assign security Roles to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51BB9-4BD8-2A40-337D-3CB382653AB6}"/>
              </a:ext>
            </a:extLst>
          </p:cNvPr>
          <p:cNvSpPr/>
          <p:nvPr/>
        </p:nvSpPr>
        <p:spPr>
          <a:xfrm>
            <a:off x="4711486" y="3360547"/>
            <a:ext cx="2293747" cy="104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Customer Service Rep I Role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 view customer form but can’t edit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FD43-9CFD-99B6-F2EA-DC186BC189C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668864" y="4408350"/>
            <a:ext cx="1189496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B2F320-D378-F1A1-E558-3472B0100FA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58360" y="4408350"/>
            <a:ext cx="1202409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99247-181F-DD7A-42C1-A5A3F265CE3E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158208" y="4361855"/>
            <a:ext cx="609341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54324-1A64-8094-846C-0ED20AC16B4A}"/>
              </a:ext>
            </a:extLst>
          </p:cNvPr>
          <p:cNvSpPr/>
          <p:nvPr/>
        </p:nvSpPr>
        <p:spPr>
          <a:xfrm>
            <a:off x="8379417" y="4874132"/>
            <a:ext cx="2776263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You can create security Roles and assign them to individual fields.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12648-08B8-2090-3187-5AE55EF6CCD4}"/>
              </a:ext>
            </a:extLst>
          </p:cNvPr>
          <p:cNvSpPr/>
          <p:nvPr/>
        </p:nvSpPr>
        <p:spPr>
          <a:xfrm>
            <a:off x="7906721" y="3197817"/>
            <a:ext cx="2502974" cy="116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Customer Service Rep II Role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Can edit customer info.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93CE9-7077-C9BF-C446-9343F425F5B5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4668864" y="4361855"/>
            <a:ext cx="4489344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58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202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 Model-Driven App</vt:lpstr>
      <vt:lpstr>Security in Dynamics365 make yellow and blue screens to overlay to create the green</vt:lpstr>
      <vt:lpstr>Access Levels explanation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2022-06-22T18:48:54Z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