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6" r:id="rId4"/>
  </p:sldMasterIdLst>
  <p:sldIdLst>
    <p:sldId id="257" r:id="rId5"/>
    <p:sldId id="258" r:id="rId6"/>
    <p:sldId id="259" r:id="rId7"/>
    <p:sldId id="260" r:id="rId8"/>
    <p:sldId id="262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9F434F-351D-485E-9C1B-DD7067C7F95B}" v="33" dt="2020-07-16T16:17:53.4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19" autoAdjust="0"/>
  </p:normalViewPr>
  <p:slideViewPr>
    <p:cSldViewPr snapToGrid="0">
      <p:cViewPr varScale="1">
        <p:scale>
          <a:sx n="74" d="100"/>
          <a:sy n="74" d="100"/>
        </p:scale>
        <p:origin x="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7:55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8968,'0'0'0,"10"26"0,6 13 0,5 1-1712,11-3 1904,25 7 8,18 5-200,59 46-5312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03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13448,'0'0'4439,"6"7"-4465,16 22 0,-12-15-74,16 32 57,-1 1 0,-3 1 0,24 73 0,-27-50 102,9 80 0,-27-143-4,1 4 144,-2-12-101,-3-10-60,1 4-39,1 0 0,1 0 0,-1 0 0,1 0 0,1 0 0,1-10 0,0-2 0,-2 3-34,0 7-26,0 0 0,1 0 1,1-8-1,11-79-261,-8 73 82,33-91-53,-13 49 246,-8 24 61,-16 38-5,-1 1 1,1-1 0,0 1-1,0-1 1,-1 1 0,1-1-1,0 1 1,3-3-1,18-19 74,28-21 0,-49 43-49,1 0 0,-1 0 0,1 0 0,-1 0 0,1 0 0,0 0 0,-1 0 0,5 0 0,21-7 173,46-6 0,-72 14-190,1 0 1,-1 0-1,1-1 1,-1 2-1,1-1 1,0 0 0,-1 0-1,1 0 1,-1 1-1,1-1 1,-1 1-1,2 0 1,14 5 98,22 10 0,-21-7-81,-1 1 0,0 1 0,0 1 0,-1 0 0,-1 1 0,17 19 0,-14-12 1,0 2-1,-2 0 1,-1 1-1,13 24 1,-9-7 0,-1 0 0,-2 1 0,-2 1 0,-2 0 0,9 59-1,-11-41 212,-6-11-108,0-5 11,-5-40-125,0-6 6,-2-13 32,3-27-9,2 1 0,2-1 0,1 1 0,13-44-1,-16 76-23,0 0 0,-1-1 0,1-14 0,2 14 70,45-74 42,-37 67-34,46-55 86,-58 71-172,1 0-1,0 0 1,-1 0-1,1 0 1,0 0-1,0 0 0,0 0 1,0 1-1,0-1 1,0 0-1,0 1 1,0-1-1,2 0 0,25-11 174,39-10 0,-66 21-184,0 1 0,1-1 1,-1 1-1,1 0 0,-1 0 0,0-1 1,1 1-1,-1 0 0,1 0 1,-1 1-1,1-1 0,1 1 0,12 2 21,0 1 1,0 0-1,-1 1 0,1 1 0,-1 1 0,20 12 0,-23-13-19,-1 1 0,0 1-1,-1 0 1,1 0 0,-2 1 0,1 0-1,-1 0 1,-1 1 0,12 17-1,-10-8 26,0 0 0,-1 1 0,-1 0 0,5 25 0,-4-5 28,3 50 0,-11-83-100,0 0 0,-1 0 0,-1 8 0,0 12-618,-1-30-820,3 3 1426,0 0 1,-1 0-1,1 0 1,0-1-1,-1 1 0,1 0 1,0-1-1,-1 1 1,1 0-1,0 0 0,0-1 1,-1 1-1,1-1 0,0 1 1,0 0-1,0-1 1,-1 1-1,1-1 0,0 1 1,0 0-1,0-1 1,0 1-1,0-1 0,0 0 1,0-4-314,0 0 219,0-1 0,1 1-1,-1 0 1,1-1 0,3-7 0,27-101-2205,-1 9-7935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2.4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66 10040,'0'0'4464,"-2"-4"-3918,-31-46 212,32 49-743,0 0 0,0 0 0,0 0 0,0 0 0,0 0 0,0 1 0,0-1 0,0 0 0,0 1 1,0-1-1,0 1 0,0-1 0,-1 1 0,1-1 0,0 1 0,0 0 0,-3-1 0,3 1 6,-1 1 38,2 3 22,2 63 91,1-49-151,21 84 52,-18-81 142,63 147 222,-51-131-4,-20-52-353,-5-22 8,-9-40-6,8 35-71,6 26-9,-4-32 1,5 32 0,1 1 1,2-18-1,-2 33-2,0-1 0,0 1 0,0 0 0,0 0 0,0-1-1,0 1 1,0 0 0,0-1 0,0 1 0,0 0 0,0-1-1,1 1 1,-1 0 0,0 0 0,0-1 0,0 1 0,0 0-1,0 0 1,1-1 0,-1 1 0,0 0 0,0 0 0,1-1-1,1 0 5,0 0 0,-1 0-1,1 0 1,1 0 0,-1 0-1,0 0 1,0 0-1,0 1 1,0-1 0,0 1-1,1 0 1,3-1-1,-5 1 5,-1 0-1,0 0 0,1 0 0,-1 0 0,1 0 1,-1 1-1,1-1 0,-1 0 0,0 0 0,1 0 0,-1 0 1,1 0-1,-1 1 0,0-1 0,1 0 0,-1 0 1,1 1-1,-1-1 0,0 0 0,0 1 0,1-1 0,14 15 108,23 25-1,-27-23-42,17 35 1,5 19-60,20 73-144,-52-141 57,0-1 1,0 1-1,-1-1 0,2 0 1,-1 1-1,0-1 1,0 0-1,3 4 0,83 97-731,-61-73-1262,26 32-5901,-121-145 5981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4.3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7212 658 13176,'0'0'1168,"6"-7"-195,27-35-234,36-35-72,-44 50-647,-20 23-41,15-17 119,-18 19-73,0 1 0,-1-1 0,1 0 0,-1 0 0,0-1 0,1 1 0,-1 0 0,1-4 0,-3 3 201,-24-21 117,14 19 12,-52-17-89,0 2 0,-1 4 0,-1 2 0,-71-5 0,-19 10 102,-278 19-1,201 11-172,184-17-87,-251 19 40,231-19-82,-306 11 28,292-13-28,-369 5 25,352-7-38,-166 0 1,-13-1-40,166 0 8,-452 1 24,451 1 34,-447 4 27,451-4-54,-409 6 22,423-7-20,-338-7 19,354 6-52,-277-7 11,293 7-20,-214-7 10,229 8 10,21 1-19,-188 18 28,54 7-19,132-19 10,-108 45 11,134-51-40,-1 1 0,0 0 0,0 0 0,-5 4 0,-92 78 27,98-82-26,1 1 0,0-1-1,0 0 1,1 0 0,-1 1 0,-2 4-1,4-7-4,-33 63 34,25-42-32,0 0 1,-5 26 0,-4 55 2,9 12-2,3 13 2,2 13-4,3 15-1,-1 16 0,-1 11 0,-3 14 0,-10 189 2,12-310 6,-8 327 13,10-312 12,-1 157 1,4 13-24,-1-149 10,3 187 0,3 14-9,-4-185 24,6 190 3,-1 56-26,-4-62 4,-4-54-8,1-38 8,0-61-5,-1-85 22,3 146 1,0 18-18,-2-135 30,-1 170 1,0 16-8,0-174 109,-1 442 76,2-450-18,13 431 58,-9-311-200,0-50-32,6-37 32,0-49-40,-5-55 16,13 48 0,6 6-32,-14-56-11,30 61 0,-30-75-5,0-1 0,1 0 0,0 0 0,19 18 0,-26-31 3,0-1 1,0 0 0,0 0 0,0 0 0,0-1 0,1 1 0,0-2-1,0 1 1,0 0 0,0-1 0,0 0 0,0-1 0,0 1-1,1-1 1,-1-1 0,9 1 0,1 0-7,-1 0-1,0-1 1,1-1-1,-1-1 1,0 0-1,20-6 1,10-5-8,85-25-53,2 4 46,-97 25 12,197-51-8,-177 46-10,93-28 4,318-104-30,-418 130 54,122-35-30,72-25-25,21-23 2,-153 59 37,-58 24-34,104-26 1,15 0 32,-96 23-33,133-29 1,16-1 32,-131 28-33,146-30 1,51-9 37,-40 7-5,645-138-65,-539 127 20,1 14-10,-244 36 56,-62 9-32,101-10 4,13 0 37,-97 9 4,274-21 1,-275 23 14,248-16 22,-256 16 50,215-18 38,-224 17-10,171-32 46,-214 36-128,0 0-1,0-1 0,11-4 1,-18 6-26,89-36 105,-8-7-62,-81 43-43,4-2 15,0-1 0,0 1 1,-1 0-1,1-1 1,-1 0-1,5-5 1,-8 8-16,68-71 112,-4-12-70,-59 77-16,-1 0-1,0-1 0,5-10 1,37-81 79,-7-7-49,-39 105-56,14-48 173,17-82 1,-5-10-124,-18 81 32,25-262 34,-29 252-48,13-298 53,-16 286 52,0-365 43,-2 346-176,-8-170 0,-3-18-10,4 168 78,-15-192 4,-4-13-79,16 196 22,-45-518 27,44 518-22,-48-508 16,48 514-54,-50-465 7,49 474-34,-47-433-55,47 442-232,-61-398-194,60 410-214,-48-330-170,43 299-1960,-18-130-8027,87 592 8151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5.7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6727 1 15064,'0'0'2642,"-4"0"-1699,-47 1-27,-67 10-352,103-9-558,-14 3-126,-143 29-49,125-24 44,-100 22 3,-21 6 85,95-22-28,-122 29 3,-14 6 48,116-31 2,-167 30 4,-19-1 8,158-30 6,-205 22 1,-19-5-4,202-23 5,-224 16 4,-13-4-3,231-15 26,-571 44-2,584-42-100,-183 23 1,18 2-25,190-23-296,-138 18 1,19-1 134,146-18-620,-108 22 4,14 2 649,119-23-7,-181 44-1932,23-6-7268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6.2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6742 54 11384,'-97'-12'200,"64"8"800,-88-7 0,-26-2-656,79 9 376,-120-1 0,-19 0-486,117 5 220,-154 5-1,-15 2-311,148-2 120,-187 15 3,-18 3-138,188-13 239,-517 55 132,516-49-210,-512 65 126,513-64-92,-507 67 95,512-69-284,-171 20 1,-44 3-106,29 3-23,71-7-94,150-18-365,-109 27 1,16 0 228,119-25-447,-63 28 4,23 1 500,102-47 168,-64 28-2143,-71 29-5907,316-132 6046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6.7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6294 55 12016,'-219'-6'210,"158"4"844,-128-4-1,-30-3-669,122 5 484,-169-7 4,-22-1-591,168 9 252,-500 2 125,494 2-572,-507 9 48,508-7 12,-487 26 34,491-21-160,-481 32-44,486-31-214,-433 41-205,446-39-362,-138 22 4,11 5 614,151-27 55,-277 24-1900,35-3-7361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7.2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5746 8 11032,'-188'12'177,"135"-10"711,-108 0 4,-26-1-599,102-2 281,-150-2-1,-23 0-400,147 1 122,-185-5 4,-84-2-238,-5 11-56,62 4 15,194 0 75,-506 46 44,511-37-38,-479 74-41,487-69-392,-433 96-203,449-92-170,-127 36 4,17 0 526,82-24-1473,-134 36-4424,611-168 4563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7.7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5109 32 11568,'-264'-9'232,"185"7"929,-172-3 4,-46-1-726,170 4 588,-203-2-1,-19 1-699,206 3 281,-586 0 169,585 1-564,-543 9 31,557-6-304,-174 13 0,13 4-129,184-10-696,-135 22 3,22 4 670,84-16-1839,-142 20-5617,649-96 5760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8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7237 174 11832,'-143'-29'222,"101"22"892,-88-15-1,-22-4-745,83 17 359,-122-11-1,-16 0-524,117 13 79,-155-9 4,-16 2-226,149 11-53,-181 3 1,-12 6 4,182-2 37,-491 32 73,491-26 172,-485 45 117,486-42-124,-490 58 120,491-56-100,-470 59 112,478-60-172,-417 54 56,433-54-274,-127 19 4,15 1-91,132-19-266,-101 26 3,13 5 124,108-30-476,-66 16 1,17-6 505,40-8-2001,-71 18-6008,320-84 6141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8.8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6703 65 10936,'-98'-4'236,"66"2"945,-81-5 4,-23-2-762,76 5 505,-266-17 315,255 17-622,-313-9 217,300 13-398,-142 3 0,-14 3-305,138-3 100,-440 27 98,428-22-98,-475 34 95,471-32-110,-466 32 48,472-34-248,-415 23 24,428-26 58,-366 18 44,379-18-46,-311 29 24,325-28-102,-253 15-5,268-16-84,-189 25-90,237-29 60,1 0 1,0 1-1,-10 3 0,18-5 97,-95 32-386,11 8 111,78-37-54,0 0 0,-12 9 0,-112 96-904,92-75-956,-40 31-5828,182-150 6025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9.2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7796 27 11384,'-204'-11'221,"148"9"887,-118-4 4,-520-1 260,74 21 121,222-1-686,-441 14 111,642-24-745,-500 0 628,460-8-603,-423-2 449,162 29-328,347-15-261,-434 2 172,228-7-225,216 0-52,76 0-193,-126 6 0,-17 2 31,126-4-598,-309 34-201,274-28-1283,-117 11-6277,546-54 6436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04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0 204 11832,'0'-1'42,"0"1"1,1-1 0,-1 0-1,0 1 1,0-1 0,1 1-1,-1-1 1,0 1 0,1-1-1,-1 1 1,0-1 0,1 1-1,-1-1 1,1 1 0,-1 0-1,1-1 1,-1 1 0,1-1-1,-1 1 1,1 0 0,-1 0-1,1-1 1,0 1 0,-1 0-1,1 0 1,-1 0 0,1 0-1,0 0 1,-1 0 0,1 0-1,0 0 1,-1 0 0,1 0-1,-1 0 1,1 0 0,0 0-1,-1 0 1,1 0 0,-1 1-1,1-1 1,0 0 0,-1 0-1,1 1 1,47 21 1497,-10-3-943,-2-4-531,4 0-66,4-2 0,60 10 17,-78-18 84,-11-1-72,0-2-1,0 0 0,0-1 1,1 0-1,16-2 1,12-3 36,-32 2-60,-1 0-1,18-7 1,-17 4-5,0-1 0,0 0 0,0-1 0,-1-1 1,11-8-1,-21 15 1,1 0-1,-1 0 1,0 0 0,0-1 0,0 1-1,0 0 1,0 0 0,1-3 0,9-13 5,-2-2 0,8-19 0,-17 37 0,1 0-1,-1-1 0,0 1 1,1-1-1,-1 1 0,0-1 1,0 1-1,0 0 0,0-2 1,-1-19 58,-8-35 1,9 55-40,0 1 0,0 0 1,-1 0-1,1 0 0,0 0 0,-1 0 0,1 0 1,-1 0-1,1 1 0,-1-1 0,0 0 1,0-1-1,-9-9 87,0 1 0,0 0 1,-12-8-1,21 17-96,0 1 0,0-1 0,0 0 0,0 1 0,1 0 0,-1-1 0,0 1-1,0-1 1,0 1 0,0 0 0,0 0 0,0 0 0,0 0 0,0-1 0,-1 1 0,-22 0 105,1 0 0,-33 5 1,53-4-84,0-1 0,0 1 1,0 0-1,0 0 0,1 0 0,-4 1 1,-116 56 323,119-56-326,-1 0 0,0 0 0,1 0 0,-6 5 0,-98 85 215,89-72-78,-51 82 87,67-100-227,1 0-1,0 0 1,0 1-1,0-1 1,0 0-1,1 1 1,-2 2-1,-3 22 133,-3 48 0,8-73-157,0 0 1,0-1 0,0 1-1,0 0 1,1 0 0,-1 0-1,1-1 1,-1 1 0,2 2-1,3 12 36,11 20-1,15 14-8,-31-50-35,2 3 17,0 0 1,1 0 0,-1 0-1,5 4 1,-7-7-18,47 41 92,9-3-78,-56-38-14,24 12-20,95 41-85,-96-44-300,92 29-861,-56-22 320,-50-15 132,-3-3 610,0 1-1,0-1 0,0 0 0,8-5 1,-14 7 190,1 0 1,-1-1 0,1 1-1,-1 0 1,1-1 0,-1 1-1,1-1 1,-1 1 0,0 0-1,1-1 1,-1 1 0,0-1-1,0 1 1,1-1 0,-1 0-1,0 1 1,1-2 0,7-20-384,-1-1 0,5-26 0,-8 30-516,24-88-8167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9.8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8003 230 15240,'-37'-62'245,"36"61"-143,0-1 1,0 1-1,0 0 0,1 0 1,-1 0-1,0 0 0,-1 0 1,1 0-1,0 0 0,0 0 1,-2-1-1,-105-68 1547,104 68-1527,0 0 0,1 0 0,-1 1 0,0-1 0,0 1 0,-6-2-1,-95-24 733,-19 0-621,112 25-129,0 0 1,-19-1-1,-122-5 210,-14 6-272,96 4-140,-305 20-40,293-17 18,-368 13-30,349-16 118,-181 1 4,-22-2 34,178-2 56,-204-7 3,-14-2 11,202 6 237,-593-8 107,590 12-198,-556 12 82,565-7-136,-528 35 37,539-29-212,-168 20 1,13 3-113,176-20-466,-138 20 3,17-1 298,145-19-554,-102 17 3,20-2 620,109-20-25,-182 29-2237,24-3-8469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30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7639 151 11032,'-100'-15'229,"65"10"919,-91-10 4,-28-2-751,82 9 453,-127-10-1,-23-1-569,123 12 284,-175-10 4,-23 2-382,169 10 190,-213-2 0,-19 4-216,213 5 276,-589 26 166,590-20-218,-568 46 144,574-43-224,-548 39 117,556-41-172,-486 29 71,504-32-222,-147 6 3,17-3-81,152-5-9,-126 3 3,13-2-30,130-4-68,-251-5-190,272 3-604,-55 1 1,18 0 561,66 0-373,-13-3 3,29-1 695,8 4-198,0-1 0,0 0 0,-1 1 1,1-1-1,0 1 0,0-1 1,-1 1-1,1 0 0,0 0 0,0-1 1,-1 1-1,-1 0 0,-28-4-8169,73 10 6274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30.7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5446 1 15328,'0'0'0,"-173"21"0,-118 16 1575,-139 26 1,-130 20-1576,113-8 960,33 2-960,37 18 960,32 15-960,-195 79-1136,-124 59 1136,-541 190-13831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24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14168,'32'55'285,"36"52"2809,-54-86-2856,5 4 690,94 103 302,-85-100-670,145 135 160,-135-131-480,167 123 76,92 43-5,-266-178-309,59 28 0,-84-46-30,0-1 1,0 1-1,6 0 0,-8-1-19,1 0-1,-1 0 0,0 0 1,0 0-1,0 1 1,5 2-1,-9-4-33,0 1 1,1-1-1,-1 1 0,1-1 1,-1 1-1,0-1 1,1 1-1,-1-1 0,0 1 1,1-1-1,-1 1 0,0-1 1,0 1-1,0 0 0,0-1 1,1 1-1,-1-1 1,0 2-1,0 0-120,2 8 121,2 4-4346,-2-3-3007,-7-30 5127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21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86 11832,'0'-1'1,"4"-12"1714,-2-1 1,0 0 0,0 1 0,-1-17-1,-2 37-1516,0 1-1,0-1 0,-1 0 1,-4 12-1,4-10-124,-2 12 154,-17 157 84,16-121-144,-5 131 4,0 36-126,9-118 14,4 201 0,5 35-34,-2-183 42,13 295 4,4 46-47,-13-291 30,14 331 3,3 23 5,-19-351 192,5 270 3,-7-26-151,-7-290 166,1-166-273,-11 371 274,-7-37-145,10-213 246,-13 151 3,-3-28-251,15-156 128,-14 108 3,1-23-167,15-109 102,-17 233 45,21-238-212,3 97 1,6 33-22,22 141-51,-21-274-186,42 192-114,-39-208-12,30 99-178,-35-124-16,-3-13 340,-2-2 199,0 1 0,0-1 0,0 1-1,0-1 1,1 1 0,-1-1 0,0 0 0,0 1-1,1-1 1,-1 0 0,0 1 0,1-1 0,-1 0-1,0 1 1,1-1 0,-1 0 0,1 1 0,-1-1-1,0 0 1,2 1 0,0-9-267,-2-15-511,-5-61 43,-6-28 444,7 62-470,-7-235-191,7 197-1500,-3-82-6836,17 397 6985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22.4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29 2336,'0'0'0,"54"-14"0,-2-1-1272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22.8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 11744,'0'0'0,"4"0"0,5-3 0,-1 27-840,-4 15 840,14-6-1344,6 0 1352,17 35-6544,-82-136 6536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23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1 14256,'-4'36'0,"-1"-21"-464,1-2 464,-7 16-9808,22-58 9808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23.5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257 74 13000,'-37'-67'228,"32"60"256,0 7 172,-2 2-509,0 0 1,0 1 0,0 0-1,1 0 1,-1 1 0,1-1-1,-7 6 1,9-6-418,0 0 0,0 0 1,-1 0-1,1-1 0,-7 3 1,-2 1 20,-21 11-84,23-10-400,-29 46-1818,20-29-2611,46-56 3891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24.9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380 1 12104,'23'22'591,"-12"-13"158,11 16 0,-5-3-37,-1 1 1,-2 1-1,20 41 1,-33-64-675,19 42 434,31 71-40,14 53-116,-49-125-90,32 88 1,6 16-131,-32-86 159,87 251 86,-87-247-186,85 257 82,-85-260-2,86 243 79,-37-110-169,39 113 429,-104-278-380,-5-18-43,-20-43 583,-32-55-112,40 71-567,-4-8 178,-79-121 93,70 106-100,-47-83 1,-7-17-163,45 80 31,-140-259 50,136 252-12,-59-100 1,-113-222-54,128 216-58,11 27 26,20 39-24,30 66 38,-86-150 27,88 159-36,16 28-39,-82-139 380,78 133-367,4 7-20,3 4 7,51 93 3,59 113-16,-15 2 8,-72-161 6,51 98 3,10 19-12,-51-98 2,145 269 26,-144-271 68,117 250 44,-125-261-44,30 62 3,-7-16-85,-34-68-27,30 68-142,-44-94-151,-4-6-105,0-1 351,1 0 0,-1 0 0,1 0 0,-1 0 0,1-1 0,-1 1 0,1 0 0,-1-1 0,1 1 0,-1-1 0,1 0 0,-2 0 0,-9-7-72,-13-9-1,5 4-3118,-15-5-8036,82 42 8489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04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12912,'11'58'1360,"6"18"125,-3-17-205,-9-40-1091,4 26 0,-3-13 34,10 78-310,-11-83-31,-5-27 117,0 0 0,-1 0 0,1 0-1,0 0 1,0 0 0,0 0 0,0 0 0,0 0 0,0 1 0,0-1-1,0 0 1,0 0 0,0 0 0,0 0 0,0 0 0,0 0-1,0 0 1,0 0 0,0 0 0,0 0 0,0 1 0,0-1 0,0 0-1,1 0 1,-1 0 0,0 0 0,0 0 0,0 0 0,0 0-1,0 0 1,0 0 0,0 0 0,0 0 0,0 0 0,0 0 0,0 0-1,0 0 1,0 1 0,0-1 0,0 0 0,1 0 0,-1 0-1,0 0 1,0 0 0,0 0 0,0 0 0,0 0 0,0 0 0,0 0-1,0 0 1,0 0 0,0 0 0,1 0 0,-1 0 0,0 0-1,0 0 1,0 0 0,0 0 0,0-1 0,2-12-44,-1-15 28,2 14-28,23-87-9,-20 80 34,13-24 0,7-8 16,-12 31 13,32-39 0,-34 50 77,57-30 65,-68 40-135,0 1-1,0-1 1,0 1 0,-1-1-1,1 1 1,0 0 0,0 0-1,0-1 1,0 1 0,0 0-1,0 0 1,0 0 0,0 0-1,2 0 1,12 2 59,0 1 1,0 0 0,23 9-1,-36-11-67,0-1 0,-1 1 0,1 0 0,-1 0 0,1-1 0,-1 1 0,1 0 0,-1 1 0,2 1 0,19 18 61,30 41 0,-22-16 296,-23-34-317,23 41 33,-25-44-62,2 3 2,-1 1-1,6 14 0,1 2 22,-11-24-40,-2-5-2,0 1-1,0-1 1,0 1 0,0-1 0,1 1-1,-1-1 1,0 0 0,0 1 0,0-1-1,1 1 1,-1-1 0,0 0-1,0 1 1,1-1 0,-1 0 0,0 1-1,1-1 1,2-3-45,1-10 24,-1 0 0,4-23 1,-7 35 19,4-15-66,23-70-11,-21 69 84,37-62 61,-33 66 228,42-37 130,-51 50-405,-1-1-1,1 1 1,-1-1 0,1 1-1,0-1 1,-1 1-1,1 0 1,-1-1 0,1 1-1,0 0 1,-1 0-1,1-1 1,0 1 0,0 0-1,-1 0 1,2 0-1,15-1 131,-1 0 0,22 3 0,-37-2-137,-1 0 0,1 0 0,0 0 0,0 0 0,0 1 0,-1-1 0,1 0 0,0 0 0,0 1 0,-1-1 0,1 1 0,0-1 0,-1 0 0,1 1 1,-1-1-1,1 1 0,0 0 0,0 0 0,20 21 150,27 37 0,-36-39-41,13 34 3,-2 16-100,11 47-497,-18-59-145,-16-58 603,0 0 0,0 0 0,0 0 0,0 1 0,0-1 0,0 0 0,0 0 0,0 0 1,0 0-1,0 0 0,0 0 0,0 1 0,0-1 0,0 0 0,0 0 0,0 0 0,0 0 0,0 0 0,0 1 0,0-1 0,0 0 0,0 0 0,0 0 0,0 0 0,1 0 0,-1 0 0,0 0 0,0 0 1,0 1-1,0-1 0,0 0 0,0 0 0,0 0 0,0 0 0,1 0 0,-1 0 0,0 0 0,0 0 0,0 0 0,0 0 0,0 0 0,0 0 0,1 0 0,-1 0 0,0 0 0,0 0 0,0 0 1,0 0-1,0 0 0,1 0 0,-1 0 0,1 0-28,1-1 1,-1 0 0,1 1-1,-1-1 1,1 0-1,-1 0 1,1 0-1,-1 0 1,0 0 0,0 0-1,1-1 1,-1 1-1,0 0 1,0-1 0,0 1-1,-1 0 1,1-1-1,0 1 1,0-1 0,0-1-1,0 0 9,76-160-2516,-14 25-8144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30.6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703 29 15960,'-86'-20'273,"65"17"1093,-109-2 457,126 5-1692,1 0-1,-1 0 0,1 0 1,-1 1-1,1-1 1,-4 2-1,-130 42 1049,134-43-1127,0 1 0,0-1 0,-1 1-1,1 0 1,0-1 0,1 2 0,-5 2 0,-71 61 366,53-44-389,1 2-1,-21 28 1,33-34-28,0 0 0,1 1 0,-15 36 0,-7 41 19,31-91-6,1 0 1,0-1 0,0 1-1,0 0 1,1 10 0,1 79 77,2-68-71,1 1 1,1-1 0,2 0-1,1 0 1,0-1 0,2 0-1,1 0 1,1-1 0,1-1-1,1 0 1,33 40 0,-31-44 11,1-1 0,0-1 0,1 0 0,1-2 0,0 0 0,2-1 0,32 17 0,-16-14 23,-19-12 112,10 0-82,1-1 0,48 0 1,-66-4-76,1-1 1,-1 0 0,0-1 0,0 0 0,0 0 0,0-1 0,0-1-1,-1 0 1,0 0 0,20-12 0,9-14 7,-37 29-19,-1 0 1,1-1 0,0 1 0,-1-1-1,0 0 1,1 1 0,-1-1-1,0 0 1,0 0 0,1-2 0,40-74 11,-18 27-13,-2-2-1,-3 0 1,-2-1 0,12-70 0,-17 23 1,-12 7 0,-2 71 0,-8-41 0,-11-8 0,19 67 0,0-3-4,-5-12-28,-11-25 0,18 43-27,-1 1-1,1 0 0,-1 0 0,0 0 1,1 0-1,-1 0 0,0 0 1,0 0-1,0 0 0,-1-1 0,1 1 48,1 1 0,-1 0 0,1 0 1,0 0-1,-1 0 0,1-1 0,-1 1 0,1 0 0,0 0 0,-1 0 0,1 0 0,-1 0 0,1 0 0,-1 0 0,1 0 0,0 1 0,-1-1 0,1 0 0,-1 0 0,0 1-302,3 4-112,48 70-496,-33-50-1718,13 20-7400,-70-105 7539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31.0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189 1158 16943,'-3'-52'314,"2"49"-95,1 0 0,0 0-1,-1 0 1,0 0 0,0 0 0,0 0 0,0 1 0,0-1 0,-1 0-1,-1-2 1,-4-9 990,6 12-1000,0-1 1,0 0 0,0 1 0,-1-1 0,1 1-1,-4-5 1,-2-3 15,-89-156 728,88 147-942,0 0-1,1 0 0,1-1 0,1 1 1,1-1-1,-2-30 0,0-14-8,5-75 12,3 113 28,8-30-6,22-73 1,-22 98-25,1 0 1,2 0-1,1 1 1,22-33 0,-32 56-4,3-4 16,0 0-1,0 1 1,1 1-1,17-18 1,-23 25-23,1 0 1,-1 0-1,1 1 0,0-1 1,0 0-1,-1 1 0,1 0 1,0-1-1,1 1 0,-1 1 1,0-1-1,0 0 0,0 1 1,0-1-1,1 1 0,-1 0 1,0 0-1,0 0 0,1 1 1,-1-1-1,0 1 0,0 0 1,0 0-1,3 1 0,10 5-28,-1 0-1,0 1 1,15 12-1,42 33-709,-64-47 661,41 32-154,-29-23-503,84 52-179,-73-46-1738,32 19-7388,-146-94 7537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31.5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2 15776,'2'0'282,"1"-1"0,0 1 0,0-1 0,0 1 1,0 0-1,0 0 0,0 1 0,0-1 0,0 1 1,0-1-1,5 2 0,-8-1-255,1-1 16,-1 0 1,0 0-1,1 0 1,-1 0-1,1 0 1,-1 1-1,0-1 1,1 0-1,-1 0 1,0 1-1,1-1 1,-1 0-1,0 0 1,0 1-1,1-1 1,-1 0-1,0 1 1,1 0-1,36 54 1013,-29-36-734,35 122 63,-33-100-410,21 88 3,4 21 12,-20-84-22,21 112 4,-1 15 18,-21-115-10,22 114 0,6 33 18,-4-36 7,-9-54 2,-20-91 21,21 101 14,-28-140-35,-1 0 0,0-1 0,0 1 0,0 9 0,-1-8-2,-1-4-1,-3-9-4,-79-169-6,82 172 7,-8-17 9,-1 0-1,-1 1 1,-1 0-1,-1 1 1,-15-19-1,18 27 21,0 1 0,-1 0 0,0 0 0,-1 1 0,-13-8-1,20 14-1,-1 0-1,1 0 0,-1 1 1,0-1-1,1 2 0,-1-1 1,0 0-1,0 1 1,0 0-1,-1 1 0,1-1 1,0 1-1,0 0 0,-11 2 1,7 1 0,0 0 0,0 1 0,0 0 1,1 0-1,-1 1 0,1 0 0,1 1 1,-1 0-1,-11 10 0,-1 4 89,-35 40 0,55-59-102,-1 1 0,1 0 1,0-1-1,0 1 1,0 0-1,-1 3 1,-32 86 166,33-88-142,0 0 0,1-1 0,-1 1 0,1 0 0,0 4 0,-1 13 4,1 0-1,1 0 0,1 0 1,1 0-1,10 34 0,-10-42-33,2 0 0,-1-1-1,2 1 1,-1-1 0,2 0-1,-1 0 1,2 0 0,-1-1-1,1 0 1,1-1 0,11 11-1,-9-12-37,-1-1 0,1 0-1,0 0 1,1-1 0,0-1-1,0 0 1,0 0 0,0-1 0,1-1-1,-1 0 1,26 2 0,-21-4-22,1-1 1,0 0-1,-1-1 1,1-1-1,0-1 1,-1 0-1,0-1 0,23-9 1,19-14-934,31-14-89,-71 31 272,77-50-210,-18 3 33,-52 35-836,53-40-9346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31.9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0 224 15864,'13'14'925,"21"18"0,-3-3 384,-10-8-941,2-1 0,0 0-1,1-2 1,1-1 0,1-1 0,0-1-1,1-1 1,48 17 0,-63-27-313,28 7 6,55 8-15,-74-17 34,12-3-25,51-6 0,-72 5-50,0 0 0,0-1 0,0-1 0,0 1 0,-1-2 0,1 1 0,-1-2 0,15-9 0,-22 12-5,0 0 1,0-1-1,-1 1 1,1-1-1,-1 0 1,0 0-1,0-1 1,0 1-1,-1 0 0,0-1 1,1 0-1,1-7 1,-1 2 0,-1 0 0,0 1 0,-1-1 0,0 0 0,-1-15 0,0 17 0,-1-1-1,0 0 1,-2-8 0,-6-13 4,-17-37 1,24 63-4,-8-15 33,-5-5 39,-1 1 0,-23-25 0,-12-5 112,50 53-184,1-1 1,-1 1 0,1-1 0,-1 1 0,0-1 0,1 1-1,-1-1 1,0 1 0,1 0 0,-1-1 0,0 1-1,1 0 1,-1 0 0,0 0 0,0-1 0,0 1 0,-15-2 22,0 1 0,-29 1 1,44 0-20,0 0 0,0 0 0,0 0 0,-1 0 0,1 0 0,0 1 0,0-1 0,0 0 0,0 1 0,-2 1 0,-4 1 0,0 1 0,1 0-1,0 0 1,0 0 0,0 1 0,1 0-1,-1 0 1,1 1 0,0-1-1,1 1 1,-1 0 0,1 0 0,-6 14-1,7-12-21,1 0 0,0 0 0,0 0 0,1 0 0,0 1 0,0-1 0,1 0-1,0 0 1,1 1 0,0-1 0,0 0 0,5 16 0,-2-9-148,2 0 0,0-1 1,0 0-1,2 0 0,14 21 0,-22-34 113,1-1 0,-1 1 0,0-1 0,1 1 0,-1-1 0,1 1 0,-1-1 0,1 0 0,-1 1 0,1-1 0,-1 0 0,1 1 0,-1-1 0,1 0 0,-1 0 0,1 1 0,0-1 0,12 4-236,0-1 1,0 0 0,26 1-1,-14-1-2265,22 5-6935,-110-19 7127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32.2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89 593 14256,'63'77'3851,"-52"-58"-1753,-11-18-1997,1 1 1,0-1 0,-1 1 0,1-1 0,0 0-1,0 1 1,0-1 0,2 3 0,-2-3 346,-4-9-298,-35-80-133,4-1-1,-24-98 1,41 118 175,-3-14 16,17 68-120,3-59 14,0 73-105,0 0 1,0 1-1,0-1 0,0 0 0,1 0 0,-1 0 0,0 1 0,0-1 1,0 0-1,1 0 0,-1 1 0,0-1 0,1-1 0,5-6-59,-1-1 0,1 1-1,10-9 1,-6 4-3245,9-11-6899,-44 57 7705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32.6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308 3 14880,'-1'0'181,"0"-1"1,-1 1 0,1 0 0,0-1-1,-1 1 1,1 0 0,0 0 0,-1 0-1,1 0 1,-1 0 0,1 0 0,0 0-1,-1 0 1,1 1 0,0-1 0,-1 1-1,1-1 1,-2 2 0,-20 11 1406,-90 45 1082,66-39-2485,29-12-101,-32 17-1,48-23-72,0 0-1,0 1 0,0-1 0,0 1 1,0-1-1,1 1 0,-1 0 0,0 0 1,1-1-1,-1 1 0,1 1 0,0-1 1,0 0-1,0 0 0,-2 4 0,2-3 0,1 1-1,-1-1 1,1 0 0,0 1-1,0-1 1,0 0-1,0 1 1,0-1 0,1 0-1,1 5 1,2 3 34,0 0 0,1 1 0,0-2 0,1 1 0,8 11 0,87 119 638,-60-87-394,23 33-10,-52-67-132,61 126 55,-65-126-194,-1-1 0,-1 2 0,-1-1 0,0 0 0,-1 1 0,1 29 0,-7-3-21,1-45 2,1 0 0,0 0-1,0 0 1,-1 0 0,1 0-1,-1 0 1,-1 3 0,-49 103-239,34-75-3189,-15 31-8260,74-150 8810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1.3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755 12 14072,'-2'0'33,"0"-1"1,-1 1 0,1-1-1,0 0 1,-1 0 0,1 0-1,-3-2 1,5 3-12,0 0-1,0 0 1,0 0 0,0 0 0,-1 0-1,1 0 1,0 0 0,0 0-1,0 0 1,0-1 0,0 1 0,0 0-1,0 0 1,0 0 0,0 0 0,0 0-1,0 0 1,0 0 0,0 0-1,0 0 1,0 0 0,0 0 0,0 0-1,0-1 1,0 1 0,0 0 0,0 0-1,0 0 1,0 0 0,0 0-1,0 0 1,0 0 0,0 0 0,0 0-1,0 0 1,0 0 0,0-1 0,0 1-1,0 0 1,0 0 0,0 0 0,0 0-1,0 0 1,0 0 0,0 0-1,0 0 1,0 0 0,1 0 0,-1 0-1,0 0 1,0 0 0,0 0 0,0 0-1,0 0 1,0 0 0,0 0-1,0-1 1,1 1 72,-1 0-1,0 0 1,0 0-1,1 0 0,-1 0 1,0 0-1,0 0 1,1 0-1,-1 0 1,0 1-1,0-1 1,1 0-1,-1 0 1,0 0-1,0 0 1,0 0-1,1 0 0,-1 0 1,0 0-1,0 1 1,0-1-1,1 0 1,-1 0-1,0 0 1,0 1-1,0-1 1,1 0-1,4 5 1098,-5-3-497,0 0-176,-1-1-456,-1 0 1,0 0-1,0 0 1,0 0-1,-1-1 1,1 1-1,0-1 1,0 1-1,-3-1 1,-1 2-43,-28 8 299,-102 38 581,76-22-662,43-18-184,10-4 34,0-1 0,0 1 0,1 1 1,-1-1-1,-9 10 0,9-8-59,4-3-9,-1 0-1,1 0 0,-1 1 1,1 0-1,0-1 1,1 1-1,-1 0 0,1 0 1,-3 5-1,3-5-3,1-2 1,0 0 1,1 0 0,-1 0 0,0 0 0,1 0 0,-1 1 0,1-1-1,0 0 1,0 0 0,0 1 0,0-1 0,0 0 0,0 0-1,0 1 1,2 3 0,-1-4-6,0 1 0,0 1 1,0-1-1,0 0 1,1 0-1,0 0 1,-1 0-1,1 0 1,0 0-1,4 3 1,-3-2-1,-1-2 0,0 1-1,0-1 0,0 0 1,0 0-1,0 0 1,1 0-1,-1 0 0,1 0 1,-1-1-1,1 1 0,3 1 1,12 6 111,46 22 14,-43-22-137,-1 1 0,0 0 1,30 22-1,-41-25 1,1 2 0,-2 0 1,1 0-1,-1 0 0,-1 1 1,0 0-1,0 1 0,-1-1 1,0 1-1,-1 1 0,0-1 1,4 14-1,-8-20 2,0 0 0,0 0 0,-1 0 0,0 0 1,0 0-1,0 0 0,0-1 0,-1 1 0,1 0 0,-1 0 0,0 0 1,-1 0-1,-2 5 0,-1-4 30,-38 21 26,30-22 36,-69 17 67,62-19 58,-97-1 90,92-3-82,-46-6-23,-128-30 0,78 8 17,110 28-145,8 2-288,2-2 192,1 1 1,0-1-1,0 1 0,-1-1 1,1 1-1,0-1 0,0 1 0,0-1 1,0 1-1,0-1 0,0 1 1,0-1-1,0 1 0,0-1 0,0 1 1,0-1-1,0 0 0,0 1 0,0-1 1,0 1-1,0-1 0,1 0 1,1-4-239,0 1 1,1 0 0,0-1 0,-1 1 0,2 0 0,5-6 0,1-2-3086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1.8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0 14432,'-4'29'268,"1"-25"1895,3-7-261,3 7-738,0 7-820,0-1 1,2 22-1,-1-8 17,-2-12-282,4 20 38,62 328 10,-65-333-92,3 41 3,-3 13-28,-3 60-394,0-139 273,1 44-124,0-9-2958,1 2-6431,-4-91 7258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2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453 0 16943,'-28'4'1880,"15"-2"-682,3-1-573,1 1 1,-18 5-1,-63 23 643,77-25-965,-21 4 0,17-4-209,-45 10-590,-66 7-2596,127-22 3011,0 0 0,0 1 0,1-1 1,-1 0-1,0 0 0,0 0 0,0 0 1,0 0-1,1-1 0,-1 1 0,0 0 1,0 0-1,0-1 0,1 1 0,-1 0 0,0-1 1,0 1-1,1 0 0,-1-1 0,0 1 1,1-1-1,-1 1 0,0-1 0,1 0 1,-2 0-1,2 1 75,0 0 2,0-1-1,0 1 0,0 0 0,0 0 0,0 0 0,0 0 0,0 0 0,0 0 0,0 0 0,0 0 0,0 0 0,0 0 1,0 0-1,0 0 0,0 0 0,0 0 0,0-1 0,0 1 0,0 0 0,0 0 0,0 0 0,0 0 0,0 0 0,0 0 0,0 0 1,0 0-1,0 0 0,0 0 0,0 0 0,0 0 0,0 0 0,0-1 0,0 1 0,0 0 0,0 0 0,0 0 0,0 0 1,0 0-1,0 0 0,0 0 0,1 0 0,-1 0 0,0 0 0,0 0 0,0 0 0,0 0 0,0 0 0,0 0 0,0 0 1,0 0-1,0 0 0,0 0 0,0 0 0,0 0 0,0 0 0,1 0 0,-1 0 0,0 0 0,0 0 0,0 0 0,46-21-2449,-3 0-8019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2.5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 99 14168,'-17'-19'417,"-26"-31"2392,40 46-2419,0 0 0,0 1 0,-1-1 0,1 1 0,-1-1-1,-5-2 1,9 6-340,-1-1-1,0 1 0,1 0 0,-1 0 1,0 0-1,1-1 0,-1 1 1,0 0-1,1 0 0,-1 0 0,0 0 1,1 0-1,-1 0 0,0 0 1,1 1-1,-1-1 0,0 0 0,-3 1 71,-11 2-7,15-3-109,-1 0-1,1 0 0,0 0 0,-1 0 0,1 1 1,0-1-1,-1 0 0,1 0 0,0 0 1,-1 0-1,1 1 0,0-1 0,-1 0 1,1 0-1,0 1 0,-1-1 0,1 0 0,0 1 1,-9 10 24,1 1 1,-8 13-1,11-12 5,-6 67 17,11-78-45,0 0 0,0-1 0,0 1 0,0 0 1,0-1-1,0 1 0,0 0 0,1 2 0,27 82 81,-19-69 62,-6-12-106,3 4-4,0 0-1,1-1 1,0 0-1,0 0 1,1 0-1,0-1 1,16 12-1,-18-15 17,0 0-23,0 0-1,0 0 1,0-1 0,1 0 0,0 0 0,-1 0-1,1-1 1,0 0 0,12 2 0,-4-3 87,28-2 0,-41 1-99,1 0 1,-1-1 0,0 1 0,1-1 0,-1 0 0,0 0-1,0 0 1,0 0 0,0 0 0,0 0 0,0 0 0,0-1-1,0 1 1,0-1 0,0 0 0,2-2 0,-3 2-5,-1 2-11,1 0 1,-1-1-1,0 1 1,0 0-1,0 0 1,1-1-1,-1 1 1,0 0-1,0 0 1,0-1-1,0 1 1,0 0-1,0-1 1,1 1-1,-1 0 1,0-1-1,0 1 1,0 0-1,0 0 1,0-1-1,0 1 1,0 0-1,-1-1 1,1-8 26,-1 1 1,-1-1 0,1 1 0,-1 0 0,-1-1 0,-4-10 0,-21-39 29,19 43-489,-1-1 1,-13-15-1,17 24 17,-5-6 131,11 13 261,0 0-1,0 0 1,0 0 0,0 0-1,0-1 1,0 1-1,-1 0 1,1 0 0,0 0-1,0 0 1,0-1-1,0 1 1,0 0-1,0 0 1,0 0 0,0 0-1,0-1 1,0 1-1,0 0 1,0 0-1,0 0 1,0-1 0,0 1-1,0 0 1,0 0-1,0 0 1,0-1-1,0 1 1,0 0 0,0 0-1,0 0 1,0 0-1,0-1 1,1 1-1,2-8-195,1 0 0,0 0 0,8-12 0,-3 7-2299,5-14-6885,-33 62 7061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05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12104,'-3'104'197,"2"-77"790,-6 110 222,-7 277 247,15-297-1255,1-70 134,10 206 91,14 20-172,-22-227-130,-2-29-24,0 1 1,5 23-1,2 21 757,-5-70-391,-1-8-389,1-9-48,9-21-29,5-15 0,28-43-4,-45 101 1,0 1 0,1-1 0,-1 1 0,1-1 0,2-2 0,83-83-13,-85 87 16,-1 0 1,0 0 0,1 0-1,-1 0 1,1 0-1,-1 0 1,1 0 0,0 0-1,-1 0 1,1 1 0,0-1-1,2 0 1,13-4 5,28-4 0,-22 7-1,23 0 0,-44 2-1,0 0 0,1 0-1,-1 0 1,0 0 0,0 1-1,1-1 1,-1 1 0,0-1-1,0 1 1,3 1-1,22 9 23,52 29 0,-63-30-7,1 1 1,-2 0-1,1 2 0,23 24 0,-25-21 11,0 1 0,-1 0 0,-1 1 0,0 1-1,-2 0 1,0 0 0,-1 1 0,-1 0 0,-1 1-1,0-1 1,-2 1 0,-1 1 0,0-1 0,-1 1-1,-2 0 1,-1 25 0,-4-7 31,4-39-52,0 0 0,0 0 0,0 0-1,0 0 1,0 0 0,-1 0 0,1 0-1,0 0 1,-1-1 0,1 1 0,-1 0-1,1 0 1,-1 0 0,1-1 0,-2 2-1,-12 15 60,-2 0-1,-24 20 0,38-35-43,0-1 0,-1 1 0,1-1 0,0 1 0,0-1 0,-5 2 0,-109 36 184,91-34-202,-118 12-262,63-14-138,76-3 281,0 0 0,0 0-1,0-1 1,0 1 0,0-1 0,0 0 0,0 0 0,0-1 0,1 1 0,-1-1 0,0 0 0,-4-2 0,5 2 8,2 1 69,1 1-1,0 0 1,-1 0 0,1 0-1,0 0 1,-1-1 0,1 1-1,0 0 1,0 0 0,-1-1-1,1 1 1,0 0 0,0 0-1,-1-1 1,1 1 0,0 0-1,0-1 1,0 1 0,-1-1-1,1 0-22,-1-1 0,0 0 0,1 1 0,0-1 0,-1 0 0,1 0 0,0 0 0,0 1 0,0-4 0,-2-22-2372,-1 5-5305,7 51 5814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2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68 547 13536,'0'-4'638,"0"1"0,-1-1 0,0 1 0,0-1 0,-2-4 0,-3-13 2011,1-14-2381,-24-74 154,19 62-182,6 26-25,0 0-1,2-1 0,0-33 1,5 44 31,2 1-152,0-1-1,1 1 1,1 0-1,0 1 1,0-1-1,12-11 1,6-1-23,-23 20-35,1 0 0,-1 0 0,0 0 0,1 1 1,-1-1-1,1 1 0,0 0 0,5-3 0,1 1 12,30-12 13,-2 5-87,-18 5-753,-19 5 756,0 0 1,0 0-1,0 0 0,0 0 0,0 0 1,0 0-1,0 0 0,0 0 1,0 0-1,0 0 0,0 0 0,1 0 1,-1 0-1,0 0 0,0 0 1,0 0-1,0 0 0,0 0 0,0 0 1,0 0-1,0 0 0,0 0 0,0 0 1,0 0-1,0 0 0,0 0 1,0 0-1,0-1 0,0 1 0,1 0 1,-1 0-1,0 0 0,0 0 1,0 0-1,0 0 0,0 0 0,0 0 1,0 0-1,0 0 0,0 0 1,0-1-1,0 1 0,0 0 0,0 0 1,0 0-1,0 0 0,0 0 1,0 0-1,0 0 0,-1 0 0,1 0 1,0 0-1,0 0 0,0 0 1,0-1-1,0 1 0,0 0 0,0 0 1,0 0-1,0 0 0,0 0 0,0 0 1,0 0-1,0 0 0,0 0 1,-1 0-1,-7-5-487,-8-1 426,-9-6-11074,46 22 7838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3.2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0 139 15064,'0'0'5154,"8"6"-4693,9 10-394,0 1 39,2 0 0,-1-2 0,24 14 0,-27-21-110,0 0 1,24 7-1,-30-12 1,0-1 0,1 1 0,-1-2 0,1 1 0,17-1 0,-24-1 2,0-1 0,0 1 1,0-1-1,-1 1 0,1-1 1,0 0-1,-1 0 0,1 0 0,0-1 1,-1 1-1,1-1 0,-1 1 1,0-1-1,0 0 0,1 0 1,-1 0-1,0 0 0,-1 0 0,1 0 1,2-4-1,1-1 5,-1-1 0,0 0-1,-1 0 1,6-16 0,-8 15 44,-5-90 520,3 89-464,-1 1 0,-1 0 0,1-1 1,-1 1-1,-6-11 0,9 20-100,-1 0 1,1-1 0,0 1-1,0 0 1,0-1-1,-1 1 1,1 0-1,0-1 1,0 1-1,-1 0 1,1 0-1,0-1 1,0 1-1,-1 0 1,1 0-1,0 0 1,-1-1-1,1 1 1,0 0-1,-1 0 1,-9-4 35,0 1 0,1 1 0,-17-3 0,25 5-28,0 0 0,1 0 0,-1 0 0,0 0 0,1 0 1,-1 0-1,0 0 0,0 0 0,1 0 0,-1 0 0,0 0 1,1 0-1,-1 1 0,0-1 0,1 0 0,-2 1 0,-7 4 18,-1 0 0,1 1 0,1 0 0,-1 0-1,1 1 1,0 0 0,0 0 0,1 1 0,0 0-1,0 0 1,1 1 0,0 0 0,-6 14 0,-21 59 114,32-76-138,-6 15 81,1 0 1,-4 34-1,7-39-62,2 4 88,9 70 25,-3-74-132,3-2-10,0-1 0,18 22 0,-26-34-5,1 0 0,0 0 0,0 0 0,0 0 0,0 0 0,0-1 0,0 1 0,0 0-1,0-1 1,2 2 0,13 4-44,0 0 0,0-1 0,18 4 0,-15-8-407,6-3 232,-1-2-1,26-6 1,-20 4-2897,28-3-7376,-136 21 7909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4.3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426 0 14520,'0'0'6169,"1"6"-5744,5 28-292,7 47-54,-11-57 76,5 131 85,-6-110 6,-3 104 1,-1 22-148,0-100 147,-15 291 102,14-292-88,-18 241 106,18-258-100,-13 186 328,10-94 28,6-124-158,1-21-446,-1 1-1,1-1 1,-1 0-1,1 0 1,-1 0-1,1 1 1,-1-1-1,1 0 1,-1 1-1,1-1 1,-1 0-1,1 1 1,0-1-1,-1 1 1,1 0-1,-1 0 5,-5 7 49,1 1 1,0 0 0,-5 16 0,2-8-53,-11 30 155,18-43-142,0-3-24,1 0 0,0 1 0,-1-1 0,1 0 0,0 0 0,0 1 0,0-1 0,0 0 0,0 0 0,0 1 0,0-1 0,0 0 0,0 1 0,1 1 0,0-1 24,1 0 0,-1 1 0,0-1 0,1 0 0,-1 0 1,1 0-1,3 3 0,-5-5-61,-1-1 16,0 0 1,0 0-1,0-1 1,0 1 0,0 0-1,0-1 1,1 1 0,-1-1-1,1 1 1,-1-2 0,-11-32-71,13 35 78,0-2 3,1 12 2,1 25 0,1 23 2,-3 88 5,-1-117-4,-2 21 17,-9 118 0,-8 73-16,-31 282-5,40-418-4,-14 173 3,0 12 1,15-181-4,-11 135 3,2-16-3,11-151-20,-12 77 3,2-31 1,10-84-64,4-25 11,0 5-39,-1 0 0,-1 0 0,-1-1 1,0 0-1,-14 26 0,19-43 53,-4 7 105,2-7-204,0-7-428,-17-113-253,20 117 792,-1 1 1,1-1-1,0 0 1,0 1-1,0-1 1,0 0-1,0 0 1,0 1-1,0-1 1,0 0-1,1 1 1,-1-1 0,1 0-1,1-2 1,-2 4 47,7-19-354,12-21 0,18-19 171,-31 51-1220,10-19-1,23-43-9202,-91 164 7965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5.2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367 0 14432,'0'0'5669,"-3"4"-4985,-37 49-55,-52 56 110,19-20-265,26-30 286,34-43-703,-17 23 274,-19 28 45,48-66-347,1 0 0,-1 0 1,0 0-1,1 0 0,-1 0 0,1 0 0,-1 1 0,1-1 0,-1 0 0,1 2 0,-13 74 370,13-76-392,0 0-1,0 1 1,0-1 0,0 0-1,0 1 1,0-1 0,0 0-1,1 0 1,-1 1 0,1 1-1,34 81 112,-24-68 30,-10-14-134,16 19 61,1 0 0,26 24 1,63 45 37,-78-69-106,-21-16-11,0-1 0,11 5 1,-19-9 1,0 0-1,0 0 1,0 0 0,0 1 0,0-1-1,0 0 1,1 0 0,-1 0 0,0 0-1,0 0 1,0 0 0,0 0 0,0 0-1,0 0 1,1 0 0,-1 0 0,0 0-1,0 0 1,0 0 0,0 0 0,0 0-1,0 0 1,1 0 0,-1 0 0,0 0-1,0 0 1,0-1 0,0 1 0,0 0 0,0 0-1,0 0 1,1 0 0,-1 0 0,0 0-1,0 0 1,0 0 0,0-1 0,1 0-56,1 0 18,-1 0-1,0 0 0,0 0 0,0-1 0,0 1 1,0-1-1,0 1 0,0-1 0,0 1 0,-1-1 1,1 1-1,0-1 0,-1 1 0,0-1 0,1 0 0,-1 0 1,0 1-1,0-1 0,0-2 0,7-72-899,-5 59 122,40-156-2926,-41 168 3378,19-69-12493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5.7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74 14344,'-4'-4'796,"0"-1"1,1 1 0,-5-8-1,4 6-113,-1-6 2850,8 19-3162,1 8-284,4 29 1,2 17 139,17 73 57,-25-118-273,-2-11 34,1 0 1,0 0 0,0 0-1,0 0 1,3 5-1,-3-4 22,2 1-21,0 1 1,0 0-1,0 0 1,1-1-1,8 12 1,-11-18-62,20 25 211,-20-24-160,1 0 0,0 0-1,1 0 1,-1 0-1,0 0 1,1-1 0,-1 1-1,1-1 1,-1 0-1,5 2 1,-6-3-25,0 0 0,0 0 0,0 0 0,0 0-1,1 0 1,-1-1 0,0 1 0,0 0 0,0 0 0,0-1 0,0 1 0,0-1 0,0 1 0,0-1-1,0 0 1,0 1 0,0-1 0,0 0 0,0 1 0,0-1 0,0 0 0,1-2 0,12-18 87,-14 20-96,1 0 5,-1 0 1,1-1-1,0 1 1,0 0-1,-1 0 1,1 0-1,0 0 1,0-1-1,0 1 1,0 0-1,0 0 1,0 1-1,1-1 1,-1 0-1,0 0 1,0 1 0,0-1-1,1 0 1,-1 1-1,1-1 1,-1 1-1,0 0 1,1-1-1,-1 1 1,1 0-1,-1 0 1,0 0-1,1 0 1,-1 0-1,3 1 1,1 0-71,0 1 1,0 0 0,-1 1-1,1-1 1,0 1-1,6 5 1,-6-5-114,3 3 40,-7-6 115,-1 0 1,0 1-1,0-1 1,0 0 0,1 0-1,-1 0 1,0 0 0,0 0-1,0 0 1,0-1 0,1 1-1,-1 0 1,0 0-1,0 0 1,0 0 0,1 0-1,-1 0 1,0 0 0,0 0-1,0 0 1,0 0-1,1-1 1,-1 1 0,0 0-1,0 0 1,0 0 0,0 0-1,0 0 1,0-1-1,0 1 1,1 0 0,-1 0-1,0 0 1,0-1 0,3-5-111,-3 6 115,2-4-90,-1 3 14,0-1 0,-1 0 0,1 1-1,-1-1 1,0 1 0,1-1 0,-1 1 0,0-1-1,0 0 1,0 1 0,-1-4 0,3-94-1079,-2 76 926,8-118-2461,-1 11-9373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6.1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206 0 14168,'-5'3'362,"3"-2"-52,0 0 0,0 0 0,0 0 0,0 1 0,0-1 0,0 0 1,1 1-1,-3 2 848,4-7 152,0 3-1288,0 0 1,0-1-1,-1 1 0,1 0 0,0 0 0,0 0 1,0 0-1,-1 0 0,1 0 0,0 0 1,0 0-1,0 0 0,0 0 0,-1 0 1,1 0-1,0 0 0,0 0 0,0 0 0,-1 0 1,1 0-1,0 0 0,0 0 0,0 0 1,0 0-1,-1 0 0,1 0 0,0 0 1,0 0-1,0 1 0,0-1 0,-1 0 0,1 0 1,0 0-1,0 0 0,0 1 0,-19 11 23,-82 51 686,54-35-99,46-28-614,1 0 0,-1 0 0,1 0 0,-1 1-1,1-1 1,-1 0 0,1 0 0,0 1 0,-1-1 0,1 0-1,-1 1 1,1-1 0,0 0 0,-1 1 0,1-1 0,0 0-1,-1 1 1,1-1 0,0 1 0,0-1 0,0 1 0,-1 0-1,1-1-10,0 1-1,1-1 1,-1 0-1,0 0 0,0 1 1,0-1-1,1 0 0,-1 1 1,0-1-1,1 0 1,-1 0-1,0 1 0,0-1 1,1 0-1,-1 0 1,0 0-1,1 0 0,-1 0 1,0 1-1,1-1 1,0 0-1,17 3 14,1-1 3,-10-1-19,24 4-2,0 4-2,-24-5 0,-1-1 0,8 6 0,-6-3 3,-1 0 0,1 1 0,-2 0 0,1 1 0,-1 0 0,0 0 0,-1 1 0,0 0 0,0 0 0,-1 0 0,0 1 0,-1 0 0,0 0 0,0 1 0,-1-1 0,4 18 0,-6-13-3,3 15 165,15 88 215,-19-108-364,0-6-2,-1 1 0,0-1 0,0 0 0,0 0 0,-1 5 0,0-5 3,0 1 1,0-1-1,0 0 0,0 0 0,-1 1 0,-3 5 0,5-9-15,0 0-1,-1-1 0,1 1 1,-1 0-1,1 0 0,-1-1 1,0 1-1,1 0 1,-1-1-1,0 1 0,1 0 1,-1-1-1,0 1 0,0-1 1,1 0-1,-1 1 0,0-1 1,0 1-1,0-1 1,0 0-1,1 0 0,-1 0 1,0 1-1,0-1 0,0 0 1,0 0-1,0 0 0,0 0 1,0 0-1,0-1 1,0 1-1,1 0 0,-1 0 1,0-1-1,0 1 0,0 0 1,0-1-1,1 1 1,-1-1-1,0 1 0,0-1 1,1 1-1,-2-2 0,-3-3-11,0 0 1,0 0-1,0-1 0,1 0 0,0 0 0,0 0 0,1 0 0,-3-7 0,1 4-34,-1-2-246,-10-21 612,1 1-3839,7 13-7166,19 42 8045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6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14520,'45'10'1792,"-45"-9"-1734,0-1 0,1 0 0,-1 0 1,0 0-1,1 0 0,-1 0 1,0 1-1,0-1 0,1 0 1,-1 0-1,0 1 0,0-1 1,1 0-1,-1 0 0,0 1 0,0-1 1,0 0-1,0 1 0,1-1 1,-1 0-1,0 1 0,0-1 1,0 0-1,0 1 0,0-1 1,0 0-1,0 1 0,0-1 0,0 0 1,0 1-1,0-1 0,0 0 1,0 1-1,0-1 0,0 0 1,0 1-1,-1-1 0,1 2 173,4 33 1012,8 57-843,-2-28-530,6 28-118,64 225-536,-72-292 369,-1-4-2761,-1-3-5210,-14-42 6332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7.0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445 1 15416,'-4'3'282,"1"1"0,0 0 0,1 0 1,-1 0-1,1 0 0,0 0 0,0 1 1,0-1-1,-3 10 0,1-3-82,2-4 87,0-1-1,0 1 1,-2 12 0,-19 116 895,17-92-740,-12 99 3,-2 26-354,12-89-85,-10 144 1,1 24 6,11-132 49,-10 221 3,-2 34-6,10-216 167,-15 236 1,0 14-106,13-254 259,-19 179 0,-2-24-217,19-201 270,-16 111 1,2-37-292,17-117 138,-9 70 0,3-23-173,11-74 146,0-11-128,-1 13-3,-3 60 1,10-75-117,-2-21-14,0 1 0,0 0 1,0-1-1,1 1 0,-1 0 0,0-1 0,0 1 0,0-1 0,1 1 1,-1-1-1,0 1 0,0 0 0,1-1 0,-1 1 0,0-1 0,1 0 0,-1 1 1,1-1-1,-1 1 0,1-1 0,-1 1 0,1-1 0,0 0-13,0 1 1,0-1-1,0 0 0,0 0 0,0 0 0,0-1 0,-1 1 0,1 0 1,0 0-1,0 0 0,0-1 0,1 1 0,-1 0-35,0 0 0,-1 0 0,1 0 0,0 0 0,0 0 0,0 1 0,0-1 0,0 0 0,0 1 0,0-1 0,-1 1 0,1-1 0,0 1 0,0-1 0,-1 1 0,1-1-1,0 1 1,-1 0 0,1-1 0,0 1 0,-1 0 0,1 0 0,-1-1 0,0 1 0,1 0 0,-1 0 0,1 1 0,-1-1-118,0 1 0,1-1 1,-1 0-1,0 0 0,0 1 1,-1-1-1,1 0 0,0 1 0,0-1 1,0 0-1,-1 0 0,1 1 0,-1-1 1,1 0-1,-1 0 0,1 0 1,-1 0-1,0 0 0,0 1 0,-1 0 1,0 2-1066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8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1 219 13272,'12'39'732,"-1"0"0,-2 1 1,6 50-1,12 58 1316,1-21-931,-18-78-764,-7-38-218,6 20 109,-9-27-189,1-1-1,0 0 0,-1 0 0,0 0 1,0 0-1,0 6 0,-1-11 181,-62-249 425,60 231-474,-8-96 56,8 91-156,-3-94 33,7 96-46,1-9-19,11-47 0,-10 65-35,1 0-1,0 0 0,1 1 0,0-1 0,2 1 0,12-20 0,-5 14 15,-8 13 67,3 3-45,0-1 0,17-3-1,-16 8 166,4 2-70,25 11-1,-29-7 24,4 6-60,-1 1-1,1 0 0,21 32 1,-16-13-84,-14-20 6,-3-3-27,0 0 1,-1 0 0,0 0 0,0 0 0,-1 0 0,0 0-1,-3 13 1,3-19-7,-1 0 0,0 0-1,-1 0 1,1 0 0,0 0 0,-1-1-1,0 1 1,0 0 0,0-1 0,-1 0-1,1 1 1,-1-1 0,1 0 0,-1 0-1,0 0 1,0-1 0,-1 1 0,1-1-1,0 0 1,-1 1 0,0-2 0,-5 4-1,-9 1-166,0-1-1,-1 0 1,1-1-1,-1-1 1,1-1-1,-1-1 1,0 0-1,-25-3 1,43 2 134,1 0-1,-1 0 1,0 0 0,1 0 0,-1 0-1,1 0 1,-1 0 0,0-1-1,1 1 1,-1 0 0,1 0 0,-1 0-1,0-1 1,1 1 0,-1 0-1,1 0 1,-1-1 0,1 1 0,-1-1-1,1 1 1,0 0 0,-1-1-1,1 1 1,-1-1 0,1 1 0,0-1-1,-1 1 1,1-1 0,0 1-1,0-1 1,-1 0 0,1 1 0,0-1-1,0 1 1,0-2 0,-5-10-2822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8.7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0 134 16495,'0'0'1608,"2"8"-268,0 1-1138,8 27 754,18 63 532,-25-88-1604,1 0 1,0 0 0,8 14-1,-12-25 114,0 0 1,0 1-1,1-1 0,-1 0 0,0 0 0,0 0 0,0 1 0,0-1 0,1 0 1,-1 0-1,0 1 0,0-1 0,0 0 0,1 0 0,-1 0 0,0 0 0,0 1 0,1-1 1,-1 0-1,0 0 0,1 0 0,-1 0 2,1 0 0,-1-1 1,0 1-1,0 0 0,0 0 0,1-1 0,-1 1 1,0 0-1,0-1 0,0 1 0,0 0 1,0-1-1,0 1 0,0 0 0,1-1 1,-1 1-1,0 0 0,0 0 0,0-1 0,0 1 1,0 0-1,-1-1 0,1 0 0,-2-57 40,-4-24 4,2-16 73,4 90-123,2-8-99,14-51-117,-16 66 205,0 1 0,0 0 0,0-1 0,0 1-1,0 0 1,0-1 0,0 1 0,0 0 0,0-1-1,1 1 1,-1 0 0,0-1 0,0 1 0,0 0-1,1-1 1,-1 1 0,0 0 0,0 0 0,0-1-1,1 1 1,-1 0 0,0 0 0,1 0 0,-1-1-1,0 1 1,0 0 0,1 0 0,0 0 0,1-1-39,1 0 0,0 1 0,0 0 0,-1-1 1,1 1-1,0 0 0,0 0 0,0 0 0,0 1 1,-1-1-1,1 1 0,0 0 0,4 1 0,3 5-884,3 6 550,0 0 0,11 18 0,-13-17 176,59 59-2151,-6-5-8181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05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 13624,'0'0'1257,"6"2"-205,2-1-891,-4 0 54,1 0-1,0 1 0,8 3 0,8 4 100,0 0 0,-1 2 0,21 15 0,-17-11-208,2-1 0,34 14 0,3 2-138,-54-25 32,1-1 1,-1 0-1,1-1 0,0 0 1,0-1-1,0 0 0,0 0 1,1-1-1,-1-1 1,0 0-1,0 0 0,1-1 1,15-3-1,-15 2 6,6-1 4,0-1 1,20-7-1,-32 5 30,6-10-6,9-25-1,-16 32-2,-1 1-1,0-1 1,-1 0 0,0 0 0,-1-1-1,1-10 1,-1 8-3,-1-3 120,-4-5-36,-11-34 1,7 41 102,0 5-143,0 0 0,-1 0 0,-18-12 0,26 19-65,0 1 1,1-1-1,-1 1 1,0 0-1,1-1 1,-1 1-1,0 0 1,0-1-1,1 1 1,-1 0 0,0 0-1,0 0 1,0 0-1,1 0 1,-1 0-1,-1 0 1,-11 1 28,-1 1 1,1 0-1,0 1 1,-14 5-1,9 0 86,-10 8-44,1 1 0,1 1 0,0 2 0,2 0 0,0 1 0,-41 49 0,61-65-68,0 0 0,0 1-1,1 0 1,0 0 0,0 0 0,0 0-1,1 0 1,0 1 0,0-1-1,-1 9 1,2-10-8,1 0 0,0 0-1,0 0 1,0 0 0,1 0 0,0 0 0,0 0-1,0 0 1,1 0 0,-1 0 0,1 0-1,0-1 1,1 1 0,2 4 0,3 3 1,0-1-1,19 22 1,-22-28-50,0 0 0,1 0 0,-1-1 0,1 0 0,0 0 0,0 0 0,0-1 0,9 4 0,52 12-393,-36-11 89,-16-6-749,88-11-268,-79 5 1128,130-33-2039,-11 2-7681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9.0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277 90 13536,'-19'7'1748,"-34"7"1,30-10-705,-24 6 0,34-6-894,-2 1 410,-52 26 128,66-31-682,0 1 0,0-1 0,0 0 0,1 1-1,-1-1 1,0 1 0,1-1 0,-1 1 0,0-1-1,1 1 1,-1 0 0,1-1 0,-2 2 0,-4 9 31,0-1-1,-9 23 1,15-32-34,-1-1-1,1 1 0,0 0 0,0-1 0,0 1 1,-1-1-1,1 1 0,0 0 0,0-1 1,0 1-1,0 0 0,0-1 0,0 1 0,1 0 1,-1-1-1,0 1 0,0 0 0,0-1-2,2 8 14,0-1-1,5 10 0,-4-11-11,0 0-1,0-1 0,1 1 1,0-1-1,6 7 0,5 1 0,1 0 0,0-1 0,0-1 0,20 9-1,-15-9 20,86 19 28,-86-28 72,-4-3-68,0-1-1,34-8 1,-51 10-48,1 0-1,0-1 1,0 1-1,0 0 1,0 0-1,-1-1 1,1 1-1,0-1 1,0 1 0,-1-1-1,1 1 1,0-1-1,-1 1 1,2-2-1,1-2 5,0 0 0,1-1 0,-2 1-1,1-1 1,0 0 0,-1 0-1,0 0 1,0 0 0,1-7 0,-3 12-4,1-1 1,-1 0-1,0 0 0,0 0 1,0 0-1,0 1 1,0-1-1,0 0 1,0 0-1,0 0 1,-1 1-1,1-1 0,0 0 1,-1-1-1,-6-15 21,-1 0 0,-18-30 0,13 31-50,-72-59-166,65 60-634,-77-63-278,67 55-1553,-29-24-6208,138 109 6678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9.4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9 13720,'0'0'1176,"8"-1"-196,23-5-690,-31 6-258,1-1-1,0 1 1,0 0 0,0 0-1,-1 0 1,1 0 0,0 0-1,0 0 1,0 0 0,0 0-1,-1 0 1,1 0 0,0 0-1,1 1 1,17 6 262,19 10 0,-37-17-289,0 1 0,0-1 0,0 1 0,0-1 0,0 1 1,0 0-1,0 0 0,-1-1 0,1 1 0,0 0 0,0 0 0,0 1 0,19 27 33,16 32-1,-24-37-62,43 111-5,-45-105 10,115 424 26,-121-437 2,-2-10 27,-1 0-1,0 0 0,0 1 0,0 8 1,-1 38 206,0-52-202,0 0 0,-1-1 1,1 1-1,0 0 0,0 0 0,-1-1 0,1 1 0,-1 0 1,0-1-1,1 1 0,-1-1 0,0 1 0,0-1 0,0 1 0,0-1 1,0 1-1,0-1 0,0 0 0,-3 2 0,3-2-16,0-1 1,-1 1-1,1 0 0,-1-1 1,1 1-1,-1-1 0,1 0 0,-1 1 1,1-1-1,-1 0 0,0 0 0,1 0 1,-1 0-1,1 0 0,-1 0 1,1-1-1,-1 1 0,-2-1 0,-24-7 213,1 2-1,-1 1 0,-1 2 0,1 0 0,-32 2 0,33 1-116,15 2 227,-58 30 134,69-32-451,0 1 1,0-1-1,0 1 0,0 0 0,0-1 0,0 1 0,0 0 0,0 0 0,0 0 0,-1 1 0,-9 13 187,-17 30 0,28-44-198,-1 0-1,1 0 0,-1-1 0,1 1 1,0 0-1,0 0 0,-1 0 0,1 0 0,0 0 1,0 0-1,0 0 0,0 0 0,0 1 1,1 14 92,1 0 0,5 21 0,-7-36-93,0 0-1,1 0 0,-1 0 1,1 0-1,-1 0 0,1 0 1,-1 0-1,1 0 1,-1 0-1,2 2 0,13 14 92,24 22-1,-38-38-108,0 0 1,0 0-1,0 0 1,0-1-1,0 1 0,1 0 1,-1-1-1,0 1 1,0-1-1,2 1 0,80 19-64,-65-19-222,75-11-205,-74 6-246,72-30-286,-64 23-1858,27-9-6503,-126 47 7075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49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 13984,'2'4'1337,"14"48"168,13 49 263,-20-65-1645,0-11 345,40 92 137,-39-97-412,40 64 97,-40-71-4,0-5-159,0 0-1,20 12 0,-30-20-120,0 0-1,1 0 1,-1 1-1,0-1 1,0 0 0,1 0-1,-1 0 1,0 0-1,0 0 1,1 1 0,-1-1-1,0 0 1,0 0-1,1 0 1,-1 0-1,0 0 1,1 0 0,-1 0-1,0 0 1,0 0-1,1 0 1,-1 0 0,0 0-1,1 0 1,-1 0-1,0-1 1,0 1 0,1 0-1,-1 0 1,0 0-1,4-3 16,-1 1 0,0-1 0,0 1 0,0-1 0,0 0 0,0 0 0,0 0 0,-1-1 0,3-3 0,-1-3-13,-1-11 1,0-30 0,-3 50-7,0-21 11,0 1 0,-1-1 0,-8-37 0,7 48-4,0-4 27,-9-26-1,10 37 30,1 9 1,6 13-9,4 10-3,-4-17 166,29 44 56,-32-50-260,0-1 0,0 1 0,0-1-1,1 0 1,0 0 0,0 0-1,8 6 1,-6-6-28,-6-4 7,0 0 1,1 0-1,-1 1 0,0-1 1,0 0-1,0 0 1,1 0-1,-1 0 1,0 1-1,0-1 1,1 0-1,-1 0 0,0 0 1,0 0-1,1 0 1,-1 0-1,0 0 1,0 0-1,1 0 1,-1 0-1,0 0 1,1 0-1,-1 0 0,0 0 1,0 0-1,1 0 1,-1 0-1,0 0 1,6-2-41,-1 0 1,0 0 0,0 0 0,0-1 0,0 1 0,7-7-1,-11 9-26,0-1 1,0 0-1,-1 1 0,1-1 0,0 0 0,0 0 0,-1 0 0,1 0 0,0 0 0,0-2 0,45-91-991,-35 72 428,59-89-168,-48 77-1547,20-33-6409,-98 156 6580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50.3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403 0 15688,'-89'3'5146,"86"-2"-5164,0 0 1,-1 1-1,1-1 1,0 1-1,0-1 1,1 1-1,-1 0 0,0 0 1,-4 4-1,6-4 15,-2 1 3,0 0-1,0 0 1,1 1-1,0-1 1,-1 1-1,1-1 1,0 1-1,1 0 1,-1 0-1,1 0 0,0 0 1,0 0-1,0 0 1,-1 4-1,1 1 0,1 0 0,-1 0-1,1 0 1,1 0 0,2 13-1,-1-11 13,1-1 0,-1-1 0,2 1 0,0 0 0,0-1 0,0 0-1,1 0 1,1 0 0,-1 0 0,2-1 0,-1 0 0,1 0 0,9 7-1,-9-8 169,14 14-1,-14-14-125,-4-3 24,1 0 0,-1 0 0,0 1 0,0-1 1,0 1-1,3 8 0,-2-5-39,-3-6-17,0-1-1,0 1 1,0 0-1,0 0 0,0 0 1,-1 0-1,1 0 1,-1 0-1,1 0 0,-1 0 1,0 2-1,1 4 15,1 0-11,-2-6-8,1 0 0,-1 0-1,0 0 1,0 1 0,0-1 0,0 0-1,0 0 1,0 0 0,-1 4 0,-3 11 80,-6 17 1,9-31-68,-1 0 0,0 1 0,0-1 0,0 0 0,0 0 0,0 0 0,0 0 0,-1 0 0,0-1 0,1 1 0,-1-1 0,-5 4 0,4-3-7,0-1-6,0 1 1,0-1 0,0 0 0,0 0 0,-1 0-1,1-1 1,0 1 0,-1-1 0,1 0 0,-7 0-1,5 0-8,-5-1 0,4-1-31,0 0-15,0 0 0,-1-1 0,1 0-1,0-1 1,0 1 0,0-1 0,-12-8 0,-49-34-449,66 44 380,1 0 1,-1-1-1,0 1 0,0-1 1,1 0-1,-2-1 0,-62-81-954,46 58-1890,-20-25-6371,90 119 7033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50.7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17119,'20'66'287,"-15"-44"1148,19 143 455,-18-118-1068,13 101 3,9 50-660,24 133-322,-51-323 0,1 0-1,-1 0 1,1-1 0,5 12-1,32 77-628,-26-72 685,18 27 0,-31-51 101,7 11-864,0 1-1,6 14 0,38 77-8854,-119-241 7301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51.0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470 1 15600,'0'0'0,"-43"13"839,-22 2 1,-26 2-840,20-8-8,7-6 152,-71 9-12767,270-24 12623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51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354 121 15688,'0'0'1655,"-4"5"-275,0 2-1169,3-4-93,-1 0-1,0-1 1,0 1 0,0 0-1,0-1 1,0 0-1,-1 1 1,-1 1 0,-46 46 990,37-38-813,1 0 0,-2-1 0,-16 11 1,16-12-228,-33 22 302,31-22-218,-26 21-1,-14 22 127,48-42-130,2 2-75,1 0 1,-7 24 0,12-36-60,0 0 0,0-1-1,0 1 1,-1 0 0,1 0 0,0 0 0,0 0-1,0-1 1,0 1 0,1 0 0,-1 0 0,0 0-1,1 1 1,5 14 106,14 29 0,-19-43-115,-1-1-1,1 0 1,0 0 0,0 0-1,0 0 1,0 0-1,0 0 1,1 2 0,19 13 29,23 15 0,-28-24 34,71 11 22,-68-18-68,-10 0-12,12 0 13,1-2 0,41-8 1,45-20 84,-41 11-46,-50 15-35,-10 1-20,22-9 5,-29 12-11,1-1 0,0 1 0,-1 0 0,1 0 0,-1-1 0,1 1 0,0 0 0,-1-1 0,1 1 0,-1 0 0,1-1 0,-1 1 0,1-1 0,0 0 0,-1 1-2,0 0 0,-1-1 1,1 1-1,0 0 0,0 0 0,0 0 1,0 0-1,0-1 0,0 1 0,-1 0 1,1 0-1,0 0 0,0 0 0,0 0 0,0 0 1,-1-1-1,1 1 0,0 0 0,0 0 1,0 0-1,-1 0 0,1 0 0,0 0 1,0 0-1,0 0 0,-1 0 0,1 0 0,0 0 1,0 0-1,-26-1-92,19 1 60,-21-3-11,1 1 3,-53-12 0,65 9 33,0 0 1,1-1 0,0-1 0,-18-11 0,6 0 5,-1-5 2,1-5 0,4-1 0,4-3 0,14 21-1,0-1 0,1 0 0,-4-19 0,7 18-17,3-12-6,13-49 1,-2 39 4,-6 14 4,8-34 0,-14 35 13,-2 15 4,-1-1 0,0 1-1,-2-9 1,3 13 2,-1 0-1,0 0 1,1 0 0,-1 0-1,0 0 1,1 1 0,-1-1-1,0 0 1,0 1 0,0-1-1,0 0 1,0 1 0,0-1-1,0 1 1,0 0 0,0-1-1,0 1 1,0 0 0,0-1-1,-2 1 1,2 0 3,1 0-6,0 0 1,0 0-1,-1 0 1,1 0-1,0 0 1,0 0-1,0 0 1,0 0-1,-1 0 1,1 0-1,0 0 1,0 0-1,0 0 1,0 0-1,-1 0 1,1 0-1,0 0 1,0 0-1,0 0 0,0 0 1,0 1-1,-1-1 1,1 0-1,0 0 1,0 0-1,0 0 1,0 0-1,0 0 1,0 0-1,0 1 1,0-1-1,0 0 1,-1 0-1,1 0 1,0 0-1,0 1 1,-30 46 88,24-31 12,-24 88 44,25-81-46,-15 95 66,18-96 60,2 80 70,2-84-176,18 53 48,-14-59-46,3-2-72,1 0 1,20 16 0,-19-19-43,4-2-60,-1 0 1,0-1 0,1-1-1,0 0 1,19 1 0,-26-3-24,-2-1-150,-1 0 0,1-1 1,10-1-1,-10 1-175,-2 1 243,0-1-1,0 1 1,0-1-1,-1 0 0,1 0 1,0 0-1,0-1 1,0 1-1,3-3 0,-6 3 81,0 0 0,0 1-1,0-1 1,0 0-1,0 0 1,0 0 0,0 0-1,0 0 1,0 0-1,-1 0 1,1 0 0,0-1-1,-1 1 1,1-2-1,0 0 20,-1 1 0,1-1 0,-1 0-1,0 1 1,0-1 0,0 0 0,-1 1-1,0-6 1,-8-30-2546,-3-18-10122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52.2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 1 14792,'-1'10'1410,"-1"21"1,-2 2 297,-11 79-467,12-84-746,-4 141 113,8-126-560,4 88 4,4 15-43,-5-90-16,19 180-67,-17-197-260,31 93-252,-37-131 482,0 0 0,1 1 1,-1-1-1,1 1 0,0-1 0,-1 0 1,1 0-1,2 3 0,-1-2-124,-2-1 187,1 0 0,-1-1 0,1 1 1,0 0-1,0 0 0,0 0 0,-1-1 0,1 1 0,0-1 0,0 1 0,0 0 0,0-1 0,0 0 0,1 1 0,0-1-11,-1 0 1,0 0-1,1 0 0,-1 0 0,0-1 0,0 1 0,0-1 0,1 1 0,-1-1 0,0 1 0,0-1 1,0 0-1,0 1 0,0-1 0,0 0 0,0 0 0,0 0 0,0 0 0,0 0 0,0 0 0,0-1 0,53-68-854,-37 47-1230,15-18-5768,-75 96 5939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52.5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690 0 17479,'-55'30'2024,"2"-7"8,-5 1-2032,-55 4 664,-35 7-664,-115 27-16847,526-124 16847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17.3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88 11928,'2'0'136,"0"1"1,-1-1-1,1 0 0,0 1 1,-1 0-1,1-1 1,-1 1-1,1 0 1,-1 0-1,0-1 0,1 1 1,-1 0-1,0 1 1,2 1-1,18 21 3187,-12-14-2482,-4-4-755,-4-4-43,1 0 0,-1 0 0,1-1 0,0 1 0,0 0 0,0-1 0,3 3-1,42 22 304,-41-23-299,0-1-1,0 0 1,0 0 0,0 0 0,1-1 0,-1 0-1,13 0 1,-10-1-11,11 2 148,25-2 0,1-1 108,53-2 11,-78 3-110,86 4 83,-85-2-56,89 14 87,-87-13-94,10 1-90,125 13 75,7-11-65,-115-9-87,-28 0 94,105-25 39,-95 20-126,178-44 23,-166 40-14,177-45 27,-179 46-36,164-33 31,-167 38 16,155-12 24,-158 16-102,133 0 11,-139 3-18,120 22 17,-135-20-25,0 0 3,0 0 0,0 1-1,20 8 1,31 16 38,-54-21 32,43 36 20,-55-42-98,0 0 0,0 0 0,0 0 0,-1 0 0,1 0 0,0 0 0,0 0 0,-1 0 0,1 0 0,0 2 0,35 91 32,-30-70-14,18 115 6,-19-102-18,7 83 4,-2 17-8,-6-79 2,7 90 1,18 524 40,-14-260-18,-5 283 6,-12-571-31,2-67 2,-1 111 1,-1 16-2,2-103 17,-1 136 3,0 14-13,1-134 23,-5 413 21,4-408-8,0 385 18,0-398-44,-3 318 16,1-251-6,6 112 28,-4-244-40,-11 122 86,6-58 0,6-85-88,0-1-1,0 1 1,0 0-1,0 0 1,-1 0-1,1 0 1,-1 0-1,0 0 1,-1 3-1,-2 2 8,-5 14 15,8-20-28,0 0-1,0 0 0,0-1 1,-1 1-1,1 0 1,-1-1-1,1 0 0,-1 1 1,1-1-1,-1 0 0,0 1 1,0-1-1,0 0 1,0 0-1,1-1 0,-1 1 1,0 0-1,0-1 0,-3 1 1,3 0 2,-14 2 64,0 0 1,-28 2 0,28-4-67,-5-1 14,-114-8 36,97 4 84,-83-9 1,-21-5-110,83 10 5,-243-36 46,239 34 80,-287-44 41,233 35-203,-310-46 11,104 34-248,297 32-556,-157 20-311,126-13-2244,-52 5-7703,255-31 8323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06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0 474 11568,'6'13'145,"-4"-7"43,1-1 1,0 0 0,4 6 0,7 13 470,0 0 1,19 49 0,-21-45-437,27 73 932,-35-86-840,0 1 0,-1-1 0,0 1 1,0 29-1,-3-45-176,0 16 151,-2-9-36,2-7-238,0 0-1,0 0 1,0 0-1,0 1 1,0-1-1,0 0 1,0 0-1,0 0 1,0 0-1,0 0 1,0 0-1,0 0 1,0 0-1,0 0 0,0 0 1,0 1-1,0-1 1,-1 0-1,1 0 1,0 0-1,0 0 1,0 0-1,0 0 1,0 0-1,0 0 1,0 0-1,0 0 1,0 0-1,-1 0 0,1 0 1,0 0-1,0 0 1,0 0-1,0 0 1,0 0-1,0 0 1,0 0-1,0 0 1,-1 0-1,1 0 1,0 0-1,-1-1 32,0-1 1,-1 1-1,1-1 0,0 1 1,0-1-1,0 1 0,1-1 1,-1 0-1,0 1 0,1-1 1,-2-3-1,-6-22 123,0 0-1,-3-28 1,-5-59 139,4 22-6,10 72-63,0-47-46,7-94 0,0 126-181,-2 14 25,-1-1 0,-1 0 1,-2-22-1,0 37-17,1 5-14,0 1-1,0-1 0,-1 0 1,1 0-1,0 0 0,1 0 1,-1 0-1,0 0 0,1 0 1,-1 1-1,1-1 0,0-3 1,5-6 10,0 0 0,1 1 0,0 0 0,0 0 1,1 0-1,1 1 0,0 0 0,0 1 0,12-9 1,6-9 35,-27 26-55,0 0 0,0 0 1,0-1-1,0 1 0,0 0 0,1 0 0,-1 0 0,0 0 1,0 0-1,0 0 0,0 0 0,0 0 0,1 0 1,-1-1-1,0 1 0,0 0 0,0 0 0,0 0 1,1 0-1,-1 0 0,0 0 0,0 0 0,0 0 0,0 0 1,1 0-1,-1 0 0,0 0 0,0 0 0,0 0 1,0 1-1,1-1 0,-1 0 0,0 0 0,0 0 1,0 0-1,9 4-188,0 0 0,-1 1 1,0 0-1,0 0 0,0 1 0,11 10 1,-11-7 185,14 12-3292,2-2-5701,-56-45 6797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19.6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2789 174 14256,'0'0'3935,"-5"-6"-3088,0-1-722,-16-20 369,-33-28-38,52 54-455,1-1 0,-1 1 0,1 0 0,-1-1-1,0 1 1,-3-2 0,-89-43 18,91 45-11,1 0-1,-1-1 1,0 2 0,0-1-1,0 0 1,-3 0-1,-129-14 77,104 15 16,-156 14 54,141-9 14,-92 14 4,-17 4-98,92-14 126,-249 31 82,251-33-76,-221 20 72,230-21-132,-181 20 68,192-21-28,-137 27 56,148-25-156,-95 36 44,123-42-109,-1 0 0,0 0 1,1 0-1,-1 0 0,-3 4 1,-11 8 31,1 0 0,-17 19 1,32-30-54,-1-1 1,1 1 0,0-1 0,0 1 0,0-1 0,1 1-1,-2 1 1,-6 17 4,-9 40 0,4 12 8,5 3-12,-10 144-2,14-169-4,-23 238-1,20-221-12,-29 304-8,29-291-12,-26 354-5,27-343 38,-24 367 5,24-368 8,-27 338 22,27-348 50,-24 276 62,25-290 86,-16 241 97,16-252-92,-24 182 66,23-195-204,-24 147 41,25-154-50,-12 131 32,16-161-102,0 1 1,1-1 0,1 8-1,13 104 63,-14-116-79,0 0-1,0 0 1,0 0-1,0 0 1,0 0 0,1 0-1,-1 0 1,1 0 0,-1 0-1,0 0 1,1 0-1,-1 0 1,1-1 0,0 1-1,-1 0 1,1 0 0,1 0-1,-2-1 1,4 5-1,1 0 0,0-1-1,0 1 1,8 5 0,-7-7-1,1 0 0,-1-1 1,1 1-1,8 1 1,-15-4 1,2 1-3,0-1 0,0 0-1,0 1 1,-1-1 0,1 0 0,0 0 0,0 0 0,0 0 0,0 0 0,2-1 0,68-11-30,11-11 25,-83 23 8,39-14-7,76-31 1,13-8 6,-73 32 6,255-77 16,-295 94 0,1 0 1,17-3 0,-33 7-23,153-23 72,0 10-44,-153 13-28,9-1 13,1 1 0,-1 0 1,0 0-1,14 3 0,-23-3-13,143 22 67,-5 17-42,-138-39-25,10 3 16,0 0-1,0 1 0,10 6 1,91 49 49,6 23-52,-24 1-13,-30-12-85,-63-71 85,4 4-106,-1 0-1,1 1 1,3 7 0,3 7-106,-1 0 0,13 39 0,-14-31-916,-7-26 1103,-1 1 1,1-1-1,-1 1 1,1-1-1,-1 1 1,0 0-1,0-1 1,0 1-1,0-1 1,0 1-1,0-1 1,0 1-1,-1 2 1,2 6-2816,3 13-8020,-9-53 8154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27.6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975 68 11208,'-1'-3'166,"0"1"1,0 0-1,0 0 0,-1 0 1,1 0-1,-1 0 1,1 0-1,-1 0 1,0 0-1,0 0 1,0 1-1,0-1 0,0 1 1,0-1-1,0 1 1,-3-1-1,-4-2 1196,0 1 0,-16-4 0,14 4-856,-6-2-197,0 1 1,-23-3 0,27 5-245,-3 2 175,-66 10 63,65-6-230,-68 26 25,67-24-52,-74 21 4,72-23-84,-97 5-67,95-9-204,-24-4-690,-75-17 0,60 4 719,25 7-2223,-34-7-5581,163 40 6092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29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1 167 14968,'20'-5'916,"-8"2"534,-1 0-1,22-9 1,29-17-53,-42 19-888,18-12 0,7-3-486,29-13-52,-60 33-76,55-9-146,-69 14 208,1 0 0,0 0 0,0-1 0,0 1-1,0 0 1,-1 0 0,1 1 0,0-1 0,0 0 0,0 0 0,-1 0 0,1 0 0,0 1-1,1-1 1,7 5-241,0-1 0,0 1 0,0 1 0,0-1 0,12 13 0,37 32-3082,-30-25-5527,-65-58 6681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30.3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1 114 12192,'45'4'258,"-44"-4"-177,0 0 0,1 0 0,-1 0 0,1 0 0,-1-1 0,1 1 0,-1 0 0,0-1 0,1 1 0,-1-1 0,0 0-1,1 1 1,-1-1 0,0 0 0,0 0 0,0 0 0,0 0 0,2-1 0,-1-1 139,0 0 0,1 0 1,-1 0-1,3-7 0,3-4 195,-5 10-224,1 0 1,0 0-1,1 0 1,-1 0 0,1 1-1,0 0 1,9-5-1,33-12 663,-46 19-834,13-2 535,56-5-131,0 3 0,108 6 0,142 32 235,-2 20-141,173 63-98,-461-107-425,122 44-135,-106-37-2863,45 16-6927,-213-75 7482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30.9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1502 88 14072,'-32'0'248,"31"0"-148,0 0 1,1 0 0,-1 0 0,0 0 0,0 0 0,1 0-1,-1-1 1,0 1 0,1 0 0,-1 0 0,0 0 0,1-1-1,-1 1 1,0 0 0,1-1 0,-1 1 0,1-1 0,-1 1-1,1 0 1,-1-1 0,0 1 0,1-1 0,0 0 0,-1 0-1,-9-8 1117,-20-8-76,17 13-506,-104-16 195,85 16-510,-163-14 127,145 15-134,-100-1 1,-19 3-298,102 4-250,-260 31-170,229-23-2572,-98 9-7067,457-47 7563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32.3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1685 181 11032,'0'2'1803,"0"-2"-1763,0 0 0,0 0 0,0 0 0,0 0 0,0 0 0,0 0 0,0 0 0,0 0 0,8 5 1097,-5-4-835,0 0 1,0 0 0,1 0-1,5 1 1,-3-1 2474,-8-3-1545,-3-2-1295,1 1 197,0 1-1,0 0 1,1 0 0,-2 0-1,1 0 1,-6-1-1,-27-6 328,31 8-495,-14-3 273,0 1 0,-23 0 0,22 2-166,-1-1 247,-108-3 114,100 3-188,-144-17 104,131 14-84,-87-11 1,-15-5-180,87 12 81,-214-39 50,222 40-156,-164-8 0,211 16-71,-1 0 0,1-1 1,-1 2-1,0-1 0,1 0 0,-1 1 0,1-1 0,-4 2 0,7-2 9,-19 6-40,-34 12 0,39-11-13,1 1 0,-19 14-1,30-22 6,1 1 0,-1 0 0,1 0 0,0 0 0,0 0 0,0 1 0,-1-1 0,1 0 0,0 0 0,1 1 0,-1-1 0,0 1 0,0-1 0,-1 3 0,-6 13-312,-11 35 0,12-26 223,-2 28 0,9-54 137,-2 11-1031,0-1 0,-6 16 1,-18 64-9378,61-209 7839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50.4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9 11568,'-16'-8'194,"16"8"-177,0 0-1,0 0 1,0 0-1,0 0 1,0 0-1,0 0 1,0 0-1,0 0 1,0 0 0,0 0-1,0 0 1,0 0-1,0 0 1,0 0-1,0 0 1,0 0-1,0 0 1,0 0-1,0 0 1,0 0-1,0 1 1,0-1-1,0 0 1,0 0-1,0 0 1,0 0-1,0 0 1,0 0-1,0 0 1,0 0-1,0 0 1,0 0-1,0 0 1,-1 0-1,1 0 1,0 0 0,0 0-1,0 0 1,0 0-1,0 0 1,0 0-1,0 0 1,0 0-1,0 0 1,0 0-1,0 0 1,0 0-1,0 0 1,0 0-1,0 0 1,0 0-1,0 0 1,0 0-1,0 0 1,0 0-1,-1 0 1,1 0-1,0 0 1,0 2 248,0 3-54,1-1 0,-1 1-1,1-1 1,-1 1 0,1-1 0,0 0 0,3 7 0,21 61 629,1-6-267,-2 1-514,24 102-35,-40-129 64,12 80 4,13 196 266,-29 85 185,-7-351-208,-10 96 3,-4 12-212,10-88 160,-33 317 122,32-304-88,-26 350 127,30-344-132,5 356 130,2-358-130,23 359 123,-18-255-214,11 179 231,-18-334-180,2 147 121,-3-150-90,0 2-111,-1 100 260,-1-98-262,-3 80-62,5-116-134,0 1 1,0-1 0,0 0 0,0 0-1,0 0 1,0 1 0,0-1 0,0 0-1,1 0 1,-1 0 0,0 0 0,1 1 0,-1-1-1,1 0 1,-1 0 0,1 0 0,0 0-1,-1 0 1,1 0 0,0 0 0,0-1-1,-1 1 1,1 0 0,0 0 0,0 0 0,0-1-1,0 1 1,0-1 0,0 1 0,0 0-1,0-1 1,1 0 0,1 1 0,19 13-764,-20-14 610,0 1 0,1-1 0,-1 0 0,0-1 0,0 1 1,1 0-1,-1-1 0,0 1 0,0-1 0,0 1 0,0-1 0,0 0 0,1 0 0,1-2 0,29-18-665,-25 15 867,31-18-11833,-73 45 9453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51.1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61 11296,'-3'3'27,"-6"12"384,9-15-401,0 1 0,0-1 1,0 0-1,0 0 0,0 1 1,0-1-1,0 0 0,0 0 1,0 0-1,0 1 0,0-1 1,0 0-1,0 0 0,0 1 1,0-1-1,0 0 0,0 0 1,0 1-1,0-1 0,0 0 0,0 0 1,0 0-1,0 1 0,0-1 1,0 0-1,1 0 0,-1 0 1,0 1-1,0-1 0,0 0 1,0 0-1,1 0 0,-1 0 1,0 1-1,0-1 0,0 0 1,1 0-1,-1 0 0,0 0 1,0 0-1,0 0 0,1 0 1,-1 0-1,0 0 0,0 1 1,1-1-1,-1 0 0,0 0 1,0 0-1,0 0 0,1 0 1,-1 0-1,0-1 0,0 1 1,1 0-1,-1 0 0,10-1 215,-1-1-1,0 0 0,0 0 0,0-1 1,13-6-1,13-4 13,24-3 248,0 3 0,1 3 0,1 2 0,83 0 0,-68 12-471,-7 0-1,116-3 108,173 6 378,-260-2-264,82 5 122,144 17 403,-95-9-418,-178-14-180,221 16 60,-214-15-102,242 23 60,-238-21 0,249 32 63,-247-28-110,295 66 62,64 47 101,-12 27-136,-298-109-118,2-5 0,207 38 1,-233-61-27,-47-9 32,222 23 57,-205-22 108,260 28 54,-252-27-212,276 41 31,-272-37-4,113 20 3,36 5-46,-211-34-35,964 149 285,-558-118-248,-362-31-40,0-2 0,0-3 0,63-11 0,42-19-13,-127 25-46,145-47-121,-138 43-388,158-45-257,-137 39-2066,59-17-6513,-275 82 7089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52.1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8688 19 12912,'0'0'2886,"-5"-1"-1875,-67-9-23,56 8-684,-19-1-1,14 2-210,-49-1-23,-6 6-70,-5 4 0,-88 9 4,132-14 18,-199 15 36,184-16 82,-210-2 79,207-1 36,-225-17 83,223 14-198,-238-13 54,236 14-66,-234 1 76,234 3 24,-244 22 57,242-17-252,-243 28 22,242-28 18,-260 26 27,256-28-40,-272 2 16,269-6-54,-281-13 16,280 10 2,-276-12 38,277 12 68,-276-9 46,277 10-110,-261 9 44,264-4-6,-265 25 35,264-21-100,-259 41 17,261-37-66,-248 49 4,249-48-4,-257 35 12,257-41 30,-240 7 32,244-12 8,-238 0 42,239 0-28,-220 16 23,224-13-132,-203 23-90,210-19-348,-161 38-187,147-32-2304,-64 13-7268,292-63 7679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54.1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1 157 10488,'6'-6'375,"-5"5"-168,1 0 0,-1-1 1,0 1-1,1 0 0,-1 0 0,0-1 0,0 1 0,0-1 0,0 1 1,0-1-1,0 1 0,-1-1 0,1 1 0,0-1 0,-1 0 1,1 0-1,-1 1 0,0-1 0,1-2 0,-1 2-154,0 1-1,0 0 1,1 0-1,-1 0 1,1 0-1,-1 0 1,1 0-1,-1 0 1,1 0-1,1-2 1,-1 2-36,3-5 36,1 0 0,1 0-1,-1 1 1,1-1 0,0 1 0,0 1 0,1-1 0,6-3 0,57-26 835,-60 29-879,-4 3 75,0 0 0,1 0 0,-1 0 0,0 1 0,13-1 0,-8 0-41,-11 2-30,1 0 0,0 0 0,0 0-1,-1 0 1,1 0 0,0 0 0,0 0 0,-1 0 0,1 0 0,0 0 0,0 0 0,0 1 0,54 17 199,-44-11-184,41 43 30,-43-37 44,4 7-58,-2 2 0,0-1 1,14 45-1,-21-53-40,-2-5 0,0-1 0,-1 1-1,0 0 1,0 9 0,3 73 32,-4-78 2,-1 1 1,0-1-1,-5 23 1,3-23-20,2-7 4,0 0-1,0 0 0,-1-1 1,0 1-1,0 0 1,0-1-1,-1 1 0,1-1 1,-7 8-1,5-7 11,0 1 58,-1 0 0,0-1 0,0 0 0,0 0 0,0 0 0,-1-1 0,0 1 0,-8 3 0,14-8-76,-1 0 0,1 1 0,-1-1 0,1 0 0,-1 0 0,1 0 1,-1 0-1,1 0 0,-1 0 0,1 0 0,-1 0 0,1 0 0,-1 0 0,1 0 0,-1 0 0,1 0 0,-1 0 0,1-1 0,-1 1 0,1 0 1,-1 0-1,1 0 0,-1-1 0,1 1 0,-1 0 0,1-1 0,0 1 0,-1 0 0,1-1 0,-1 0 0,-9-13 26,9 13-18,1-1-21,-1 0 0,1 0 0,0 0 0,-1 0 0,1 0 0,0 0 0,0 0 0,0 0 0,1 0-1,-1-3 1,1 3-2,1-4-5,23-24 1,-18 25-8,42-11 0,-38 15 0,52 11 0,-50-6 0,21 12 4,6 9 6,37 33-49,-72-55 46,66 61-1531,-71-64 1505,0 0-1,1 0 1,-1 0 0,0 0-1,0 0 1,0 0-1,1 0 1,-1 0-1,0 0 1,0 0-1,1 0 1,-1 0-1,0 0 1,0 0-1,0 0 1,1 0-1,-1 0 1,0 0-1,0 0 1,0-1 0,1 1-1,-1 0 1,0 0-1,0 0 1,0 0-1,0 0 1,1-1-1,-1 1 1,0 0-1,0 0 1,0 0-1,0 0 1,0-1-1,0 1 1,0 0-1,0 0 1,1 0 0,-1-1-1,0 1 1,0 0-1,0 0 1,0-1-1,0-3-27,0 3-100,0 0 0,0 1 0,0-1 0,0 0 0,0 0 0,0 0-1,0 0 1,0 1 0,0-1 0,0 0 0,1 0 0,-1 1 0,1-2 0,3-8-7765,-9 23 5952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06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427 1 13448,'-61'5'2273,"15"5"-951,-79 27 1,96-27-1386,-40 21-1,54-24 24,-14 7-20,23-11 56,0 0 0,-10 8 0,13-8 7,0 0 0,0 0-1,0 1 1,0-1 0,1 1-1,-1 0 1,-1 4 0,4-8 0,0 0 1,0 1-1,0-1 0,0 0 1,-1 0-1,1 1 0,0-1 1,0 0-1,0 0 1,0 0-1,0 1 0,0-1 1,0 0-1,0 0 0,0 1 1,0-1-1,0 0 1,0 0-1,0 0 0,1 1 1,-1-1-1,0 0 0,0 0 1,0 1-1,0-1 1,0 0-1,0 0 0,0 0 1,1 0-1,-1 1 0,0-1 1,9 14 86,17 20 1,-15-23 142,68 44 63,-60-41-214,94 73 62,-88-66 62,101 95 56,-101-91-194,84 97 44,-90-99 16,15 35 4,-9 0-75,-25-57-43,1 1 0,0 0 0,-1-1 0,1 1 0,-1 0 0,0 0 0,1 0 1,-1-1-1,0 1 0,0 2 0,0 8 39,-1-1-1,-2 17 1,0-17-39,0 0 0,-7 15 0,9-24-8,1 0 0,-1 0 0,0 0 0,0 0 0,0-1 0,-1 1 0,0 2 0,2-4-6,-7 8 17,1-1 0,-13 12 1,9-11-14,-21 12 1,31-20-5,-18 9-5,-7-2-33,-48 7 0,52-14-336,-14-6 100,-40-11 0,63 13-21,-24-8-301,27 8 494,-24-12-17,12 7-2152,-22-7-6517,101 38 6596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56.5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1 158 11480,'21'15'208,"-21"-15"-172,0 0 1,1 0 0,-1 0 0,0 0 0,0 0 0,0 0 0,0 0-1,0 0 1,1 0 0,-1 0 0,0 0 0,0 0 0,0 0-1,0 0 1,1 0 0,-1 0 0,0 0 0,0 0 0,0 0 0,0 0-1,1 0 1,-1 0 0,0 0 0,0 0 0,0 0 0,0 0 0,0 0-1,1 0 1,-1 0 0,0 0 0,0-1 0,0 1 0,0 0-1,0 0 1,0 0 0,0 0 0,1 0 0,-1 0 0,0-1 0,0 1-1,0 0 1,0 0 0,0 0 0,0 0 0,0 0 0,0-1-1,0 1 1,0 0 0,0 0 0,0 0 0,0 0 0,0-1 0,0 1-1,0 0 55,0-5 352,-1 0 0,1 0 0,-1 0 1,0 0-1,-3-7 0,0-3 348,2 10-669,1-1-1,1 1 1,-1-1 0,1 1-1,0-1 1,0 1 0,1-6-1,0 8-88,0 0 0,0 0 0,0 0 1,0 0-1,0 0 0,1 0 0,-1 0 0,1 0 0,0 1 0,0-1 0,0 1 0,0-1 0,4-2 0,-3 2 1,1 0-1,-1 1 1,1 0-1,0-1 1,0 1 0,0 0-1,0 1 1,1-1-1,-1 1 1,0 0 0,1 0-1,-1 0 1,1 0-1,-1 1 1,1 0 0,-1 0-1,1 0 1,-1 0-1,6 2 1,15 5 3,-15-1-17,7 7 7,21 25 0,-36-36-6,0 0 0,-1-1 0,0 1 0,1 0 0,-1 0-1,1 3 1,43 100 163,-37-80-142,28 113 46,-31-111 80,-3-18-120,1 19 58,0 0 0,-2 52 0,-2-69-47,1 4-1,-1-1-1,-1 1 1,-6 26 0,7-36-11,1-2-29,-1 1-1,0-1 1,0 0 0,0 1 0,0-1 0,0 0-1,-1 0 1,0 0 0,1 0 0,-1 0 0,0 0 0,-3 3-1,4-5-12,0-1 0,0 1 0,0 0 0,0-1 0,1 1 0,-1-1 0,0 1 0,0-1 0,0 0 0,0 1 0,0-1 0,0 0 0,0 0 0,-1 0 0,1 0 0,0 0 0,0 0 0,0 0 0,0 0 0,0 0 0,0 0 0,0-1 0,0 1 0,0 0 0,0-1 0,0 1 0,0 0 0,0-1 0,0 0 0,1 1 0,-1-1 0,0 1 0,0-1 0,0 0 0,1 0 0,-1 1 0,0-1 0,0-1 0,-9-15 4,7 10 11,3-35 11,0 42-29,0-1-1,0 1 1,0 0 0,0-1 0,0 1-1,1-1 1,-1 1 0,0 0 0,0-1-1,0 1 1,0-1 0,0 1 0,1 0-1,-1-1 1,0 1 0,0-1 0,0 1-1,1 0 1,-1-1 0,6-5 8,0 0-1,0 1 1,1 0 0,7-6 0,-13 11-9,-1 0 0,1-1 0,-1 1-1,1 0 1,-1 0 0,1-1 0,0 1 0,-1 0 0,1 0 0,0 0 0,-1-1-1,1 1 1,-1 0 0,1 0 0,0 0 0,0 0 0,13 2 5,0 0 0,0 0 0,14 5 0,-12 0 2,68 49 5,-67-42-20,-10-8-11,12 10-47,-1 1-1,27 32 1,14 29-704,-9-2-2914,-28-42-5313,-51-79 6755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6:57.6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79 12192,'1'0'14,"17"-5"2186,-17 5-2110,-1 0-1,1-1 1,0 1-1,-1 0 1,1 0-1,-1-1 1,1 1-1,-1 0 1,1-1-1,-1 1 1,1-1-1,-1 1 1,1 0-1,-1-1 1,1 1-1,-1-1 1,1 1-1,-1-1 1,0 0-1,1 1 1,-1-1-1,0 1 1,0-1-1,1 0 0,-2-2 394,1 3-437,0-1-1,0 1 0,0 0 0,0-1 1,0 1-1,0 0 0,0-1 1,0 1-1,0 0 0,0-1 0,0 1 1,0-1-1,0 1 0,1 0 0,-1-1 1,0 1-1,0 0 0,0-1 0,0 1 1,1 0-1,-1 0 0,0-1 0,3-3-13,0 1 0,0-1 0,0 1 0,0 0 0,0 0 0,1 0 0,-1 0 0,1 1 0,0-1 0,-1 1 0,1 0 0,0 0 0,1 1-1,-1-1 1,8-1 0,0 0 51,0 1-1,1 0 0,24 1 0,-25 1-21,1 1 0,15 3 0,-17-3-36,-1 1 40,1 0 0,0 1 0,16 6 0,-16-5-41,0 2 76,43 34 32,-45-30-70,27 56 38,-30-51 8,7 82 37,-12-77-92,-14 76 23,8-78-16,-26 56 23,24-62-30,4-8-27,0 0-13,1-1 1,-1 1-1,0-1 0,0 0 0,0 0 0,-1 0 0,1 0 1,-1-1-1,0 0 0,1 1 0,-8 2 0,9-4 13,-1 0-17,0 0 0,1 0 1,-1 0-1,0 0 0,0-1 1,0 1-1,1-1 0,-1 1 1,0-1-1,0 0 0,0 0 1,0-1-1,0 1 0,0-1 1,1 1-1,-4-2 0,-5-3 25,-18-11 0,22 9-12,-23-35 18,29 41-38,1 1 1,0-1-1,-1 1 1,1-1 0,0 1-1,0-1 1,-1 1-1,1-1 1,0 1 0,0-1-1,0 1 1,0-1-1,0 0 1,0 1 0,0-1-1,0 1 1,0-2-1,0-5 1,0 0 0,1 1 0,0-1 0,0 0 0,0 0 0,1 0 0,0 1 0,1-1 0,-1 1 0,1 0 0,1-1 0,-1 1 0,1 1 0,0-1 0,0 0 0,1 1 0,-1 0 0,1 0 0,0 0 0,7-4 0,-10 8-3,-1 0 1,1 0-1,0 0 0,-1 0 0,1 0 0,0 0 1,0 1-1,0-1 0,0 1 0,2-1 1,-1 1-1,1 0 1,-1 0-1,0 1 1,0-1 0,0 1-1,0 0 1,0-1-1,3 3 1,2 1-1,0-1 1,-1 2-1,8 4 0,57 53-3,-66-56-3,15 13-124,-2 0-1,0 2 1,17 25-1,-34-44 96,50 75-1365,-20-29-1848,-16-25-5253,-37-53 6385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1.3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12728,'5'32'261,"-4"-31"-159,-1 0-1,0-1 1,0 1 0,0 0 0,0 0-1,1 0 1,-1-1 0,0 1 0,1 0-1,-1 0 1,0-1 0,1 1 0,-1 0-1,1-1 1,-1 1 0,1 0 0,0-1-1,-1 1 1,1-1 0,-1 1-1,1-1 1,0 1 0,0-1 0,-1 0-1,1 1 1,1 0 0,0-1-11,-1 1 0,1-1 0,-1 1 0,0 0 0,0 0 0,1 0 0,-1 0 0,0 0 0,0 0 0,1 1 0,9 13 401,-1 0 1,0 0 0,10 24-1,-14-27-417,-3-7-9,-1 0 0,0 1 0,0 0 1,2 10-1,7 36 171,-2 0 0,-2 1 0,0 65 0,-7-113-225,0-4-20,0 0 1,0 1 0,0-1 0,0 1 0,0-1 0,0 0 0,0 1 0,-1-1 0,1 0-1,0 1 1,-1-1 0,1 0 0,-1 0 0,0 0 0,1 1 0,-1-1 0,0 0 0,0 0 0,0 0-1,-1 1 1,18-4-1997,-12 1-489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2.1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13176,'0'0'6609,"3"4"-6307,29 51-56,-26-45-84,10 20 0,-9-13-113,19 41-12,-13-30-52,-1-1-133,15 48 1,-7 4-297,-18-67-250,-2-11 650,0 0-1,0 0 1,-1 1-1,1-1 1,0 0-1,0 1 1,-1-1-1,1 0 1,-1 0-1,1 0 0,-1 1 1,1-1-1,-1 0 1,0 0-1,1 0 1,-1 0-1,0 0 1,0 0-1,0 0 1,0 0-1,-2 1 0,-3-1-695,4-2 653,-1 1 0,0-1-1,1 0 1,-1 0-1,1 0 1,-4-1-1,-20-10-2343,4 4-5307,51 19 5816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2.7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12464,'0'0'3720,"1"7"-2954,7 33-75,4 35-131,7 74-138,-12-87-227,10 84 98,-17-142-258,8 35-408,-7-35 80,0 0 0,0-1 0,0 1 0,1-1 0,0 1 0,-1-1 0,1 0 0,1 1 0,2 2 1,-5-5 260,1 0 0,0-1 1,0 1-1,0 0 1,0-1-1,0 1 1,0-1-1,0 1 1,0-1-1,0 0 1,2 1-1,2 1-23,19 6-1818,11 6-7280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4.9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10488,'0'0'58,"0"1"0,0-1 1,0 1-1,0-1 0,0 0 1,0 1-1,0-1 0,0 1 1,0-1-1,0 1 0,0-1 1,0 0-1,1 1 0,-1-1 1,0 0-1,0 1 0,1-1 1,-1 1-1,0-1 0,0 0 1,1 0-1,-1 1 0,0-1 1,1 0-1,-1 1 0,0-1 1,1 0-1,-1 0 0,1 0 1,-1 0-1,0 1 0,1-1 1,-1 0-1,1 0 0,0 0 1,18-2 3598,-4 0-2279,1 2-1060,-9-1-244,0 1-1,0 0 1,0 0 0,0 1-1,0 0 1,12 3 0,35 13-40,-51-16-29,1 1 0,0-1 0,-1 0 0,1 1 0,-1 0 0,0 0 0,4 3 0,4 2 2,19 12 6,-19-10 29,38 46 28,-42-42 12,14 61 51,-20-72-114,-1-1 1,0 1-1,0-1 0,0 1 1,0-1-1,0 1 0,0 3 1,-15 72 221,9-62 12,-1-2-135,-2 0 0,-15 18 0,14-22 128,-1-2-119,0-1 0,0-1 0,-1 0 0,0 0 0,0-1 0,-1-1 0,-24 4 0,23-7 131,3 0-35,10 0-156,7 2-52,18 7 13,-12-4-23,31 13-1,51 19-14,-52-22-78,-28-10 76,36 11-214,-39-13 111,0-1-1,13 3 1,-24-5 105,0 0 0,0 0 0,1 0-1,-1 0 1,0 0 0,0 0 0,0 0 0,0 0 0,0 0 0,0 0 0,1 0 0,-1 0 0,0 0 0,0 0 0,0 0 0,0 0 0,0 0 0,0 0 0,1 0 0,-1 0 0,0 0 0,0 0 0,0 0-1,0 0 1,0 0 0,0-1 0,0 1 0,1 0 0,-1 0 0,0 0 0,0 0 0,0 0 0,0 0 0,0 0 0,0 0 0,0-1 0,0 1 0,0 0 0,0 0 0,0 0 0,0 0 0,0 0 0,0 0-1,0 0 1,0-1 0,0 1 0,0 0 0,0 0 0,0 0 0,0 0 0,0 0 0,0 0 0,0-1 0,0 1 0,0 0 0,0 0 0,0 0 0,0 0 0,0 0 0,0 0 0,0 0 0,0-1 0,0 1-1,0 0 1,-2-11-170,-1 1-1,0-1 0,-1 0 0,-6-13 1,9 22 150,-6-18-717,-31-100-193,26 83-1303,-11-34-6073,54 166 6248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5.4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12376,'0'0'3737,"6"6"-2939,1 1-678,-1 0 59,0-2 1,11 10-1,11 8 239,11 11-332,38 36-69,-63-55 38,55 65 59,-57-63 106,42 71 79,-45-70-126,23 81 81,-28-79-28,-1 0-131,-2 0-1,0 0 0,-3 25 1,2-40-75,-1 4 14,0-1 0,-3 15 0,3-20-20,0 0-1,0-1 0,0 1 0,0 0 0,0-1 0,0 1 0,-1-1 1,0 0-1,1 1 0,-1-1 0,0 0 0,0 0 0,-4 3 0,5-4 8,0 0-1,0-1 1,0 1 0,0 0-1,0-1 1,0 1-1,0-1 1,0 1-1,0-1 1,0 0-1,0 0 1,-3 1-1,4-1-7,-1-1 0,0 1 0,0 0-1,0 0 1,0-1 0,1 1-1,-1-1 1,0 1 0,0-1 0,1 1-1,-1-1 1,0 0 0,1 1-1,-1-1 1,0 0 0,1 1 0,-1-2-1,-2-2 41,1 0-1,-1 0 1,1 0-1,0 0 0,0 0 1,1-1-1,-1 1 0,1-1 1,-1-7-1,0-2 122,1-23 0,1 34-158,2-4 204,18-27 64,-15 29-184,4 2-62,1 0-1,10-2 0,-11 5-75,41 18-145,-39-11-522,6 11 212,18 24 0,-33-40 391,-1 0-1,0-1 0,1 1 0,-1 0 0,1-1 0,2 3 0,77 61-806,-55-45-1451,23 20-6400,-115-93 6582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6.0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 11296,'0'0'5016,"7"-2"-4510,20-6-397,-15 6-69,44 6 23,-44-1 10,4 5-12,23 17 0,-30-16 107,1 4-73,-1 0 1,-1 1-1,0 0 1,12 29-1,-17-33-73,-2-6-2,1 0 0,-1 0 0,-1 0 0,1 0 0,-1-1-1,1 8 1,-1-2 29,0-1-1,0 1 0,-1 0 1,0-1-1,0 1 0,-1-1 1,-1 0-1,-3 12 0,5-19-24,0 1 1,-1-1-1,1 0 0,0 1 1,-1-1-1,1 0 0,-1 0 0,1 0 1,-1 0-1,1 0 0,-1 0 1,0 0-1,0 0 0,1-1 0,-1 1 1,0-1-1,0 1 0,0-1 1,0 0-1,0 1 0,1-1 0,-4-1 1,4 1-19,1 0 1,0 0 0,-1 0-1,1 0 1,-1 0 0,1 0-1,0 0 1,-1-1 0,1 1-1,0 0 1,-1 0 0,1 0-1,0-1 1,0 1 0,-1 0-1,1 0 1,0-1 0,0 1-1,-1 0 1,1 0 0,0-1-1,0 1 1,0 0 0,0-1-1,-1 1 1,1 0 0,0-1-1,0 1 1,0-1 0,0 1-1,0 0 1,0-1 0,0 1-1,0 0 1,0-1 0,0 1-1,0 0 1,0-1 0,0 1-1,0-1 1,0 1 0,1 0-1,-1-1 1,0 1 0,0 0-1,0-1 1,1 1 0,5-7 16,1 0-13,0 0 0,15-11 0,-16 14-14,-3 2-15,-1 0 1,0 1-1,1 0 0,-1-1 1,0 1-1,6-1 0,-7 1 23,7-2-108,0 1-1,-1-1 0,12-1 1,-17 4-60,1 0 0,-1 0 0,1-1 0,-1 1 0,0 1-1,1-1 1,-1 0 0,1 0 0,-1 1 0,1 0 0,-1-1 0,0 1 0,1 0 0,-1 0 0,0 0 0,0 1 0,4 1 0,-4 1 22,-2-4 85,0 0 0,0 0 0,0 0 0,0 1 0,0-1 0,0 0 0,0 0 0,0 0 0,0 0 0,0 0 0,0 0 0,1 0 0,-1 1 0,0-1 1,0 0-1,0 0 0,0 0 0,0 0 0,0 0 0,0 0 0,0 0 0,1 0 0,-1 0 0,0 0 0,0 0 0,0 1 0,0-1 0,0 0 0,0 0 0,1 0 1,-1 0-1,0 0 0,0 0 0,0 0 0,0 0 0,0 0 0,0 0 0,1 0 0,-1 0 0,0 0 0,0-1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6.4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12376,'4'0'218,"0"1"0,0-1 0,-1 1 0,1 0 0,0 0 0,0 0 0,-1 0 0,1 1 0,3 1 0,1 1 156,-5-3-232,-1 0-1,1 0 1,-1 1-1,0-1 1,1 1-1,-1-1 1,4 4-1,3 3 34,1-1-79,18 14 298,2 5-94,10 10-240,-1 5-60,-4 6 0,-21-29 1,-2-2 4,-1-1 0,15 31 0,-15-23 49,15 41 0,-26-64-52,-1-1-1,1 1 1,0 0-1,0 0 0,0 0 1,0 0-1,0 0 1,0 0-1,0 0 0,-1 0 1,1 0-1,0 0 0,0 0 1,0 0-1,0 0 1,0 0-1,0 0 0,-1 0 1,1 0-1,0 0 0,0 0 1,0 0-1,0 0 1,0 0-1,0 0 0,0 0 1,-1 1-1,1-1 1,0 0-1,0 0 0,0 0 1,0 0-1,0 0 0,0 0 1,0 0-1,0 0 1,0 0-1,-1 1 0,1-1 1,0 0-1,0 0 0,0 0 1,0 0-1,0 0 1,0 0-1,0 0 0,0 1 1,0-1-1,0 0 1,0 0-1,0 0 0,0 0 1,0 0-1,0 0 0,0 1 1,0-1-1,0 0 1,0 0-1,0 0 0,-7-7 144,5 5-95,1-1-1,0 1 0,-1-1 0,1 1 0,1-1 0,-1 0 0,0 0 0,1 1 0,-1-1 1,1 0-1,0-5 0,0 8-41,0 0-1,0 0 1,0 0 0,-1 0 0,1-1 0,0 1 0,0 0 0,0 0-1,0 0 1,1 0 0,-1 0 0,0-1 0,0 1 0,0 0-1,0 0 1,0 0 0,0 0 0,0 0 0,0 0 0,0-1-1,0 1 1,0 0 0,0 0 0,0 0 0,0 0 0,1 0 0,-1 0-1,0 0 1,0 0 0,0 0 0,0-1 0,0 1 0,1 0-1,2-1 40,0 0-1,0 0 1,0 0-1,0 0 1,0 0-1,0 0 1,4 1-1,-6 0-30,-1 0-1,1 0 1,-1 0-1,1 0 0,-1 0 1,0 0-1,1 0 0,-1 0 1,1 0-1,-1 0 1,1 0-1,-1 0 0,0 0 1,1 1-1,-1-1 0,1 0 1,43 28 337,-35-20-180,0 5-241,0 0-1,-1 1 1,0-1-1,11 30 1,-11-5-702,-7-34 541,0 0-1,0 0 0,0 0 0,-1 0 1,0 0-1,0 1 0,0-1 1,0 0-1,0 0 0,-1 0 0,0 0 1,-2 6-1,-1 5-10263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6.9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0 104 13536,'23'-12'826,"-9"5"707,19-13 1,-32 20-1473,-1-1 0,1 1 1,0-1-1,-1 1 0,1-1 0,-1 1 1,0-1-1,1 1 0,-1-1 1,1 1-1,-1-1 0,0 1 0,1-1 1,-1 0-1,0 1 0,0-1 1,1 0-1,-1 1 0,0-1 0,0 0 1,0 1-1,0-1 0,0-1 0,0 1-50,0 0-1,0 0 1,0 1-1,0-1 0,1 0 1,-1 0-1,0 0 1,0 0-1,1 0 0,-1 0 1,1 0-1,-1 0 1,1 1-1,0-2 0,2-1-21,-1 0 0,1 0-1,0 0 1,0 1 0,0-1-1,0 1 1,1 0-1,-1 0 1,1 0 0,-1 0-1,1 1 1,0 0 0,0-1-1,4 0 1,-2 1-10,-4 1 9,0-1 0,-1 1-1,1 0 1,0 0 0,0 0 0,-1 0-1,1 0 1,0 0 0,0 0 0,-1 1-1,1-1 1,2 1 0,21 7-116,7 5 102,-25-8 36,1 1-1,-1-1 0,0 1 1,0 0-1,0 1 0,-1-1 1,0 1-1,0 1 0,-1-1 1,6 10-1,1 13 47,-8-16 177,-2 11-73,0 34-1,-4-41 34,-20 75 70,16-75-108,2-9-99,-5 10 12,0 0-1,-2-1 1,-12 19-1,22-36-58,-9 12 47,0 0 0,-24 23-1,2-10-16,31-26-39,1 0 0,0 1-1,0-1 1,0 0 0,-1 0-1,1 0 1,0 0 0,0 0 0,0 0-1,-1 1 1,1-1 0,0 0 0,0 0-1,-1 0 1,1 0 0,0 0-1,0 0 1,-1 0 0,1 0 0,0 0-1,0 0 1,-1 0 0,1 0 0,0 0-1,-4-1-14,0-1 0,0 1-1,1 0 1,-1-1-1,1 0 1,-5-3-1,7 5-11,1-1-1,-1 1 0,1 0 0,0-1 0,-1 1 1,1 0-1,0-1 0,-1 1 0,1-1 1,0 1-1,0 0 0,-1-1 0,1 1 1,0-1-1,0 1 0,0-1 0,0 0 0,-5-17-361,-5-35 0,9 34-505,4-82-226,-3 99 1090,0 0 0,1 0 0,-1 0 0,0 0 0,1 0 0,-1 0 0,2-4 0,48-97-2225,-2 9-7585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19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6857 53 13536,'-27'-11'315,"0"2"0,-1 0 0,-52-7 0,32 11 495,-1 2 1,-95 8 0,-96 26 237,180-22-847,-207 33 510,-168 23-156,-499 12 125,265-70-82,148-6-150,298 6-157,-371 1 327,387-16-420,-167-1 117,-162 27 36,198-5-191,257-11-173,-94 5-2,2 12-4,71 2-153,58-12-666,-209 49-276,177-40-1768,-76 16-6969,354-80 7417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7.3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14704,'87'48'3350,"-83"-46"-3311,8 6-213,56 46-112,-54-41-106,16 20 133,33 49 0,-46-50 295,-13-21 164,-3-6-159,-1-1 0,0 1 0,0-1 0,0 0 0,-1 1 0,1-1 0,-3 8 0,3-12-18,-1 1-1,1-1 0,0 1 0,0-1 0,0 0 0,0 1 0,-1-1 0,1 0 0,0 1 0,0-1 0,-1 0 0,1 0 0,0 1 0,-1-1 0,1 0 1,0 0-1,0 1 0,-1-1 0,0 0 0,-8 5 176,0-1 0,0-1-1,-1 0 1,0 0 0,1-1 0,-21 2 0,-2-3 169,27-1-216,-27-3-8,101 19-825,-61-14 382,-1 0 0,1-1 0,12 1 0,-1-1 113,32 5-70,-32-5-335,71-12-137,-63 6-1254,27-2-5588,-126 17 5685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09.3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127 147 13448,'9'34'2211,"7"59"0,-10-35-1554,-1 48-151,-4-85-498,10 146 220,-11-163-149,0 0 0,1 0 1,-1-1-1,1 1 0,1 5 1,0-4-44,-2-6-26,1 1 0,0-1 0,-1 1 1,1-1-1,-1 1 0,1-1 1,0 1-1,-1-1 0,0 1 0,1-1 1,-1 0-1,1 0 0,2-5 0,8-11 91,19-30 23,-23 38-16,32-29 45,-39 38-148,0 0 1,1-1-1,-1 1 0,1 0 0,-1-1 1,0 1-1,1 0 0,-1 0 0,1-1 1,-1 1-1,1 0 0,-1 0 0,1 0 1,-1-1-1,1 1 0,-1 0 0,2 0 1,9-1 37,1 1 1,17 1-1,-28-1-39,0 0 0,-1 0 0,1 1-1,0-1 1,-1 0 0,1 0 0,0 0-1,-1 1 1,1-1 0,0 0 0,-1 1-1,1-1 1,-1 0 0,1 1 0,0 0-1,14 11 28,-1 1 1,12 16-1,-14-14 29,0 1 0,-1 0 0,12 26 0,-21-38-54,5 12 16,-4-7-19,5 13 17,4 23 1,-10-36-21,-1-1 1,0 1-1,0-1 0,-1 1 0,0 0 1,0-1-1,-3 13 0,2-16-19,0-1-1,-1 1 1,0-1-1,-2 5 1,4-8 9,0-1 0,0 0-1,0 0 1,-1 0 0,1 0 0,0 0 0,0 1 0,0-1-1,0 0 1,0 0 0,-1 0 0,1 0 0,0 0-1,0 0 1,0 0 0,-1 0 0,1 1 0,0-1 0,0 0-1,0 0 1,-1 0 0,1 0 0,0 0 0,0 0-1,0 0 1,-1 0 0,1 0 0,0 0 0,0-1-1,0 1 1,-1 0 0,1 0 0,0 0 0,0 0 0,0 0-1,-18-3-265,-32-10-1,32 6-43,1 1 1,0-2-1,-21-13 1,32 18 230,3 1-39,1 1 0,-1-1 0,1 0 0,-5-4 0,-84-87-738,73 71 372,-59-99-147,63 96 396,-46-105-19,51 104 392,-20-101 140,28 123-159,1 0 1,-1 1-1,1-1 0,0-6 0,15-103 694,-14 111-721,-1 0-1,0 1 1,1-1-1,0 0 1,-1 0-1,1 0 0,0 0 1,2-2-1,2-6 164,1 1-1,11-13 1,-9 14-155,1 0 1,12-9 0,-21 17-91,2-1 69,-1-1 1,1 1 0,-1 0-1,1 0 1,0 0 0,0 0-1,0 1 1,2-2-1,24-6 331,49-8 0,-54 15-158,98 11-8,-97-7-534,154 12-1570,-126-17 1698,-20 2-2149,30 0-6445,-145 0 6584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10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67 13360,'0'0'1537,"5"-5"-252,16-16-885,-19 19-275,-1 0 0,1 0-1,0 0 1,0 0 0,0 1-1,0-1 1,0 1 0,1 0-1,2-2 1,4-1 61,16-10 5,-24 14-170,0-1 1,0 1-1,-1-1 0,1 1 0,0 0 0,0-1 1,0 1-1,0 0 0,0 0 0,2 0 0,17-2 104,27 4 0,-32 1-277,7 5 50,31 17 1,-40-16 35,0-1 0,0 2 1,17 15-1,-21-17 52,-3-3 7,0 0-1,-1 0 1,1 1 0,-1 0-1,0 0 1,-1 0 0,1 0 0,5 14-1,-9-19 8,1 3 26,0 1-1,0-1 0,2 9 0,-3-11 20,-1 0 0,0 0 1,1 1-1,-1-1 0,0 0 1,0 1-1,0-1 0,0 0 0,-1 0 1,1 1-1,0-1 0,-2 2 1,0 1 36,-1-1 0,0 0 1,0 0-1,0 0 1,-1-1-1,0 1 0,1-1 1,-1 0-1,0 0 0,-5 3 1,4-3-29,-56 37 347,102-21-982,-34-15 567,33 33 1,-32-28 28,27 53 38,-30-47 102,6 74 65,-11-71-72,-20 66 46,14-69-132,-28 41 23,34-56-83,-1 1-1,1-1 1,0 1-1,-1-1 1,1 1 0,-1-1-1,1 0 1,0 1-1,-1-1 1,1 0 0,-1 1-1,1-1 1,-1 0-1,1 1 1,-1-1-1,1 0 1,-1 0 0,1 0-1,-1 0 1,0 1-1,-14 1 4,1 1-1,-1-2 0,-24 0 1,21-3-119,-12-5-257,1-1 0,0-2-1,-30-14 1,4-7-374,-12-8-2056,36 21-5429,72 42 6180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11.4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32 13360,'0'0'2665,"4"-2"-2187,72-20 145,-58 19-621,0 1 1,0 0-1,1 1 0,-1 1 0,30 4 0,-42-3 9,0 0 0,0 1 0,0-1 0,0 1 0,0 1 0,0-1 0,0 1 0,-1 0 0,1 1 0,-1-1 0,0 1 0,8 8 0,-6-5 27,0 1 0,0 0 0,-1 0 0,0 1-1,0 0 1,6 13 0,-9-14-28,0 0-1,-1 0 0,1 0 0,-2 0 0,2 13 1,-1-11 5,-1 5 80,-4 63 34,0-63-74,2-12-42,-2 10 17,-1-1-1,0 0 1,0-1-1,-2 1 1,-6 12-1,8-18 22,2-2-28,-1 1 0,1-1 0,-1 1 0,0-1 1,-1 0-1,1 0 0,-1 0 0,0-1 0,0 1 1,-5 3-1,4-4 43,0 0 0,0-1 0,-1 1 0,1-1 0,-1 0 0,0-1 0,0 1 0,1-1 0,-12 0 0,11-1 27,0-1-1,0-1 1,1 1 0,-1-1 0,0 0-1,-9-5 1,15 7-86,-1 0 0,1 0-1,0-1 1,0 1 0,-1 0-1,1 0 1,0 0 0,0-1 0,0 1-1,-1 0 1,1 0 0,0 0-1,0-1 1,0 1 0,0 0 0,0 0-1,-1-1 1,1 1 0,0 0 0,0 0-1,0-1 1,0 1 0,-2-10 57,-1-1 0,1-11 0,1 22-64,1-1 1,0 0-1,0 1 1,0-1-1,0 1 1,0-1-1,0 1 1,1-1-1,-1 1 1,0-1-1,0 1 1,0-1-1,0 1 1,1 0-1,-1-2 1,5-6 3,1 0 1,-1 0 0,9-8-1,-5 10 16,0 3-14,0 1 0,0 0-1,15-2 1,-12 5-11,5 4-45,-1 1-1,0 0 1,0 2 0,28 16 0,-2 8-469,-7-6 83,-8-5-2525,2 0-5579,-67-50 6446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11.8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15328,'30'56'1303,"-9"45"9,7 49-1312,19 42-800,13 51 1016,45 191-12711,-210-868 12495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41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 80 15600,'-58'-34'244,"42"27"977,-86-23 371,78 26-986,-109-1-43,108 6-1388,-81 8-214,74-7-1253,-31 3-6076,148-11 6290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43.7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62 15152,'9'-2'290,"0"1"0,-1 1 0,1-1 0,0 1-1,16 2 1,5 0 276,-18-2-564,20-4 0,-20 3-149,1-2-678,64-25-234,-53 19-978,23-7-5012,-110 38 5305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44.1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75 17303,'0'0'0,"49"0"1424,-5 3 0,14 1-1424,19-19-904,16-10 904,78-16-13847,-342 82 13847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47.5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17567,'0'0'0,"7"0"0,2 0 0,-4 0 872,-2 0-872,0 3 880,-3 1-880,4-1-1480,1-1 1552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48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16408,'0'0'1839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4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59 2872,'-57'27'219,"48"-24"1040,7-3-750,7-6-255,-4 5-83,68-57 4377,-46 37-2875,-23 20-1651,0 1-1,0 0 1,0 0-1,0 0 1,0 0-1,0 0 1,0 0 0,0 0-1,1 0 1,-1-1-1,0 1 1,0 0 0,0 0-1,0 0 1,0 0-1,0 0 1,0 0-1,0 0 1,1 0 0,-1 0-1,0 0 1,0 0-1,0 0 1,0 0-1,0 0 1,0 0 0,1 0-1,-1 0 1,0 0-1,0 0 1,0 0 0,0 0-1,0 0 1,0 0-1,1 0 1,-1 0-1,0 0 1,0 0 0,0 0-1,0 0 1,0 0-1,1 0 1,0 1 63,0-1 1,0 1-1,1-1 0,-1 1 1,0 0-1,0-1 0,0 1 0,0 0 1,1 0-1,0 1 0,0 1 50,0 0 0,0 0-1,-1 0 1,1 0 0,-1 0 0,0 0-1,1 5 1,23 99 874,-21-78-474,14 164 197,-15-149-304,6 198 146,-6-190-294,10 230 71,-10-233-278,8 177-131,-10-205-137,-1-21 169,0 0-1,0 0 1,0 0-1,0 0 1,0 0-1,0 0 1,0 0 0,0 0-1,0 0 1,0 0-1,-1 0 1,1 0-1,0 0 1,0 0-1,0 0 1,0 0 0,0 0-1,0 0 1,0 0-1,0 0 1,0 0-1,0 0 1,0 0-1,0 0 1,0 0 0,0 0-1,0 0 1,0 0-1,0 0 1,0 0-1,0 0 1,0 0-1,-1 0 1,1 0-1,0 0 1,0 0 0,0 0-1,0 0 1,0 0-1,0 0 1,0 0-1,0 0 1,0 0-1,0 0 1,0 0 0,0 0-1,0 1 1,0-1-1,0 0 1,0 0-1,0 0 1,0 0-1,0 0 1,0 0 0,0 0-1,0 0 1,-3-5-280,-1-6-257,1 0 0,0-1 0,-3-21 0,1-25-1628,1 11-5795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57.9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13266 268 10672,'0'0'8281,"-10"5"-8023,-28 14-160,22-12 128,-61 19 77,53-18-132,-39 8 0,41-11-121,1 0 185,-95 12 91,91-14-126,-109 4 44,106-6-222,-108-1 20,108-1 18,-118-2 32,112 2 8,-177-3 39,167 4-44,-164 12 43,168-9-36,-160 13 59,159-13 12,-168 14 62,168-14-102,-162 4 41,163-6-108,-164 5 38,164-4 16,-158 4 35,160-4-102,-149 14 23,150-13-16,-157 15 23,155-15-30,-156 7 15,155-9-46,-161-7 16,160 3 2,-165-18 18,165 15-12,-160-19 40,162 21 62,-154-18 44,155 19-146,-149-10 22,149 11-6,-151-12 27,151 12-34,-158-6 19,157 7-52,-147-1 16,149 2 2,-56 0 0,-17 0-30,-94 2-1,167-1 4,-135-1 10,138 0 10,-139 0 17,138 0-4,-141 0 14,142 0-38,-128 0 16,129 0 2,-133 4 12,132-4-32,-140-1 11,139 0 2,-51-2 1,-20-1-26,-89-13 1,158 13 4,-155-20 5,154 18-10,-148-31 12,149 29 8,-151-33 18,151 32-4,-146-35 16,147 36-38,-142-32 12,141 33 8,-153-23 12,152 24-32,-155-19 11,155 20 2,-59-7 1,-18-1-26,-105-6 1,180 16 4,-156-7 10,157 9 10,-158-3 17,159 4-4,-155 1 14,155 1-38,-148 8 16,148-8 2,-157 8 12,156-9-32,-159 8 6,158-8-18,-155-1 8,157 0-8,-160 1 10,160 0 4,-141 3 11,144-2-20,-135 10 17,136-9 36,-149 7 18,147-9-62,-137 5 16,140-5 4,-136-1 16,135 0-38,-144 4 7,144-3-14,-129 9 9,133-7 6,-42 2 4,-7 1-24,-50 11-113,116-15 48,-99 13-245,90-13-372,-75-7-263,68 3-2467,-31-1-8272,139 7 8790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59.7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13900 448 15152,'-6'-3'1333,"-1"-1"-1209,2 2 115,0-1-1,0 0 1,0 1 0,0 0-1,0 1 1,-1-1-1,-7 0 1,-4 0 124,0-1-1,0 0 1,0-2-1,-24-8 1,5 1-279,-156-42 503,132 41-628,-77-9 1,-89-4-154,65 0 176,99 15 20,13 5-1,-84 1-1,86 5 24,-63-9 1,89 7 143,-55-4 4,-294-19 161,-37 32 166,155 8-193,166-10-127,-31 0-118,83-5-55,-146 0 72,122-3-15,-64-11 0,62 3-38,29 6 30,-192-27 26,175 25-28,-191-18 22,190 22-22,-197-1 22,198 5-22,-197 14 31,234-14-73,-271 13 202,-34-22-121,300 7-89,-122-10 49,88 4 15,-40-6-15,-19-4-32,64 10 28,-176-31 45,176 31 62,-180-18 38,180 22-180,-179 1 13,179 3 20,-180 13 21,180-10-14,-179 23 21,180-23-26,-179 11 25,179-13-20,-183 0 22,181-2-22,-193-10 22,191 8-22,-187-8 22,189 9-22,-188 11 22,186-7-22,-194 17 22,193-15-22,-191 23 22,191-23-22,-227 28 15,-151 9 0,46-4 128,126 3-80,-163 11 124,-1-45-92,380-8-141,-340-23 78,313 17-58,-74 0-1,-65 11-2,14 0 17,-125-8 128,194 1-154,-394 33 215,487-27-208,-60 5 3,-29 3-20,-130 5-62,202-15-230,-173-7-197,214 6 368,0-1-1,0 1 0,0-1 1,0 0-1,-9-2 0,-69-26-583,60 18 571,-27-18 0,40 23-977,0 0 0,-15-5 0,-69-31-10383,219 98 8647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01.3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12788 334 13176,'-20'-23'224,"14"19"896,5 4-1033,-5-2 171,0 0 0,0 1 0,0-1 0,0 1 0,-1 1 0,1-1 0,-7 1 0,-77-1 614,21 1-232,8 1-576,-65 6-62,100-6 6,-110 6 42,107-7 130,-129 2 64,122-2-104,-172-2 64,165 2-24,-159-4 79,162 4-44,-160 1 73,161 0-160,-144 5 45,147-5-100,-153 3 39,151-5 10,-162-9 47,160 7-74,-157-18 35,158 17-70,-162-19 18,162 19-52,-151-10 24,152 13 36,-150-1 37,149 3-28,-161 2 34,161-2-74,-154-1 21,155-1-50,-157-13 16,155 10 4,-164-18 14,163 18-40,-168-12 11,167 13 2,-171-4 25,172 5 28,-155-11 22,157 10-86,-155-21 12,154 18-14,-183-35 11,100 12-3,8 1 11,51 17 74,-104-4 0,-62 16 127,157 5-89,-75 14 0,16 0-61,103-16-28,-117 16 20,113-16-60,-165 7 34,157-10 72,-168-1 60,168-1-42,-172-7 49,-36 0 56,140 16 148,86-5-385,-8 0-1,-170 14 21,158-13 52,-172 16 24,172-17-84,-169 7 14,169-8 2,-169-2 22,168-1-16,-179-4 33,178 4 14,-167-4 27,170 4-100,-164 1 24,164 0 36,-170 3 24,169-2-84,-174 9 16,173-8 4,-182 12 16,181-11-38,-64 3 0,-22 1-16,-101-2-2,192-5 6,-159-2 8,160 1-10,-150-3 6,152 4 10,-57 0 3,-21 1-18,2 3-2,0 3-4,-97 8-5,172-12-14,-152 9-50,152-10-184,-148 6-160,146-7-162,-180 1-255,153-1-2511,-65-1-7900,309-1 8466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04.2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13088,'0'0'6599,"3"7"-6052,15 28-438,22 55-277,-25-54-250,15 54 0,-20-40-50,-8-41 525,3 17-849,0 0 1,12 32-1,-17-58 758,1 0 0,-1 1 0,0-1 0,0 0 1,1 0-1,-1 1 0,0-1 0,0 0 0,1 0 0,-1 0 1,0 1-1,1-1 0,-1 0 0,0 0 0,1 0 0,-1 0 0,0 0 1,1 0-1,-1 0 0,1 1 0,-1-1 0,0 0 0,1 0 0,-1 0 1,0-1-1,1 1 0,-1 0 0,1 0 0,-1 0 0,0 0 1,1 0-1,-1 0 0,0 0 0,1-1 0,-1 1 0,0 0 0,0 0 1,1 0-1,-1-1 0,1 1-39,0-1 42,1 0 1,-1-1-1,1 1 0,-1 0 1,0-1-1,0 1 0,1-1 0,-1 1 1,0-1-1,1-3 0,10-23-1091,-9 20 196,13-30-7654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04.7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235 20 10400,'-13'3'632,"12"-2"-458,-1 0-1,1-1 1,-1 1 0,0-1-1,1 0 1,-1 0-1,0 1 1,0-1 0,1 0-1,-1 0 1,0 0 0,1-1-1,-1 1 1,0 0-1,1-1 1,-4 0 0,-50-21 1092,46 20-971,-44 5 124,43-1-118,0 3-158,-1 0 1,-10 9-1,14-8 177,4 0-232,1 0 0,-1 0 0,1 0 0,-3 9 0,6-6 194,1 0-185,2-1 0,-1 0 1,8 13-1,-4-12 138,7 4-62,17 10 0,-20-17 127,0-3-189,0 0 0,1-1 0,11 2 0,-17-4-69,0 1 0,1-1 0,-1-1 0,1 1 0,-1-1 0,0 0 0,1 0 0,-1-1 0,8-3 0,-11 4-23,0-1-1,0 0 1,0 0-1,0 0 1,0 0 0,5-5-1,-7 6-8,1-1-1,-1 1 0,0-1 1,0 1-1,0-1 1,0 0-1,0 1 1,0-1-1,0 0 1,-1 0-1,1 1 1,-1-1-1,1 0 1,-1 0-1,1-3 1,-3-1-4,-9-9-174,0 0 0,-13-13-1,19 22 119,4 5-28,0-1 1,-1 1-1,1-1 0,-1 1 1,1-1-1,-1 1 0,1 0 0,-3-1 1,-43-33-3028,31 22-7695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05.2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273 262 10488,'-28'-57'3321,"27"55"-3240,0 1 1,0-1-1,0 1 1,0 0 0,0-1-1,0 1 1,-1 0-1,1 0 1,0 0-1,-1 0 1,1 0-1,-1 0 1,1 0-1,-1 0 1,0 1-1,1-1 1,-1 1-1,-3-1 1,-1 0 3,0 0 0,0 0 0,-9 1 0,10 0-61,2 0 56,0 0 0,0 0 0,0 1-1,-1-1 1,1 0 0,0 1 0,0 0 0,-3 1 0,-6 2 28,0-2-42,6-1 20,1 1 1,-1-1-1,1 1 1,-8 3-1,3 0 97,0 0 0,-16 10 1,21-12-115,0 1 0,0 0 0,1 0 0,-1 0 1,1 1-1,0-1 0,-4 7 0,6-5 166,2-3-221,1 0 1,-1-1 0,1 1-1,-1-1 1,1 1 0,0-1-1,0 1 1,0-1 0,0 1-1,0-1 1,1 0 0,-1 0-1,1 0 1,-1 0 0,1 0-1,0 0 1,0 0 0,0 0-1,0-1 1,0 1 0,0-1-1,5 3 1,10 6-6,1-2 1,-1 0-1,37 10 1,59 9 21,-108-26-31,6 1-17,0 0 0,22 0 0,-30-2 9,1 0 0,0-1 0,-1 1 0,1-1 0,-1 1 0,1-1 0,-1 0 0,1-1 1,-1 1-1,1 0 0,-1-1 0,4-2 0,-6 3-11,-1 0 1,1 0-1,0-1 1,0 1-1,-1 0 1,1 0-1,-1-1 1,1 1-1,-1 0 1,0-1-1,1 1 1,-1 0-1,0-1 1,0 1-1,0 0 1,0-1-1,0 1 1,0 0-1,0-1 1,-1 1-1,0-3 1,1 3-14,-3-7-253,-36-56-209,5 10-1164,22 34 1574,5 6-89,-24-88-1859,2 6-7088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05.7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229 34 11296,'-8'-1'452,"0"0"-1,0 0 1,0-1 0,0 0 0,0 0 0,0-1 0,1 0 0,-11-5 0,16 7-426,-3-1 169,0 0 1,0 1-1,-1-1 1,1 1-1,0 0 1,-1 1-1,1 0 1,-8 0 0,5 0-27,-1 1 0,0 0 0,-15 4 0,17-1 37,-23 24 102,30-28-293,-1 0-1,1 0 0,0 1 1,0-1-1,-1 0 0,1 1 0,0-1 1,0 0-1,0 1 0,-1-1 1,1 0-1,0 1 0,0-1 0,0 1 1,0-1-1,0 0 0,0 1 1,0-1-1,0 1 0,0-1 0,0 12 124,0 0 0,3 21 0,1-21 128,5 4-76,20 27 0,-19-32 112,46 29 119,-44-36-146,-1-2-156,-1-1 1,23 0-1,-24-4 1,-4 0-93,-1-1 0,1 0 0,0-1 0,-1 1 0,5-7 0,-5 2 59,-3 2-73,0 0 0,0 0 0,0-1-1,-1 1 1,0-1 0,-1 1-1,-1-8 1,-14-55-55,16 67 42,-2-2 140,0-6-3480,-2-3-6631,9 33 7515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18.6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1 201 10136,'15'-30'1123,"-9"16"-221,6-22 622,-6 19-923,-5 15-432,-1-1-1,1 1 1,0 0 0,0-1-1,0 1 1,0 0-1,1 0 1,-1 0 0,1 0-1,1-3 1,-1 4-114,-1-1 1,0 1-1,1-1 1,-1 1-1,1 0 1,-1 0-1,1 0 1,0 0-1,0 0 0,-1 0 1,1 0-1,0 0 1,0 1-1,0-1 1,0 1-1,0 0 1,0-1-1,0 1 1,0 0-1,0 0 1,0 0-1,0 0 1,0 1-1,3 0 0,2 2-19,0 0 0,0 1-1,0 0 1,-1 1-1,0-1 1,1 1-1,-2 0 1,1 1-1,-1-1 1,0 1-1,0 0 1,0 1-1,-1-1 1,0 1 0,0 0-1,-1 0 1,0 0-1,0 0 1,-1 1-1,0-1 1,0 1-1,1 9 1,-1 31 249,-2-46-256,0 1 0,-1 0 0,1-1 0,-1 1 0,1-1 0,-1 1 0,0-1 0,0 1 0,0-1 0,0 1 0,-1-1 0,1 0 0,-1 1 0,-2 2 0,2-2 4,-1 0 23,1-1-1,-1 1 1,0 0-1,0-1 0,0 1 1,0-1-1,-1 0 1,1 0-1,0 0 1,-1-1-1,1 1 1,-1-1-1,0 0 1,1 0-1,-1 0 1,0 0-1,-5 0 1,7-1-49,0 0 1,0 0-1,0-1 1,0 1-1,0 0 1,1-1-1,-1 1 1,0-1 0,0 0-1,-2-1 1,4 2-7,-1 0 0,1 0 0,-1 0 0,1-1 0,0 1 0,-1 0-1,1-1 1,0 1 0,-1 0 0,1 0 0,0-1 0,-1 1 0,1-1 0,0 1 0,0 0 0,-1-1 0,1 1 0,0-1 0,0 1 0,0 0 0,0-1 0,0 1 0,-1-1 0,1 1 0,0-1 0,0 1 0,0-1 0,0 1 0,0-1 0,0 1 0,1 0 0,-1-1 0,0 1 0,0-1 0,0 1 0,0-1 0,0 1 0,1 0 0,-1-1 0,0 1 0,0-1 0,1 1 0,-1 0 0,0-1 0,1 1 0,-1-1 0,1 1 1,0-1-1,0 0 1,0 1 0,0-1 0,0 0-1,0 1 1,0-1 0,0 1 0,0 0-1,1-1 1,-1 1 0,0 0-1,0 0 1,0-1 0,0 1 0,1 0-1,-1 0 1,2 1 0,22 3 25,-5 3 2,32 15-1,-14-6 35,-38-17-60,0 0-1,0 1 1,0-1-1,0 0 1,0 0 0,0 1-1,-1-1 1,1 0-1,0 0 1,0 1-1,0-1 1,-1-1 0,1 2-2,-3-4-48,0-1 1,1 1-1,-7-6 1,-6-11-202,-20-60-1618,29 64 1819,1 4-79,0 1 0,1-1-1,-3-23 1,0 0-1857,-12-49-8663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19.4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24 11744,'1'0'372,"1"-1"0,0 1 1,0-1-1,0 1 0,-1-1 1,1 0-1,0 0 0,2-1 0,15-6 2509,-18 7-2865,-1 1 0,1 0 0,0 0 0,0-1 0,-1 1 0,1-1 0,0 1 0,-1 0 0,1-1-1,0 1 1,-1-1 0,2-1 0,-2 2 1,0 0 1,1 0-1,-1 0 0,0 0 0,0-1 0,1 1 1,-1 0-1,0 0 0,0 0 0,1 0 1,-1 0-1,0 0 0,1 0 0,-1 0 1,0 0-1,1 0 0,-1 0 0,0 0 0,0 0 1,1 0-1,-1 0 0,0 0 0,1 0 1,-1 0-1,0 0 0,0 0 0,1 1 1,-1-1-1,8 5-2,-7-5 7,3 3-4,-1 0-1,1 0 0,-1 0 0,0 1 0,0-1 1,0 1-1,0-1 0,-1 1 0,0 0 1,3 4-1,1 6 35,7 23 1,-12-32-50,3 12 12,-1 0 1,-1 1-1,0-1 1,-1 1 0,-3 26-1,2-9-4,-1-32 3,1 1 0,0-1 0,-1 0 0,0 0 0,0 1 1,0-1-1,0 0 0,0 0 0,-1 0 0,1 0 0,-1-1 0,0 1 0,0 0 1,-2 2-1,3-4 0,0 0 1,-1 0-1,1-1 1,0 1-1,0-1 1,-1 1-1,1-1 1,0 1-1,-1-1 1,1 0 0,0 1-1,-1-1 1,1 0-1,-1 0 1,1 0-1,0 0 1,-1 0-1,1-1 1,-1 1-1,1 0 1,0-1-1,-2 0 1,0 0 16,1 0 0,-1 0 0,1 0 0,-1 0 0,1-1 0,-1 1 0,1-1 0,0 0-1,0 0 1,-3-2 0,-3-6 20,-1-1 1,2 0-1,-1 0 0,1 0 0,1-1 0,0 0 0,1 0 0,-5-16 0,8 20-48,-7-37 18,8 40-20,0 1 0,1 0 1,0 0-1,0 0 1,0-1-1,1 1 1,-1 0-1,3-6 0,-3 9-1,0 0-1,0 1 0,1-1 0,-1 0 0,0 1 0,1-1 0,-1 1 1,0-1-1,1 1 0,-1-1 0,1 0 0,-1 1 0,1 0 0,-1-1 1,1 1-1,-1-1 0,1 1 0,-1 0 0,1-1 0,0 1 0,-1 0 1,1-1-1,-1 1 0,1 0 0,0 0 0,-1 0 0,1 0 0,0 0 1,-1 0-1,1 0 0,0 0 0,-1 0 0,1 0 0,0 0 0,-1 0 1,1 0-1,0 0 0,-1 0 0,1 1 0,0-1 0,3 2-8,-1-1 0,0 1 0,0 0-1,-1 0 1,1 0 0,4 4-1,127 121-731,-93-89 656,-25-22-67,66 66-172,-6-8-3088,-44-43-5027,-75-73 6357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21.6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17 11296,'0'0'6159,"4"1"-6139,13 1 54,28 0-1,-41-2 7,1 0-1,0-1 1,0 1 0,-1-1 0,1 0 0,0 0-1,-1-1 1,1 0 0,-1 1 0,1-2 0,4-2-1,-8 5-67,-1-1 0,1 1 0,0-1 0,0 1 0,-1 0 0,1-1 0,0 1 0,0 0 0,0-1 0,-1 1 0,1 0 0,0 0 0,0 0 0,0 0 0,0 0 0,0 0 0,-1 0 0,1 0 0,0 0 0,0 1 0,0-1 0,-1 0 0,1 0 0,0 1 0,0-1 0,0 0 0,-1 1 0,1-1 0,0 1 0,-1-1 0,1 1 0,0-1 0,-1 1 0,1 0 0,-1-1 0,1 1 0,-1 0 0,1-1 0,-1 1 0,1 1 0,2 3 16,-1 0 0,0 0 0,0-1 0,3 11 0,-1 2 26,-1-1 0,-1 1 0,-1 0 0,-1 31 1,0-47-50,-2 126 343,2-113-332,0-8 9,0-1 0,0 0 0,-1 0 0,-1 9 1,-4 13 336,-9 30 1,15-57-330,0 1-1,0-1 1,-1 1-1,1-1 1,0 0-1,0 1 1,0-1-1,-1 1 1,1-1 0,0 0-1,0 1 1,-1-1-1,1 0 1,0 1-1,-1-1 1,1 0-1,-1 1 1,1-1-24,0-1 0,0 1 0,-1 0 0,1 0 0,0 0 0,0 0 0,0 0 0,0 0 0,0 0 0,0-1 0,0 1 0,0 0-1,0 0 1,0 0 0,0 0 0,-1 0 0,1-1 0,0 1 0,0 0 0,0 0 0,0 0 0,0 0 0,0 0 0,0-1 0,0 1 0,0 0 0,0 0 0,0 0 0,1 0 0,-1-1 0,0 1 0,0 0 0,0 0 0,0 0 0,0 0 0,0 0 0,0 0 0,0-1 0,0 1 0,0 0 0,1 0-1,-1 0 1,0 0 0,0 0 0,1-2 2,-1 1 0,1 0 0,-1-1-1,1 1 1,0 0 0,0 0 0,0 0-1,0 0 1,0-1 0,0 1 0,0 0-1,0 1 1,0-1 0,2-1 0,-2 1-10,0 1 0,0-1 0,0 1 0,0 0 0,0-1 0,0 1 0,1 0 0,-1 0 0,2-1 0,2 2-2,0 0-1,0 0 1,0 0-1,0 1 1,5 1-1,-6-1-38,-1-1-3,-1-1 0,0 1 0,1 0 0,-1 0 0,0 0 0,0 1 0,0-1 0,0 0 0,3 3 0,3 2-20,27 21-289,11 15-266,-22-21 245,-24-20 353,0-1 0,0 0 0,1 0 0,-1 1 0,0-1-1,0 0 1,0 0 0,1 1 0,-1-1 0,0 0 0,1 0 0,-1 0 0,0 0 0,0 1-1,1-1 1,-1 0 0,0 0 0,1 0 0,-1 0 0,0 0 0,1 0 0,-1 0 0,0 0 0,1 0-1,-1 0 1,0 0 0,1 0 0,-1 0 0,0 0 0,1 0 0,0-1-19,-1 1 0,1-1 0,-1 1 0,0-1 0,1 1 0,-1-1 0,0 0 0,1 1 0,-1-1 1,0 1-1,0-1 0,0 0 0,1 1 0,-1-2 0,1-17-489,-1 19 534,1-7-2633,0-7-5739,-3 32 6310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5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9 198 11032,'-1'2'-282,"-6"21"1483,6-18 390,5-11-820,1-4 218,1 1 1,9-13-1,29-26-646,-40 44-225,5-6-92,-5 6 26,0-1 0,1 1 1,6-5-1,41-34 158,-49 41-204,0-1 0,0 1-1,0 0 1,0 0 0,1 0-1,4-2 1,3-1 1,18-11-8,-18 11-31,7 1-34,20-2 1,-27 7-420,8 6 95,23 13 1,-32-13-617,26 32-248,-31-30 1029,-1 5-392,-2 1 0,2 21 0,-4-35 536,8 59-8252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22.4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0 124 6728,'0'0'8400,"5"-3"-8207,-5 3-198,10-8 134,0 0 0,11-12 1,1-6 262,-11 15-105,0 1 0,1-1 0,20-12 1,-31 22-248,0 1 0,0 0-1,0-1 1,0 1 0,0-1 0,0 1 0,0 0 0,0 0 0,0 0-1,0-1 1,0 1 0,0 0 0,0 0 0,0 1 0,0-1 0,1 0 0,2 1 55,13-1 34,-11 3 131,4 4-80,14 13 0,-18-12 60,6 15-100,-1 0 0,11 32 0,-10-9-32,3 46 39,-15-70-140,-1-19-8,1-1 1,-1 1 0,0-1-1,0 0 1,0 1 0,0-1-1,0 0 1,0 1 0,-1-1-1,1 0 1,-1 0 0,1 0-1,-1 0 1,0 0-1,0-1 1,0 1 0,0-1-1,-4 3 1,2 0-43,0-1 36,4-3 7,-1 0 0,1 0 0,0 0 0,0 0 0,0 0 0,0 0 0,0 0 0,0 0 0,0 0 0,0 0 0,0 0 0,0 0 0,0 0-1,-1 0 1,1 0 0,0 0 0,0 0 0,0 0 0,0 0 0,0 0 0,0 0 0,0 0 0,0 0 0,0-1 0,0 1 0,0 0 0,0 0 0,0 0 0,0 0 0,0 0 0,0 0 0,0 0 0,0 0 0,0 0 0,0 0 0,0 0 0,0 0 0,0-1 0,0 1 0,0 0-1,0 0 1,0 0 0,0 0 0,0 0 0,0 0 0,0 0 0,0 0 0,0 0 0,0 0 0,0-1 0,7 0 67,-1 1-38,1 0 1,-1 0 0,0 0-1,1 0 1,-1 1-1,11 3 1,33 12-28,-43-14-21,40 17-424,-15-5-514,104 38-2256,-77-30-7213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24.9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1 12728,'11'11'268,"-11"-11"-199,0 0 1,0 0 0,1 1 0,-1-1-1,0 0 1,0 0 0,0 0 0,0 1 0,0-1-1,1 0 1,-1 0 0,0 1 0,0-1-1,0 0 1,0 0 0,0 1 0,0-1-1,0 0 1,0 1 0,0-1 0,0 0-1,0 0 1,0 1 0,0-1 0,0 0 0,0 0-1,-1 1 1,1-1 0,0 0 0,0 0-1,0 1 1,0-1 0,0 0 0,-1 0-1,1 0 1,0 1 0,0-1 0,0 0-1,-1 0 1,-2 6 1159,1 2-547,0-3-502,0 1-1,1-1 1,0 0 0,0 1 0,0-1 0,1 1 0,0-1 0,0 1 0,1 10-1,9 48 63,3 4-63,0-9-6,-3-4-41,3 15-106,11 55-520,-14-64-126,-10-58 468,1 0 0,-1 0 0,1 0 0,0 0 0,0 0 0,0 0 0,1 0 0,1 3 0,0 0 49,-2-6 92,-1 0 1,0 1-1,1-1 0,-1 0 0,1 0 1,-1 1-1,0-1 0,1 0 1,-1 0-1,1 0 0,-1 0 0,1 0 1,-1 0-1,1 0 0,-1 0 0,1 0 1,-1 0-1,0 0 0,1 0 0,-1 0 1,1 0-1,-1 0 0,1 0 1,-1-1-1,1 1 0,-1 0 0,0 0 1,1-1-1,0 1-5,15-10-2091,9-2-8273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25.4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292 87 13624,'-73'0'3139,"66"-2"-2277,-44-37 282,39 29-771,0 1 0,-15-9 0,17 12-314,10 6-54,-1 0 1,1-1-1,-1 1 0,1 0 0,0-1 0,-1 1 0,1 0 0,-1 0 0,1 0 0,-1 0 0,1-1 0,-1 1 0,1 0 0,-1 0 0,1 0 0,-1 0 1,1 0-1,-1 0 0,0 0 0,-2 1 5,-1-1 0,1 1 0,-1-1 0,1 1 0,-1 0 1,1 1-1,0-1 0,0 0 0,0 1 0,-1 0 0,2 0 0,-1 0 0,0 0 1,0 0-1,-2 3 0,1-1-4,1 0 1,0 0-1,0 0 0,0 0 1,1 0-1,0 1 1,-1-1-1,1 1 0,1 0 1,-1 0-1,-1 7 0,1 6 22,0 1-1,1-1 0,1 1 1,1-1-1,0 1 1,6 28-1,32 98 185,-32-124-18,0-1-1,19 32 0,-20-39-123,3 2 318,41 42 154,-49-56-523,-1-1 0,1 1 0,-1-1 0,0 1 0,1-1 0,-1 1 0,1-1 0,-1 0 0,1 1 0,-1-1 1,1 0-1,-1 1 0,1-1 0,0 0 0,-1 0 0,1 0 0,-1 0 0,2 1 0,5-1 63,0 1 0,-1-1 0,1 0 0,0-1 0,13-2 0,-20 3-66,1 0 1,0 0 0,-1 0-1,1-1 1,0 1 0,-1 0-1,1-1 1,0 1 0,-1 0-1,1-1 1,-1 1 0,1-1-1,-1 1 1,1-1 0,0 0-1,6-7 38,0 0 0,0-1-1,-1 0 1,0 0-1,0-1 1,6-14 0,24-69 17,-30 75-22,-3 11-43,-1-1 0,0 0-1,0 0 1,-1 0 0,0 0-1,-1-1 1,1 1 0,-2-10-1,0-13-96,0-26-91,1 56 155,0 1 1,0-1 0,0 0 0,0 1 0,0-1 0,0 1 0,0-1 0,0 0-1,-1 1 1,1-1 0,0 1 0,0-1 0,-1 1 0,1-1 0,-3-3-95,1 0 1,-1 0-1,1 1 1,-1-1 0,0 1-1,-1 0 1,1 0-1,-6-4 1,2 3-793,1 0-1,-1 1 1,0 0 0,0 0-1,-11-3 1,7 3-8048,25 7 6733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26.1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 0 13720,'0'0'4031,"-6"2"-3231,-1-2-680,4 1-45,-1-1 1,1 1-1,0 0 1,-1-1-1,1 2 1,-4 0-1,-3 2 35,0 0-1,1 1 0,-1 0 0,-14 11 0,20-13-105,0 0-1,1 0 1,-1 0-1,1 1 0,0-1 1,0 1-1,0 0 1,1 0-1,-1 0 1,1 0-1,0 0 0,0 0 1,1 1-1,-3 7 1,3-2 22,0 1 1,0-1-1,1 1 1,0-1-1,1 1 1,0-1-1,1 1 1,0-1-1,0 0 0,1 0 1,1 0-1,0 0 1,0 0-1,1-1 1,0 1-1,0-1 1,1-1-1,1 1 1,-1-1-1,10 9 1,-8-9 4,0-1 0,0 1-1,1-2 1,0 1 0,0-1 0,20 9 0,-25-13-26,1 0 1,-1-1-1,1 1 1,-1-1-1,1-1 0,-1 1 1,1 0-1,-1-1 1,1 0-1,0 0 0,-1-1 1,1 1-1,0-1 0,-1 0 1,1 0-1,-1-1 1,0 1-1,1-1 0,3-2 1,-6 3-2,0 0 0,0-1 0,0 1 0,0-1 1,-1 1-1,1-1 0,-1 0 0,1 0 0,-1 0 0,1 0 1,-1 0-1,1-2 0,2-4 8,-2 1 1,4-10-1,-6 15-11,5-18 80,-2 0 0,0 0 1,-1 0-1,-2-39 0,-2-7 21,2 65-101,0 1 1,0-1 0,0 1 0,0-1-1,0 1 1,0-1 0,0 1 0,-1-1-1,1 1 1,0-1 0,0 1 0,0-1-1,-1 1 1,1-1 0,-1 0 0,-1-3-2,-1 1 1,0-1-1,0 1 1,-1 0-1,1 0 1,-1 0 0,1 0-1,-1 0 1,0 1-1,0-1 1,0 1-1,0 0 1,0 1-1,-1-1 1,1 1 0,-1 0-1,1 0 1,-1 0-1,1 0 1,-1 1-1,1 0 1,-1 0-1,0 0 1,1 1 0,-1-1-1,1 1 1,-1 0-1,-5 2 1,6-1-62,-24 12-718,13-5 376,-9 5-2758,6-4-5912,42-24 6829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27.8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33 13272,'22'-7'254,"-16"3"1728,-6 1-1581,0 0 875,4 0-741,1-2 186,15-1-387,-15 6-326,0-1-1,1 1 1,-1-1-1,0 1 1,1 1 0,-1-1-1,0 1 1,6 2-1,1 0 52,20 8 0,-20-5 109,51 42 89,-51-35-4,47 71 61,-48-65-266,14 32 148,27 77 1,-51-124-185,1 1 1,-1-1-1,-1 0 0,1 1 1,0-1-1,-1 1 0,0-1 0,0 1 1,0-1-1,-2 5 0,2-6-2,0-2 1,-1 1 0,1-1 0,0 0 0,-1 1-1,1-1 1,-1 0 0,1 0 0,-1 0 0,0 1 0,1-1-1,-1 0 1,0 0 0,0 0 0,0 0 0,0 0-1,0 0 1,0 0 0,0-1 0,0 1 0,0 0 0,-2 0-1,2 0 0,0-1 0,0 1-1,0-1 0,1 0 0,-1 0 1,0 1-1,0-1 0,0 0 1,1 0-1,-1 0 0,0 0 0,0 0 1,0 0-1,1 0 0,-1 0 1,0 0-1,0 0 0,0 0 0,0-1 1,-3 0 13,-18-4 240,-26-8 0,18 2-137,22 9 111,8 2-236,0 0 1,0 1-1,0-1 1,0 0 0,0 0-1,0 0 1,0 0-1,0 1 1,0-1-1,0 0 1,0 0 0,0 0-1,0 0 1,0 0-1,0 1 1,0-1-1,0 0 1,0 0-1,0 0 1,0 0 0,0 0-1,1 1 1,-1-1-1,0 0 1,0 0-1,0 0 1,0 0 0,0 0-1,0 0 1,1 0-1,-1 1 1,0-1-1,0 0 1,0 0-1,0 0 1,0 0 0,1 0-1,-1 0 1,8 6 19,23 15 12,57 33 71,-49-31-78,-12-7-40,46 20 0,-68-33-183,0-1 1,0 1 0,7 4 0,-3-1-7,15 7-1765,6 3 1524,-1-5-1841,16 7-8915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28.9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0 174 10488,'0'0'6379,"0"-5"-6068,18-109 230,-12 84-461,-6 28-76,0 1 0,1 0 0,-1-1 0,0 1-1,1-1 1,-1 1 0,1 0 0,0-1 0,-1 1-1,1 0 1,0 0 0,0 0 0,0-1-1,1 0 1,-1 2-1,-1-1 0,1 1 0,0 0 0,0-1 0,0 1 0,-1 0 0,1-1 0,0 1 0,0 0 0,0 0 0,-1 0 0,1 0 0,0 0 0,0 0 0,0 0 0,0 0 0,0 0 0,-1 0 0,1 1 0,0-1 0,0 0 0,0 0 0,-1 1 0,2 0 0,4 2 9,-1 0-1,0 0 0,0 1 0,0 0 0,0 0 0,-1 0 0,1 1 1,-1 0-1,6 7 0,1 6 0,13 24 1,-18-31-5,-1 1 0,1 0 1,4 16 0,-6-16-5,-1-2 7,1 1 0,-2-1 0,0 1 0,0 0 0,1 17 0,-2-8 21,1 2 38,-1-1 1,0 1-1,-2-1 0,-1 0 1,0 1-1,-8 26 0,8-39-25,-1 0-1,-1-1 0,0 1 0,0-1 0,0 1 0,-1-1 1,-7 8-1,8-10 3,-1-1 1,0 0-1,0 0 0,-1-1 1,1 0-1,-1 1 1,0-2-1,0 1 1,-1-1-1,-8 4 0,11-6-32,1 0 0,0 0 0,0-1 0,-1 1 0,1-1-1,-1 0 1,1 0 0,0 0 0,-4 0 0,5 0 16,0-1 0,1 1 0,-1 0 1,1-1-1,-1 1 0,1-1 0,0 1 0,-1-1 1,1 0-1,-1 0 0,1 1 0,0-1 0,0 0 1,-1 0-1,1 0 0,0 0 0,0-1 0,0 1 0,0 0 1,0 0-1,-1-3 0,2 3-27,0 0-1,0 1 1,0-1-1,-1 0 1,1 0 0,0 0-1,0 0 1,0 0-1,0 1 1,1-1-1,-1 0 1,0 0 0,0 0-1,0 0 1,1 1-1,-1-1 1,0 0 0,1 0-1,-1 1 1,1-1-1,-1 0 1,1 0-1,-1 1 1,1-1 0,-1 1-1,1-1 1,0 0-1,-1 1 1,1-1 0,0 1-1,1-1 1,1-1-1,0 0 1,0 1 0,1-1-1,-1 1 1,1-1 0,4 0-1,7 0 3,0 0 0,1 1 0,-1 0-1,1 2 1,-1 0 0,1 0-1,-1 1 1,0 1 0,1 1 0,-2 0-1,1 1 1,23 11 0,-30-12-8,-1 1 0,0-1-1,0 1 1,0 1 0,-1-1 0,0 1 0,0 1 0,0-1 0,-1 1 0,0 0 0,8 13-1,-7-8-97,0 0-1,0 1 1,-2-1-1,1 1 1,-2 0-1,5 23 1,-8-35 61,0-1-1,0 0 1,0 1 0,0-1 0,0 1 0,0-1-1,1 0 1,-1 1 0,0-1 0,0 1 0,0-1 0,0 1-1,-1-1 1,1 0 0,0 1 0,0-1 0,0 1-1,0-1 1,0 1 0,0-1 0,-1 0 0,1 1 0,0-1-1,0 0 1,-1 1 0,1-1 0,0 0 0,-1 1 0,1-1-1,0 0 1,-1 1 0,1-1 0,0 0 0,-1 0-1,1 0 1,0 1 0,-1-1 0,1 0 0,-1 0 0,1 0-1,-1 0 1,0 0 0,-7 4-2471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29.7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48 10760,'0'0'4544,"6"-4"-4524,20-15 38,-15 12 217,35-9 116,-45 16-371,0-1 0,-1 1 0,1 0 0,-1 0 0,1 0 0,0 0 0,-1-1 0,1 1 0,0 0 0,-1 0 0,1 0 0,0 0 0,0 1 0,56 7 362,-47-4-149,1 4-132,-1-1-1,13 14 1,-16-11 7,17 58 68,-21-52-64,1 0 0,-2 0 1,1 22-1,-2-22-71,0-5 17,-1 0 0,1 0 0,-2 0 0,0 0 0,0 0-1,-4 15 1,4-22-47,0 3 8,-1-1 0,0 1 0,0-1 0,0 1 0,-1-1 0,0 0 0,0 0-1,0 0 1,-1 0 0,0-1 0,0 1 0,-8 7 0,11-12-10,0-1 0,0 1 0,0 0 0,0 0-1,0-1 1,0 1 0,0-1 0,0 1 0,0-1 0,-1 1 0,1-1 0,0 1 0,0-1 0,0 0 0,0 0 0,-1 0 0,1 0 0,0 0 0,0 0 0,0 0-1,-1 0 1,1 0 0,0 0 0,-2-1 0,2 0-2,0 1 1,1-1-1,-1 0 0,0 1 0,0-1 0,0 0 1,0 0-1,0 0 0,1 0 0,-1 0 0,0 0 1,1 0-1,-1 0 0,1 0 0,-1 0 0,1 0 1,0 0-1,-1 0 0,1 0 0,0 0 0,0 0 1,0-1-1,-1 1 0,1 0 0,1-1 0,-2 1 11,1 1-11,0-1 1,0 1-1,0 0 1,0-1 0,0 1-1,0 0 1,-1-1 0,1 1-1,0 0 1,0-1 0,0 1-1,0 0 1,0-1 0,0 1-1,0 0 1,1-1 0,-1 1-1,0 0 1,0-1-1,1 0-1,-1 1 0,1-1 0,0 0 0,-1 1 0,1-1 0,0 1 0,-1-1 0,1 1-1,0-1 1,0 1 0,0-1 0,0 1 0,-1 0 0,1 0 0,0-1 0,0 1 0,2 0-1,1 0-7,0-1 0,0 1 0,0 1 0,-1-1 0,1 0 0,0 1-1,0 0 1,0 0 0,0 0 0,-1 0 0,1 1 0,0-1 0,-1 1 0,4 3-1,6 3-23,-1 0-1,15 14 0,-6-2-123,-1 1-1,33 46 1,-1-1-393,-50-65 441,-1 0 0,1 1 0,-1-1 1,1 0-1,-1 0 0,1 0 0,0 0 1,-1 0-1,1-1 0,0 1 0,0 0 1,0-1-1,0 1 0,3-1 0,-3 1-5,-1-1 84,-1 0 0,0 0 0,0 0 0,1 0 0,-1 0 0,0 0-1,0 0 1,0 0 0,1 0 0,-1 0 0,0 0 0,0 0 0,1 0-1,-1 0 1,0 0 0,0 0 0,1 0 0,-1-1 0,0 1 0,0 0-1,0 0 1,0 0 0,1 0 0,-1-1 0,3 0-34,-1-1 1,0 0-1,1 0 1,-1 0-1,0 0 1,0 0-1,0-1 0,0 1 1,-1-1-1,1 1 1,0-1-1,-1 1 1,0-1-1,0 0 1,0 0-1,1-4 1,27-94-1978,-2 9-6772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30.5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 0 10136,'1'2'182,"0"-1"0,0 0 0,0 1 0,0-1 0,0 1-1,0-1 1,0 1 0,0-1 0,-1 1 0,1 0 0,0-1 0,-1 1 0,0 0 0,1 0 0,-1-1 0,0 1 0,0 0 0,0 0 0,0-1 0,-1 5 0,0 9 202,-1 1 0,-1-1 1,-7 22-1,3-9-321,-58 229 478,59-228-367,-49 412-40,42-256-231,13-158-156,6 81-167,-4-90-160,25 80-2374,-15-53-3364,-28-105 4774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32.6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46 13176,'0'-2'401,"0"0"0,1 0 0,-1 0 0,1 0 0,-1 0 0,1 0 0,0 0 0,0 0 0,2-3 0,0 0 256,-2 4-610,0-1 0,0 1 0,0 0 0,0 0 0,1 0 0,-1 0 0,0 0 0,0 1-1,1-1 1,-1 0 0,0 1 0,1-1 0,-1 0 0,1 1 0,-1 0 0,1-1 0,2 1-1,5-2-8,-1 1-1,1 1 0,0 0 0,0 0 0,0 0 0,-1 1 1,17 4-1,52 13 103,-66-16-135,25 7 130,-34-8-127,0-1 1,0 1 0,0 0 0,0 0 0,0-1-1,0 2 1,-1-1 0,1 0 0,0 0-1,0 0 1,-1 1 0,1-1 0,1 3-1,-3-4-6,0 1 1,0-1-1,0 1 0,0 0 0,0-1 0,0 1 0,0-1 0,0 1 0,0 0 0,0-1 0,0 1 0,0-1 0,-1 1 0,1-1 1,0 1-1,0-1 0,-1 1 0,1 0 0,-1 0 0,0 0 3,-2 5 2,-1 0-1,-1 0 1,1-1 0,-1 0-1,0 0 1,-10 9 0,15-14-7,-8 6 25,1-1 0,-1 1 0,0-2 0,-1 1 0,1-1 1,-13 4-1,20-7-20,1-1 0,0 1 0,0-1 0,0 1 0,0-1 0,0 1 0,0-1 0,0 0 0,0 1 0,0-1 0,0 1 0,0-1 0,0 1 0,0-1 0,0 1 0,1-1 0,-1 0 0,0 1 0,0-1 0,0 1 1,1-1-1,-1 0 0,0 1 0,1-1 0,-1 0 0,1 1 0,19 18 9,15 21-59,-28-28-102,44 99-56,-43-87 197,0-1 0,-2 1 0,5 32-1,-9-43 5,-1 20 0,-3-14 9,-8 37 0,6-44 61,1-8-25,-1 1 0,1-1 1,0 0-1,-1 1 0,0-2 1,0 1-1,0 0 0,-1-1 1,1 0-1,-1 0 0,0 0 1,0 0-1,-5 1 0,6-3-38,-1 0-1,1 0 0,-1-1 0,1 0 0,-1 0 0,0 0 0,1 0 0,-1-1 1,1 1-1,-1-1 0,1 0 0,0-1 0,-1 1 0,-7-5 0,5 3-22,0-1 0,1-1 0,-1 1 0,1-1 0,0 0 0,-10-11 0,15 15-37,0 0-1,0 0 0,1 0 0,-1 0 0,0 0 0,1 0 0,-1 0 0,1-1 1,-1-1-1,-27-91-710,25 75 268,1-6 188,4-36 0,-1 34-1865,-1-25-6123,0 122 6230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33.0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42 9864,'0'0'985,"8"-2"-160,32-12 45,37-9 1278,-74 22-2042,0 1 1,0-1-1,1 1 1,-1 0-1,1-1 1,-1 1-1,0 1 1,1-1-1,-1 0 1,0 1-1,1 0 1,-1 0-1,0 0 1,0 0-1,4 2 1,-3 1 472,-3 1-435,1-1 0,-1 1 0,0-1 0,0 1 0,-1-1 0,1 1 0,-1 7-1,-4 38 465,2-30-628,-23 167 584,-20 11-701,37-173-2585,-6 27-6203,33-121 6727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01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572 2 9416,'0'0'6360,"-6"0"-6220,0-1-117,3 1-6,1-1 1,0 1-1,-1 0 0,1 0 0,0 0 1,-1 0-1,1 1 0,0-1 0,-5 2 1,-83 19 721,78-19-698,8-1 19,-1 0 0,0 1 0,0-1 1,-5 4-1,-21 7 155,-48 21 348,70-28-528,-18 10 160,19-10-111,1-1-22,0 0 1,1 1-1,-1-1 0,-10 11 1,17-14-45,-1 0 0,1-1 0,0 1 1,-1 0-1,1-1 0,0 1 0,0 0 1,-1 0-1,1-1 0,0 1 0,0 0 1,0 0-1,0-1 0,0 1 0,0 0 1,0 0-1,0 1 0,0 1 27,0 3-30,1 0 1,-1 0-1,1-1 1,0 1-1,0 0 0,0 0 1,5 9-1,-3-5-11,0-2-2,0 0 1,1 0-1,0 0 0,0 0 1,7 9-1,-4-8 0,-1 1 1,1 0 1,1 0 0,13 13 0,-11-12-1,-8-8 3,0 0 0,1-1-1,0 1 1,-1 0 0,1-1-1,6 4 1,1 1 1,-2 0-3,17 11 7,55 27 61,-42-24-32,-20-11-14,22 16 0,-40-26-26,0 0 1,0 0 0,0 0-1,0 0 1,0 0 0,1 0 0,-1 0-1,0 0 1,0 0 0,0 1-1,0-1 1,0 0 0,0 0-1,0 0 1,0 0 0,0 0-1,0 0 1,0 0 0,0 0-1,0 0 1,0 1 0,0-1-1,0 0 1,0 0 0,0 0 0,0 0-1,0 0 1,0 0 0,0 0-1,0 0 1,0 1 0,0-1-1,0 0 1,0 0 0,0 0-1,0 0 1,0 0 0,0 0-1,0 0 1,0 0 0,-1 2 5,0 0 0,0 0 0,0 0 0,0 0-1,0 0 1,-1-1 0,1 1 0,0 0 0,-1-1 0,-3 3 0,-2-1 127,-61 5 70,48-6-53,0-2-1,-29-2 1,-11-2 16,-53-2-8,49 1-78,10-2-254,3 4-169,50 3 245,0 0 0,1 0 1,-1 0-1,0 0 0,0 0 0,0 0 0,0 0 1,0 0-1,0 0 0,1 0 0,-1 1 1,0-1-1,0 0 0,0 1 0,-1 0 0,-6 3-2466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5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0 328 9240,'11'-95'182,"-11"94"-121,0 0 0,0 0 0,0 0 0,0 0 0,0 1 0,0-1 0,0 0 0,1 0 0,-1 0 0,0 0 0,0 0 0,1 1 0,-1-1 0,1-1 0,-1 2-35,1-1 0,-1 1 1,0-1-1,0 1 0,1-1 0,-1 1 0,0 0 0,1-1 1,-1 1-1,1 0 0,-1-1 0,0 1 0,1 0 0,-1-1 1,1 1-1,-1 0 0,1 0 0,-1-1 0,1 1 0,-1 0 1,1 0-1,-1 0 0,1 0 0,-1 0 0,1 0 0,-1 0 1,1 0-1,-1 0 0,1 0 0,-1 0 0,1 0 0,-1 0 1,1 0-1,-1 1 0,1-1 0,-1 0 0,1 0 0,-1 0 1,1 1-1,-1-1 0,1 0 0,-1 1 0,0-1 0,1 0 0,-1 1 1,1-1-1,-1 1 0,1 0-9,-1-1-1,0 0 1,0 0 0,0 0-1,0 0 1,0 0 0,0 0-1,0 0 1,0 1 0,0-1-1,0 0 1,1 0 0,-1 0-1,0 0 1,0 0 0,0 0-1,0 0 1,0 0 0,0 0-1,1 0 1,-1 0 0,0 0-1,0 0 1,0 0 0,0 0-1,0 0 1,0 0 0,1 0-1,-1 0 1,0 0 0,0 0-1,0 0 1,0 0 0,0 0-1,1 0 1,-1 0 0,0 0-1,0 0 1,0 0 0,0 0-1,0 0 1,0 0 0,0-1-1,0 1 1,1 0 0,103-63 2217,0-3-1256,-87 57-677,107-48 168,-114 54-489,25-5-406,9-2-176,-35 9-124,47 1-185,-45 2 718,60 32-1605,-4-1-6028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57.0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16136,'0'0'903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57.6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13088,'0'0'0,"20"33"-1304,-1 0-6944,-38-66 8248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11.2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9406 29 13000,'0'0'7705,"-4"-1"-7355,-56-17 20,42 15-242,-88-3 46,82 6-92,-113 14 55,107-10 36,-132 16 51,123-17-144,-208 11 63,193-12 90,-238 4 62,231-4-222,-255 8 42,249-6 18,-281 31 38,275-26-116,-301 49 37,294-46 16,-355 47 37,345-49-92,-375 28 15,370-34-46,-387-4 18,385-2 6,-393-17 20,393 16-20,-378-2 14,381 5-40,-373 1 12,375-1 8,-368-8 12,370 6-32,-350-12 11,355 10 2,-314-19 11,326 18-24,-262-14 11,272 16 2,-224-11 11,236 13-24,-62 0 0,-8 1-16,20 5-4,16 3 0,16-1 0,13-1 0,41-4-4,0 1 1,0 0-1,0 1 0,1 1 0,0 1 0,0 0 0,-25 15 1,34-18-11,-1 0 1,1 1-1,1 0 1,-1 0-1,1 0 1,-1 1-1,1-1 1,0 1 0,1 0-1,-1 0 1,-3 9-1,2-7 7,3-5 0,1 1 0,-1-1 0,1 0 0,0 1 0,0-1 0,0 1 0,0 0 0,-1 2 0,-15 64-61,4 27-48,11-75 104,0 4-42,-6 134-15,6-114 44,-4 96 3,0 21 16,2-90-8,-8 127 1,-2 15 8,7-120-7,-11 166 4,-1 18 5,10-163-4,-13 177 1,-7 63 4,-2-15 2,3-65 7,18-172 28,-16 133 3,2-14-10,14-137 74,-35 307 44,37-319-44,-36 265 70,36-279 56,-10 67 4,0-15-179,12-73-20,0-3-12,-11 95 38,14-90-25,3-34-33,-1 0 1,2-1 0,0 11-1,0-13-4,0 0 0,0 0 0,0 0 0,1 0 0,-1-1 0,1 1 0,0 0 0,0-1 0,0 1 0,0-1 0,0 1 0,0-1 0,1 0 0,-1 0 0,1 0 0,5 3 0,1 0-18,1 0 0,21 7 0,-27-10 26,46 14-126,-27-9 45,25 12 0,108 45-74,-119-51 52,172 51-21,-200-61 112,0-1 1,0 0-1,11 1 0,240 19-35,-248-21 24,1-1 1,18-2 0,118-14-31,7-8 28,-90 13-32,286-49-16,-276 48 16,330-38-7,-318 41 52,385-22-2,-374 27 4,416 0 2,-409 6-2,429 18 6,-427-15 14,440 19 15,-437-22 12,461-8 16,-459 2-36,439-23 11,-444 21-18,411-24 21,-418 25 30,387-9 18,-394 13-62,344 1 16,-358 0 2,273 7 18,-289-6-10,235-1 24,-246-2-24,176-13 18,-188 11-44,54-11 3,11-6-18,-12-6-2,-13-4-4,-22 6-1,-20 4 0,-33 17-1,-1 1 0,0-1 0,0 0 0,0 0 0,0 0 0,-1-1 0,1 0 0,-1 0 0,-1 0 0,1 0 0,-1-1 0,0 1 0,4-11 0,-3 8-1,-3 2 1,1 1-1,-1 0 0,0-1 1,0-9-1,9-96-7,-9 81 2,-1-158-2,1 144 4,6-211 2,-5 200-2,1-85 3,0-35 2,-5-175 8,2 280 32,-2-304 28,2 295 34,1-328 58,1 327 8,6-303 65,-5 305-100,13-342 34,-11 330-134,32-386-26,-26 379-172,55-389-185,-46 339-3252,20-144-8469,-93 680 9093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23.8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3130 1 15240,'-8'0'203,"0"0"0,0 1 1,0 0-1,1 0 1,-1 1-1,0 0 1,0 1-1,1 0 1,-13 6-1,-2 7 198,0 2 0,1 0 0,-18 21 0,31-31-326,-24 23 1051,-75 67 1,-187 185-328,-462 566 466,508-544-977,-5 1 8,156-184-189,52-67 181,-90 97 4,-14 10-196,90-100 90,-220 219 84,230-234-42,-58 49 4,11-16-176,64-54-8,-124 106 285,155-131-336,-3 2 15,0 1 0,0 0 0,0 0 0,0 0 1,-4 6-1,8-9-23,-1 1 1,0-1-1,1 0 1,-1 0-1,1 1 1,0-1-1,-1 0 1,1 1-1,0-1 1,0 1-1,0-1 1,0 0-1,0 1 1,0-1 0,0 0-1,1 1 1,-1-1-1,0 0 1,1 1-1,-1-1 1,1 0-1,0 1 1,-1-1-1,2 1 1,20 40-292,-8-15-3455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24.79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 14616,'22'18'264,"-18"-13"1056,12 39 433,-10-30-905,48 85 252,-38-72-712,100 151 84,-81-128-466,77 109 1,50 70-4,214 267 7,-296-394 10,133 170 0,14 14-13,-133-170 6,145 174 1,57 60-12,5-9-2,4-13 0,2-30 0,-48-68 6,-259-230-6,102 85 26,150 111 1,-3-12-4,-154-116 63,128 90 1,-12-10-10,-134-96 223,95 63 0,-17-15-230,-102-64-22,51 44 4,-21-11-79,-81-68 15,0 1-1,0 0 1,0-1-1,0 1 1,0 0-1,0 0 1,-1 1-1,1-1 1,-1 0 0,0 0-1,0 1 1,1-1-1,-2 1 1,2 3-1,-2-6 13,12 29-93,14 58 0,-20-49 23,3 54 1,-8-77-658,1 0 1,0 0-1,5 16 0,24 116-9379,-73-343 7605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2.6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6198 780 13272,'-31'-31'232,"30"31"-174,0-1 0,1 0 0,-1 1 0,0-1 0,1 1 0,-1-1 0,0 1 0,1-1 0,-1 1 0,0 0 0,0-1 0,0 1 0,1 0 0,-1-1 1,0 1-1,0 0 0,0 0 0,0 0 0,-1 0 0,-120-10 1493,90 8-792,-153-16 237,138 13-576,-96-14 0,-18-4-322,93 14-30,-289-44 64,282 43 96,-309-38 97,303 38-90,-347-44 110,336 43-52,-395-48 114,387 46-134,-399-50 102,400 51-142,-394-41 79,398 44-150,-356-35 83,364 36-12,-329-23 74,338 26-174,-274-13 42,289 16-102,-79-4 1,-8 0-60,20-1-14,36 1-65,62 3-260,-97-21-205,111 18-188,7 2 460,0-2 1,0 1 0,-11-10-1,21 15 229,1 0-1,0 0 0,0 0 1,0 0-1,-1 0 0,1 0 1,0-1-1,0 1 0,-1 0 1,1 0-1,0 0 1,0-1-1,0 1 0,0 0 1,0 0-1,-1 0 0,1-1 1,0 1-1,0 0 0,0 0 1,0-1-1,0 1 0,0 0 1,0 0-1,0-1 0,0 1 1,0 0-1,0-1 0,0 0-23,0-1-1,1 1 0,-1-1 0,1 0 0,0 1 1,-1-1-1,1 1 0,0-1 0,0 1 0,0 0 1,0-1-1,0 1 0,0 0 0,0 0 0,0 0 1,1 0-1,-1 0 0,0 0 0,3-1 0,-3 1 37,-1 1 1,1-1-1,0 1 0,0-1 0,0 1 0,0 0 0,0-1 0,0 1 0,0 0 0,0 0 0,0 0 0,1 0 0,141-15-2313,-140 15 2179,134-13-10935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3.1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7306 961 12824,'-103'-18'217,"68"11"870,-88-17-1,-25-6-708,82 17 422,-108-19-1,-15-4-548,109 20 202,-341-79 95,329 75-528,-152-31 0,-14 0 27,151 33 168,-452-60 101,445 65-50,-449-40 128,450 45-26,-442-26 145,447 28-180,-411-19 126,419 20-166,-382-29 98,390 27-198,-333-23 73,347 24-98,-281-28 49,294 28-162,-225-22 17,237 23-64,-197-24-4,204 22-58,-156-37-95,167 35-276,6 2 162,-114-31-770,63 11 47,74 25 561,8 1-150,0-1 433,0 1-1,0 0 0,1 0 0,-1 1 0,0-1 0,4 0 0,33-5-113,-16 5-24,50 2 0,46 1-1842,60 1-8211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3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6212 219 13272,'-147'-11'254,"108"7"1021,-77-9 4,-17-4-853,74 10 429,-102-11 3,-14-2-580,100 13 248,-336-25 120,318 25-580,-163-9 1,-65 0-28,-189-3 106,228 9-30,-573-11 123,333 24 63,254 1-76,113-4-165,85 2 8,-135 6 4,-15 1-74,130-2-78,-356 43-136,368-40-382,-74 16 3,26 0 466,46-11-2226,-87 16-6903,390-72 6946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19.2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13624,'50'91'321,"-33"-61"1287,45 69 4,14 20-1042,-44-66 672,54 95 3,7 13-868,-80-140-57,9 25 0,132 311 450,-127-280-764,-27-77-6,62 204 7,-5 8-174,-37-119-673,22 159 0,-7 16 506,-35-268 334,4 32-416,8 33 0,34 137-412,1-22 609,-19-69-2071,27 118-6073,-129-535 6286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0.1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0 14520,'1'13'18,"-1"-8"349,0 1 1,0-1-1,-1 10 1,-11 62 1285,5-36-405,-8 75-316,5 39-607,8-124-532,-6 115-173,6-120-278,0-4 243,-3 74-1186,5-86 1017,0 1 68,0 0 0,0 0 0,1-1 0,0 1 0,5 18 0,1-6-8397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6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467 15 9328,'-22'-4'29,"-30"-3"1230,-27 4 174,62 4-705,-70 12 225,70-8-579,-65 35 111,80-40-462,0 1 1,1 0-1,-1 0 0,1 1 1,-1-1-1,1 0 0,-3 2 1,-16 21 116,-19 26 0,30-32 141,3-2-219,1 0 1,0 0-1,2 1 1,0-1-1,0 1 1,2-1-1,0 1 1,2 28 0,11 36 88,-8-55-32,-1-10-48,1-1 0,1 0 0,0 0-1,1 0 1,1-1 0,9 16 0,-1-3 50,-12-20-108,2 4 37,1-1 0,-1 0 0,2 0 0,0 0 0,10 11-1,-5-10-16,-9-8 0,0-1 1,0 1-1,-1-1 0,1 1 1,-1 0-1,0 0 0,0 0 1,0 0-1,0 0 0,0 0 0,0 1 1,-1-1-1,0 1 0,0-1 1,0 1-1,1 6 0,-2-10-30,0 0-1,0 1 0,0-1 1,0 0-1,0 0 0,0 0 1,0 0-1,0 0 1,0 0-1,0 1 0,0-1 1,0 0-1,1 0 0,-1 0 1,0 0-1,0 0 1,0 0-1,0 0 0,0 0 1,0 1-1,0-1 0,0 0 1,0 0-1,0 0 1,1 0-1,-1 0 0,0 0 1,0 0-1,0 0 0,0 0 1,0 0-1,0 0 1,0 0-1,1 0 0,-1 0 1,0 0-1,0 0 0,6-2 62,10-12 39,-15 12-88,9-6 0,-2-1 0,9-11 0,4-12-15,17-35 0,-30 52-2,-6 12-1,0-1 0,0 0 1,0 0-1,1-6 0,36-135-17,-33 118 2,13-96 11,-18 112 12,9-56 51,-6 58 256,-4 9-309,0-1 1,0 1-1,0 0 1,0 0-1,0 0 1,0 0-1,1 0 1,-1 0-1,0 0 1,0 0 0,0 0-1,0 0 1,0 0-1,1 0 1,-1 0-1,0 0 1,0 0-1,0 0 1,0 0-1,0 0 1,1 0-1,-1 0 1,0 0 0,0 0-1,0 0 1,0 0-1,0 0 1,1 0-1,-1 0 1,0 1-1,6 6 34,-6-7-16,2 3 35,0 1 0,-1 0 0,0 0 0,1 0 0,0 5 0,1 5-5,8 31 7,-5-26 42,15 33-59,2-2-1,40 64 1,-49-90-35,-8-13-162,17 22-1,-21-31 126,0 0-1,1 0 1,-1 0-1,1 0 0,-1-1 1,1 1-1,0-1 1,0 1-1,0-1 1,0 0-1,0 0 1,0 0-1,0 0 1,0-1-1,0 0 1,6 1-1,-8-1 3,-1 0 1,1 0-1,-1 0 1,1 0-1,0 0 0,-1 0 1,1 0-1,0 0 0,-1-1 1,1 1-1,-1 0 1,1 0-1,0-1 0,-1 1 1,1 0-1,0-1 0,78-49-565,-55 34-1490,24-13-6092,-111 68 6135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0.4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924 29 14880,'-7'8'545,"5"-6"-306,1 0 1,0-1-1,-1 1 1,1-1-1,-1 1 1,1-1 0,-1 0-1,0 0 1,0 0-1,1 1 1,-4 0-1,1-3 701,-7-5-105,7 4-633,-1-1 1,1 1 0,0 0 0,-9-2-1,0 0 87,-10-3-151,-1 0 0,0 2-1,-36-4 1,-98 7 36,151 2-177,-15 1 16,-101 9-11,97-9-76,-104 3-99,105-3-254,-79 7-233,88-6-78,1 3 386,1 1 0,-20 10 0,26-9-520,4-1 690,0-1-1,1 1 1,0 0 0,0 0 0,-3 11-1,5-7-77,3 0-205,1-1 0,5 15 0,-6-18-415,11 40-8940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0.8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642 1 15064,'-86'9'1721,"-23"2"153,85-8-1134,-99 17 147,99-16-892,-88 20-210,94-19-850,-93 38-2836,76-28-6359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1.1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65 15064,'44'63'2581,"-39"-55"-2402,-2-3-3,-1 0-1,1 0 1,-1 0 0,2 6 0,34 115 1078,-28-99-1139,0 2-84,-8-27-31,-2-2 0,0 0 0,1-1 0,-1 1 0,0 0 0,0 0 0,0 0 0,0-1 0,0 1 0,1 0 0,-1 0 0,0-1 0,0 1 0,0 0 0,0 0 0,0-1 0,0 1 0,0 0 0,0 0 0,0-1 0,0 1 0,0 0 0,0 0 0,0-1 0,0 1 0,-1-12 5,1 6 5,0 0 1,0 0-1,0 0 0,2-11 0,8-33 115,2 0 0,33-86 0,-43 131-79,1-1-1,0 1 1,0 0-1,0 0 1,1 1-1,0-1 1,6-6-1,-9 10-26,1 0 0,0 0 0,-1 0 0,1 0-1,0 0 1,0 0 0,-1 1 0,1-1 0,0 0 0,0 1 0,3-1 0,-1 3 47,18 10 1,-14-8-63,0 1 1,8 7-1,-5-2-7,-1 1-1,-1 0 1,13 18-1,-21-26-2,8 10-74,0 0-1,11 28 0,-14-29-11,-3-6-92,-1 0 1,1 0-1,-1 1 1,2 7-1,6 21-3181,0-7-5528,-23-66 6712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1.5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 14072,'0'0'1440,"4"7"-241,12 22-799,-9-14 400,22 66 255,4 10 140,-32-87-1186,3 8 238,0 0 0,9 16 0,-12-44 153,-2 8-369,1 5-3,-1 0 0,1 0 0,0 0-1,1 0 1,-1-1 0,1-2 0,3-12 82,0 0 0,0 1 0,13-29 0,-11 34-95,14-29 32,10-13-67,-23 46-280,2 0 30,18-11 0,-27 18 228,1 1-1,-1 0 0,0 0 0,1-1 0,-1 1 1,1 0-1,-1 0 0,0 0 0,1 0 0,-1 0 1,1 0-1,-1 0 0,0 0 0,1 0 0,-1 0 1,1 0-1,-1 0 0,1 0 0,-1 0 1,1 0-1,9 2-183,0 1 1,0 0 0,0 0-1,0 1 1,16 9 0,34 15-2290,-5 0-8691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1.8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27 219 13536,'0'0'32,"0"0"0,0 0 1,1 0-1,-1 0 0,0 0 1,0 0-1,0 0 0,0 1 1,0-1-1,0 0 0,1 0 1,-1 0-1,0 0 0,0 0 1,0 0-1,0 0 1,0 0-1,0 0 0,0 0 1,1 0-1,-1 0 0,0 0 1,0 1-1,0-1 0,0 0 1,0 0-1,0 0 0,0 0 1,0 0-1,0 0 0,0 1 1,0-1-1,0 0 1,0 0-1,0 0 0,0 0 1,0 0-1,0 0 0,0 1 1,0-1-1,0 0 0,0 0 1,0 0-1,0 0 0,0 0 1,0 0-1,0 1 0,0-1 1,0 0-1,0 0 0,0 0 1,0 0-1,0 0 1,0 0-1,0 0 0,0 1 1,0-1-1,-1 0 0,1 0 1,0 0-1,0 0 0,0 0 1,0 0-1,0 0 0,-1 0 1,1 0 29,0 1 1,0-1 0,0 0 0,-1 0-1,1 1 1,0-1 0,0 0 0,0 0 0,0 1-1,0-1 1,-1 0 0,1 0 0,0 1-1,0-1 1,0 0 0,0 1 0,0-1-1,0 0 1,0 0 0,0 1 0,0-1-1,0 0 1,0 1 0,0-1 0,0 0-1,0 0 1,0 1 0,1-1 0,-1 0-1,0 0 1,0 1 0,0-1 0,0 0-1,0 0 1,1 1 0,-1-1 0,0 0-1,8 4-110,-1-1-1,1 0 1,0 0-1,0-1 1,-1 0-1,16 2 0,-9-1 45,35 7-236,-8 0 216,-23-6 115,1-1 0,-1 0 0,36 0 0,-53-3-83,-1 0-1,0 0 1,0 0-1,0 0 1,1 0-1,-1 0 1,0 0-1,0 0 1,1 0-1,-1-1 1,0 1-1,0 0 1,0 0-1,1 0 0,-1 0 1,0 0-1,0 0 1,0-1-1,0 1 1,1 0-1,-1 0 1,0 0-1,0 0 1,0-1-1,0 1 1,0 0-1,0 0 1,0 0-1,1-1 0,-1 1 1,0 0-1,0 0 1,0 0-1,0-1 1,6-15 113,-1 0 0,4-19-1,-9 34-92,1-1-1,-1 0 1,0 0-1,0 0 1,0 1-1,0-1 1,0-2-1,-12-80 281,7 68-88,-3 0-115,0-1 0,-12-15 0,19 31-80,0 0 1,1 0-1,-1 0 0,0 0 1,0 0-1,0 1 0,0-1 1,0 0-1,-1-1 0,-12-5 83,1 0 0,-16-6 0,28 13-101,0-1 0,0 1-1,1 0 1,-1 0 0,0-1-1,0 1 1,0 0 0,1 0-1,-1 0 1,0 0 0,0 0-1,0 0 1,1 0 0,-2 1-1,-11 2 29,1 0-1,0 1 0,-21 11 1,31-14-26,1-1 1,-1 1 0,1 0-1,0 0 1,-1 0-1,1 0 1,0 1 0,-2 0-1,-58 75 109,51-60-52,-29 72 18,34-70-62,-1 71-18,8-73-136,24 57-136,-18-62-304,3 1 132,24 19 0,-34-32 357,-1 1 0,1 0 0,0-1 1,0 1-1,0-1 0,-1 0 0,1 1 1,0-1-1,0 1 0,0-1 0,2 0 0,9 2-166,0 0 0,1-1-1,-1-1 1,15-1 0,-25 1 215,-1 0 0,1 0 0,-1-1 0,1 1 0,-1 0 0,1-1 0,2-1 0,14-7-709,-1-1 0,20-16 0,29-16-8797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2.2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12016,'10'40'254,"-9"-38"-94,-1-1-1,0 1 0,1-1 0,-1 1 0,1-1 1,0 1-1,-1-1 0,1 1 0,0-1 1,0 0-1,0 0 0,0 1 0,1 0 1,3 3 164,2 3-137,-5-6-14,1 1 0,-1 0-1,0 0 1,0 0 0,2 4 0,33 62 888,-29-50-727,0 2 1,6 22-1,-2-5-95,33 122 711,-41-149-861,0-6 71,-4-5-156,0 0 0,0 0 0,0 0 0,0 0 0,0 0 0,0 0 0,0 0 0,0 0 1,0 0-1,0 0 0,0 0 0,0 0 0,0 0 0,1 0 0,-1 1 0,0-1 0,0 0 0,0 0 0,0-1 0,0 1 0,0 0 0,0 0 0,0 0 0,0 0 0,0 0 0,0 0 0,0 0 0,0 0 1,1 0-1,-1 0 0,0 0 0,0 0 0,0 0 0,0 0 0,0 0 0,0 0 0,0 0 0,0 0 0,0 0 0,0 0 0,0 0 0,0 0 0,0 0 0,0-1 0,0 1 0,0 0 0,0 0 0,0 0 0,0 0 1,0 0-1,0 0 0,0 0 0,0 0 0,21-64 84,37-70-8,-54 122 124,-3 9-159,0 0 0,0 0 0,0 0 0,1 0 0,-1 1-1,3-5 1,1 4-31,3 0-12,-3 3-5,-1 0 0,1 0-1,-1 1 1,9 1 0,-13-2 1,8 4-90,16 13-139,-1 1 0,-1 1 0,24 26 0,-17-13-409,-9-11 286,20 29 0,22 38-277,-26-32-375,-15-17 771,-21-39 210,0 1 0,0-1 0,1 1 0,-1-1 0,0 1 0,0-1 0,0 1 0,1-1 0,-1 0 0,0 1 1,1-1-1,-1 1 0,0-1 0,1 0 0,-1 1 0,0-1 0,1 0 0,-1 1 0,1-1 0,-1 0 0,1 0 0,-1 0 0,0 1 0,1-1 0,-1 0 0,1 0 1,4 1-47,-1 0 1,0-1 0,0 0 0,1 0-1,-1 0 1,0 0 0,0-1 0,1 0 0,-1 1-1,0-2 1,6-1 0,-10 3 58,1 0 1,0-1-1,0 1 1,0-1 0,-1 1-1,1-1 1,0 1-1,0-1 1,-1 1-1,1-1 1,-1 1-1,1-1 1,0 0-1,0-1 1,13-18-502,0-1 1,13-29-1,-24 44 147,49-86-8147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2.6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13000,'2'165'302,"-1"-123"1212,0 78-1,2 17-1039,-2-83 388,1 211 54,-1-217-1528,6 154-291,-7-197 687,1-1-1,-1 1 1,2 8 0,-1-7 19,6 19-346,-6-24 521,-1 1 0,1-1 0,0 1 0,0-1 0,0 1 0,0-1 0,0 0 0,0 1 0,0-1 0,0 0 0,0 0 0,1 0 0,-1 0 0,0 0 0,2 1 0,-2-2-81,0 1 1,-1-1-1,1 0 1,-1 1-1,1-1 0,0 1 1,-1 0-1,1-1 1,-1 1-1,0-1 0,1 1 1,-1 0-1,0-1 1,1 1-1,-1 0 0,0 0 1,1-1-1,-1 2 1,16 29-6816,-37-73 5204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2.9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682 16 13448,'-75'-7'325,"-27"2"3188,60 3-3274,14 1 589,-114 1 109,137 0-1013,0 0-1,-1 0 1,-6 2 0,11-2 55,-140 30-1286,58 1-1825,43-16-4588,93-34 5803</inkml:trace>
  <inkml:trace contextRef="#ctx0" brushRef="#br0" timeOffset="1">920 415 14256,'0'0'3278,"-5"-2"-2037,-68-22 18,71 24-1183,0-1 0,0 0 1,0 1-1,0-1 0,0 1 0,-4-1 0,-85-2 563,90 2-640,-1 1 1,0 0-1,1 1 1,-1-1-1,1 0 1,-1 0-1,1 1 1,-1-1-1,-1 1 1,-8 3-1,-17 9 0,22-10 1,0 1 0,0-1 0,1 1 0,-1 1 0,-6 6 0,7-4 1,1-1 0,-1 1-1,1 0 1,0 0 0,1 1-1,0-1 1,0 1 0,0 0-1,-1 8 1,4-15 3,-1 1 1,1 0-1,0 0 0,-1 0 1,1 0-1,0-1 0,0 3 1,2 15 20,1 0 0,9 30 1,-5-34 122,7 6-36,23 22 1,-36-41-89,0-1 0,0 0 0,0 0-1,1 0 1,-1 0 0,0-1 0,0 1 0,3 1 0,12 5 76,0-1 1,26 6-1,-27-11 93,0-2-130,-1-1 0,1-1 0,16-6 0,-17 2 37,-3-1-62,-1-1 0,0 0 0,0 0 0,-1-1-1,0-1 1,0 0 0,6-12 0,-10 15-36,-3 4-15,0 1 0,-1-1 0,1 0 0,-1 0 0,0 0-1,0 0 1,1-5 0,0-6-373,0 0-1,-1-25 0,-1-9-3267,0 27-6121,0 52 7341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3.3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100 616 13624,'-5'15'136,"4"-8"122,-1 0 0,-1-1 0,-3 8 0,-9 13 1056,15-26-1215,-1-1 0,1 1 0,-1 0 0,0-1 0,1 1 0,-1-1 0,1 1 0,-1-1 0,0 1 0,0-1 0,1 0 0,-1 1 0,-1-1 0,1 1-73,1-1 0,0 0 1,-1 0-1,1 0 0,0 0 1,-1 0-1,1 0 0,-1 0 1,1 0-1,0 0 0,-1-1 0,1 1 1,0 0-1,-1 0 0,1 0 1,0 0-1,-1 0 0,1-1 0,0 1 1,-1 0-1,1 0 0,0 0 1,0-1-1,-1 1 0,1 0 1,0-1-1,0 1 0,-1 0 0,1 0 1,0-1-1,0 1 0,0 0 1,0-1-1,0 1 0,-1 0 0,1-1 1,-17-63 791,-1-33-70,16 82-668,-1-6 320,-3-90 158,5 65 111,2 30-565,-2 0-45,2-20 417,1 19-215,3-48 294,-5 65-573,0-1 1,1 0 0,-1 0 0,0 1-1,0-1 1,1 0 0,-1 1 0,0-1-1,1 1 1,-1-1 0,1 0 0,-1 1-1,1-1 1,-1 1 0,1-1 0,-1 1 0,1-1-1,-1 1 1,2-1 0,0-1-25,1-1-28,-2 2 16,0 0 0,-1 0 0,1 0-1,0 0 1,0 1 0,1-1 0,-1 0 0,0 1 0,0-1 0,0 1 0,0-1 0,1 1 0,-1-1 0,0 1 0,0 0 0,2-1 0,87-16-1021,-69 12 430,79-32-158,-76 26 577,29-15 0,-15 6-1961,49-24-9212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3.6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110 807 15064,'-36'290'3610,"30"-211"-2821,5-58-889,1-17-74,-1-1 0,1 1 0,0 0 0,0 0 0,1 0 0,0 5 0,1 0-8,2 13-15,-3-20 75,1-7-43,31-84-767,-22 56-527,29-83-8781</inkml:trace>
  <inkml:trace contextRef="#ctx0" brushRef="#br0" timeOffset="1">26 0 13448,'0'0'0,"-1"12"0,-7 5 568,1 18 0,-2 7-568,9-9-672,4-2 720,1 34-9968,-10-130 9920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7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12016,'0'0'1128,"2"8"-188,11 40-183,21 56-133,-25-81-376,33 97 56,-34-97-297,2 5-11,2 11 168,3 0 1,20 40-1,-32-74-94,0 0 1,0 0-1,6 6 0,-9-11-70,0 0 1,0 0-1,0 0 0,0 0 0,0 0 0,0 0 1,0 0-1,0 0 0,0 1 0,0-1 0,0 0 1,0 0-1,0 0 0,1 0 0,-1 0 0,0 0 1,0 0-1,0 0 0,0 0 0,0 0 0,0 0 1,0 0-1,0 0 0,0 0 0,0 0 0,0 0 1,1 0-1,-1 0 0,0 0 0,0 0 1,0 0-1,0 0 0,0 0 0,0 0 0,0 0 1,0 0-1,0 0 0,0 0 0,1 0 0,-1 0 1,0-1-1,0 1 0,0 0 0,0 0 0,0 0 1,0 0-1,0 0 0,0 0 0,0 0 0,0 0 1,0 0-1,0 0 0,0 0 0,0 0 0,0-1 1,0 1-1,0 0 0,0 0 0,0 0 0,0 0 1,0 0-1,0 0 0,0 0 0,0 0 0,5-9 5,-1 1-1,0 0 0,5-16 0,-8 20-3,6-15 4,-2 0 1,6-31 0,1-13-49,19-74-31,-24 112-98,12-31 4,6-3 135,-16 44 44,0 0 0,1 0 1,14-15-1,-24 29-1,1 1 0,-1-1-1,0 1 1,1-1 0,-1 1 0,1-1 0,-1 1 0,0 0 0,1-1-1,-1 1 1,1 0 0,-1-1 0,1 1 0,-1 0 0,1 0 0,-1 0-1,1-1 1,0 1 0,-1 0 0,1 0 0,-1 0 0,1 0-1,6 0 26,-1 0-1,1 0 1,-1 0-1,0 1 0,1 0 1,-1 0-1,0 1 0,9 3 1,-2 3 151,7 10-50,21 25-1,-31-29 98,35 65 77,-1 12 302,-12-19 9,-32-72-617,0 0 0,0 1 0,0-1-1,0 0 1,0 1 0,1-1 0,-1 0 0,0 1 0,0-1-1,0 0 1,1 1 0,-1-1 0,0 0 0,1 0 0,-1 1 0,0-1-1,0 0 1,1 0 0,-1 1 0,0-1 0,1 0 0,-1 0-1,0 0 1,1 0 0,-1 0 0,1 1 0,-1-1 0,0 0-1,1 0 1,-1 0 0,0 0 0,1 0 0,-1 0 0,1 0-1,-1 0 1,0 0 0,1-1 0,-1 1 0,0 0 0,1 0 0,-1 0-1,1 0 1,-1 0 0,0-1 0,0 1 0,1-1 0,11-12-6,-12 12 6,4-4-3,-2 2-2,-1 0 0,1 0 0,0 0 0,-1 0 1,2-6-1,23-70-7,-2 9-57,-16 50 52,-7 15-3,0 1-1,1-1 1,0 1-1,0 0 1,5-8-1,0 1 3,11-20 5,-18 30 9,1 0 1,-1 0 0,1 0-1,0 0 1,-1 0 0,1 0-1,0 0 1,-1 1 0,3-2-1,5-4 6,0 0-1,1 1 0,13-6 1,-21 10-2,0 1 0,-1 0 1,1 0-1,0 0 0,0-1 0,-1 1 1,1 0-1,0 0 0,0 0 0,-1 0 1,1 0-1,0 0 0,0 0 0,-1 0 1,2 1-1,17 3 40,0 1 1,22 9-1,-24-5 189,75 59 71,-73-52-182,73 73 52,-75-71-52,56 71 42,-61-71-98,-10-14-59,11 18 10,-2 1-1,14 41 0,-25-63-34,6 16-191,-2-1-1,6 34 1,-7-7-597,-3-43 775,0 0 0,0 0 0,0 0 0,0 0 0,0 0-1,-1 1 1,1-1 0,0 0 0,0 0 0,0 0-1,0 0 1,0 0 0,0 0 0,0 0 0,-1 0 0,1 0-1,0 0 1,0 0 0,0 0 0,0 0 0,0 0 0,0 0-1,0 0 1,-1 0 0,1 0 0,0 0 0,0 0 0,0 0-1,0 0 1,0 0 0,0 0 0,0 0 0,-1 0-1,1-1 1,0 1 0,0 0 0,0 0 0,0 0 0,0 0-1,0 0 1,0 0 0,0 0 0,0 0 0,0 0 0,0-1-1,-1 1 1,1 0 0,0 0 0,0 0 0,-6-6-284,-8-11 78,14 16 222,0 1 0,-1-1 0,1 0 1,0 1-1,-1-1 0,1 1 0,0-1 0,-1 1 0,1-1 1,0 0-1,0 1 0,0-1 0,0 0 0,0 1 0,0-1 1,0-1-1,2-102-2253,2 8-7585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4.1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1 14344,'0'1'114,"-1"0"0,0 0 0,0 0 0,1 0 1,-1 0-1,1 0 0,-1 1 0,1-1 0,0 0 1,-1 0-1,1 0 0,0 1 0,0-1 0,0 0 1,0 0-1,0 3 0,0-3 44,0 1-1,0 0 1,0-1-1,0 1 1,0-1 0,-1 1-1,1-1 1,-1 3-1,1-3-81,0-1-1,0 1 0,0-1 1,0 1-1,0 0 0,0-1 1,0 1-1,0 0 0,0-1 1,1 1-1,-1-1 0,0 1 1,0-1-1,1 1 0,-1-1 1,0 1-1,1 0 0,-1-1 1,1 1-1,10 11 432,-3-6-410,1 1 0,0-2 0,0 1 0,19 6 0,-14-5-148,103 39-25,-62-27 50,-52-17 20,1-1 0,0 0 0,0 0 1,-1 0-1,1 0 0,0-1 0,0 1 1,0-1-1,0 0 0,0 0 0,8-2 0,-4 2-1,0 0 0,14 2 0,-16-1 8,0 0 1,0-1-1,0 1 0,-1-1 1,1-1-1,0 1 0,0-1 1,8-2-1,-13 3 2,-1-1 0,1 1 1,-1 0-1,0-1 0,1 1 0,-1 0 0,0-1 0,1 1 1,-1-1-1,0 1 0,1-1 0,-1 1 0,0-1 1,0 1-1,0-1 0,1 1 0,-1-1 0,0 1 0,0-1 1,0 1-1,0-1 0,0 1 0,0-1 0,0 1 1,0-1-1,0 1 0,0-1 0,0 0 0,-1 1 0,1-1 1,0 1-1,0-1 0,-1-1 27,0 0 0,1 0 0,-1 0-1,0 0 1,0 0 0,0 0 0,-3-3 0,1 2 16,0 0 0,0 0 0,-1 0 0,1 0 0,-1 0 0,0 0 0,0 1 0,0 0 0,-5-2 0,7 3-36,0 0 0,-1 1 0,1-1 0,0 1 0,0 0 0,0 0 0,-1 0 0,1 0 0,0 0 0,0 0 0,-1 0 0,1 1 0,0-1 0,0 1 0,0-1 0,-1 1-1,1 0 1,0 0 0,0 0 0,-3 3 0,0 0 41,0 1 0,0-1 1,1 1-1,-1 0 0,-6 11 0,-16 30 164,20-33-153,2-4 27,1 0 0,0 1 0,0-1 0,1 1 0,-3 13 0,4-12-36,-2 4 133,1 1 0,-2 31 0,4-32-127,0-4 55,0 0 0,1 0-1,0 0 1,3 14-1,-1-16-78,-2-4-8,1 1-1,1-1 1,-1 0 0,1 1-1,0-1 1,0 0 0,1 0-1,5 8 1,-4-7-20,-3-2-13,1-1 0,1 0 0,-1 0 0,0 0 1,1-1-1,-1 1 0,1-1 0,0 1 0,0-1 1,6 4-1,-6-4-44,7 2-410,67 2-240,-66-6 349,1 0 0,-1-1 0,14-3-1,17-2-2497,-2 1-6930,-93 12 7345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4.5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159 0 14168,'21'2'1775,"32"5"0,-50-7-1520,0 1 0,0 0 0,0 0 0,0 0 0,0 1 0,4 2 0,6 2 27,21 9 47,-20-8 286,52 50 171,-54-43-564,37 65 52,-48-77-271,0 0 0,0-1 0,0 1 0,0 1 0,-1-1-1,2 2 1,7 39 17,-7-34-19,-1-1 0,0 0 0,-2 17 0,0-20-2,0 0-1,0 0 1,0-1-1,-1 1 1,0-1-1,0 1 1,-1-1-1,1 0 1,-1 1-1,0-1 1,0-1-1,0 1 1,-6 6-1,8-10-3,1 1-1,-1-1 1,1 1 0,-1-1 0,0 1-1,1-1 1,-1 1 0,1-1 0,-1 0-1,0 1 1,1-1 0,-1 0 0,0 1-1,0-1 1,1 0 0,-1 0-1,0 0 1,1 0 0,-2 0 0,-25 3-103,-49-2 1,72-1 14,0 0 0,1-1 0,-1 0 0,-6-1 0,-140-46-565,103 33-2138,-43-14-6827,210 67 7243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5.9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633 13 13896,'-4'-1'387,"0"1"0,-1-1-1,1 0 1,-5-1 0,-2-1 1229,7 1-170,6 1-799,-2 1-640,0 0 0,0-1 1,0 1-1,0 0 0,0 0 0,0 0 0,0 0 0,0 0 1,0 0-1,0 0 0,0 0 0,0 0 0,0 0 1,1 0-1,-1 0 0,0 0 0,0 0 0,0 0 0,0 0 1,0 0-1,0 0 0,0-1 0,0 1 0,1 0 0,-1 0 1,0 0-1,0 1 0,0-1 0,0 0 0,0 0 1,0 0-1,0 0 0,0 0 0,0 0 0,1 0 0,-1 0 1,0 0-1,0 0 0,0 0 0,0 0 0,0 0 0,0 0 1,0 0-1,0 0 0,0 0 0,0 0 0,0 1 1,0-1-1,1 0 0,-1 0 0,0 0 0,0 0 0,-25 26-162,0-1 0,-37 27 0,26-23-16,12-8 107,-27 22-125,45-39 187,0-1 1,-1 1-1,-10 3 0,11-5 3,1 1 0,-1-1 0,1 1-1,0 0 1,0 0 0,-6 5 0,-20 19 52,30-26-45,1-1 1,0 0-1,-1 0 0,1 0 0,-1 1 1,1-1-1,-1 0 0,1 0 1,-1 0-1,1 0 0,-1 0 0,1 0 1,-1 0-1,1 0 0,-1 0 0,1 0 1,-1 0-1,1 0 0,-1 0 1,1-1-1,-1 1 0,1 0 0,-1 0 1,1 0-1,-1-1 0,1 1-3,-1-1 0,1 1 0,0 0 0,0 0 0,-1 0 0,1 0 0,0 0-1,-1-1 1,1 1 0,0 0 0,0 0 0,-1 0 0,1 0 0,0 0 0,-1 0 0,1 0 0,0 0-1,-1 0 1,1 0 0,0 0 0,-1 0 0,1 0 0,0 0 0,0 0 0,-1 0 0,1 1 0,0-1-1,-1 0 1,1 0 0,0 0 0,0 0 0,-1 1 0,1-1 0,0 0 0,0 0 0,-1 0 0,1 1-1,0 0-2,0 0 0,0 1 0,0-1-1,1 0 1,-1 0 0,0 0 0,0 0-1,1 0 1,-1 0 0,1 0 0,-1 0-1,1 0 1,0 0 0,-1 0 0,2 2-1,4 4-18,-4-4-23,1-1 0,-1 1 1,1-1-1,-1 1 0,1-1 0,0 0 0,5 4 0,59 27-346,-9-9-212,10 6 518,76 50 114,-109-56 24,-24-13 202,-6-6-186,0 1-1,-1 0 0,7 13 0,-10-16-55,1 0 0,-1 0 0,0 0 0,0 1 0,0-1 0,0 0 0,-1 1-1,1-1 1,-1 1 0,0-1 0,0 1 0,-1 6 0,0-5 5,-1 0-1,0 0 1,0 0 0,0 0 0,0-1-1,-1 1 1,0 0 0,0-1 0,0 0-1,0 0 1,-1 0 0,0 0 0,0 0-1,0-1 1,-8 6 0,2-3 36,-1 0 0,1 0 0,-1-1 0,-1-1 0,-21 7 0,11-5 81,-2 0-9,0 0 0,-38 4 1,-74-12 226,119 0-196,-77-19 43,-28-16-322,68 20-203,83 28-3531,-15-5-5145,-33-14 6754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7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149 134 13272,'43'1'225,"-43"-1"-189,0 0 1,1 0-1,-1 0 0,0 0 1,0 0-1,0 0 0,1 0 1,-1 0-1,0 0 0,0 0 1,0 0-1,1 0 0,-1 0 1,0 0-1,0 0 0,1 1 1,-1-1-1,0 0 0,0 0 1,0 0-1,0 0 0,1 0 1,-1 0-1,0 0 0,0 1 1,0-1-1,0 0 1,1 0-1,-1 0 0,0 1 1,1 1 98,0 1 1,0 0 0,-1 0 0,1 0-1,-1 0 1,0-1 0,1 1 0,-1 0-1,0 0 1,-1 0 0,0 5 0,0 12 300,1 16 430,9 67 0,-5-87-818,-2-7-47,0 1 0,1 13 1,2 22-10,2 10 6,-2-23 9,1 38 42,-5-58 74,-1 1 0,0 0-1,-1-1 1,0 1 0,-5 14-1,6-27-104,0 0-1,0 1 0,0-1 0,0 0 1,0 1-1,-1-1 0,1 0 0,0 1 0,0-1 1,0 0-1,-1 0 0,1 1 0,0-1 0,0 0 1,-1 0-1,1 1 0,0-1 0,-1 0 1,1 0-1,0 0 0,-1 1 0,1-1 0,0 0 1,-1 0-1,1 0 0,0 0 0,-1 0 1,0 0-3,0 0 0,1 0 0,-1 0 0,1-1 0,-1 1 0,1 0 0,-1 0 1,1-1-1,-1 1 0,1 0 0,-1-1 0,1 1 0,-1-1 0,1 1 1,0-1-1,-1 1 0,1-1 0,0 1 0,-1-1 0,1 0 0,-22-48 269,20 44-255,0-1 0,1 1 0,-1-1 0,1 0 1,-1-6-1,0-4-4,-2-25 9,0-62 0,0 3 28,3 76-34,1-30 1,1 33-25,-2 16 1,1-1-1,1 0 1,-1 0 0,2-7-1,0 1 0,-1 0-1,-1 10 5,0-1 0,1 0 0,-1 0 0,1 0 1,0 0-1,-1 1 0,1-1 0,2-4 0,10-21 57,-10 22-61,0 0-1,1 0 1,6-7 0,3 0-3,0 1 1,26-18-1,-37 28-1,0 1-2,-1 0 1,0 0 0,1 0-1,-1 1 1,1-1 0,-1 0-1,1 0 1,2 0 0,85-20-33,-71 20-86,72 12-25,-74-6 138,19 9 1,-29-11 6,-1 0 0,0 0 0,0 0 0,-1 0 0,5 5 0,-6-5 3,-1 0 0,1 0 1,-1 0-1,0 1 1,-1-1-1,1 0 0,0 1 1,-1 0-1,0-1 0,0 1 1,0 0-1,0-1 1,-1 1-1,1 4 0,-1-7 11,0 0 0,0 0 0,0-1 0,0 1 0,0 0-1,0 0 1,0 0 0,0-1 0,-1 1 0,1 0 0,0 0-1,0-1 1,-1 1 0,1 0 0,-1 0 0,-9 17 92,-1 0 0,-18 23 0,28-40-79,-1 1 0,1 0-1,0-1 1,-1 0 0,0 1-1,1-1 1,-1 0 0,-3 2-1,-111 57 293,112-58-288,0 0 0,0-1 0,0 0 0,-7 2 0,-134 18 87,117-19-476,-88 1-156,82-3-2307,-36 1-7144,163-2 7496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39.8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495 8 8696,'0'0'8385,"-6"-1"-8100,0-1-240,3 1-18,1 0 0,-1 0 0,1 1 1,-1-1-1,0 1 0,1-1 0,-1 1 0,-5 1 0,-5-1 33,-80 2 684,45 4-338,31-4-246,5-2 83,0 2-1,0-1 1,0 2-1,0-1 1,-23 10 0,33-10-197,-1-1 1,0 1-1,0 1 1,1-1 0,-1 0-1,1 0 1,0 1-1,-1 0 1,1-1 0,0 1-1,1 0 1,-3 4-1,-1 0-34,1 3 43,-17 54 55,3-1 299,-6 18-368,-13 32-19,31-91 18,-23 85 27,25-88 28,-3 63 42,6-75-110,1 1 0,1 0 0,-1-1-1,1 1 1,0-1 0,1 1 0,2 7 0,-2-8-9,3 4 84,-1-5-80,1-1 0,0 1 0,0-1 1,0 0-1,0 0 0,1-1 0,0 1 0,10 4 1,31 15 77,-36-21 8,8-2-32,27-2 1,-32-3 18,5-5-30,33-22 0,-37 18-5,57-82 14,-58 71-68,50-119 1,-53 114-14,43-119-41,-28 69-37,-25 77 49,0 0 1,0-1-1,-1 1 0,1-1 0,-1 1 1,1-1-1,-1 1 0,0-1 1,0 1-1,-1-5 0,0 0-18,-2-17-66,3 24 111,0 0-1,0-1 0,0 1 0,0 0 1,0 0-1,0 0 0,0-1 0,0 1 1,0 0-1,0 0 0,0 0 0,0-1 1,0 1-1,0 0 0,-1 0 0,1 0 1,0 0-1,0-1 0,0 1 0,0 0 1,0 0-1,0 0 0,0 0 0,-1 0 1,1 0-1,0-1 0,0 1 0,0 0 1,0 0-1,-1 0 0,1 0 1,0 0-1,0 0 0,0 0 0,-1 0 1,1 0-1,0 0 0,-1 0 0,-1-1-45,-1 1-1,0 0 0,0 0 0,0 0 0,0 0 0,0 1 1,0-1-1,0 1 0,1 0 0,-1 0 0,-3 1 1,1 0-174,0 1 0,-1-1 0,1 1 1,-9 8-1,6-4 272,-11 12-2750,-1-1-6926,47-42 7232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40.2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 12824,'16'-5'171,"-6"2"322,0 0 1,0 0 0,1 1 0,15-1 0,-24 3-332,0 0 1,0 1 0,0-1 0,0 0-1,0 1 1,0 0 0,0-1 0,0 1-1,0 0 1,0 0 0,0 0 0,-1 0-1,1 0 1,0 0 0,0 1 0,-1-1-1,1 1 1,-1-1 0,0 1 0,3 2-1,5 6 294,13 11 94,3 7-196,-1 1 0,27 42 0,-7 4 49,-25-40-194,49 103-515,-22-57-6600,-37-63-705,-22-42 5721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42.5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25 6104,'7'1'315,"11"-1"1584,-18 0-1855,1 0-1,-1 0 1,0 0-1,1-1 1,-1 1-1,1 0 1,-1 0-1,1 0 1,-1 0-1,0-1 1,1 1-1,-1 0 1,0 0-1,1-1 1,-1 1-1,0 0 1,1 0-1,-1-1 1,0 1-1,1 0 1,-1-1-1,0 1 1,0-1-1,0 1 1,1 0-1,-1-1 1,0 1-1,0-1 1,0 1-1,0-1 1,0 1-1,0 0 1,0-1-1,0 0 336,1 0 0,-1 0 0,0 0 1,0 0-1,0 0 0,1 0 0,-1 0 0,1 0 0,-1 0 0,1 0 0,-1 0 1,1 0-1,0-1 735,-1 2-1078,0 0 0,0 0 0,0 0 0,0 0 0,0 0 0,0 0 0,0 0 0,0 0 0,0 0 0,0 0 0,0 0 0,0 0 0,0 0 0,0 0 0,-1 0 0,1 0 0,0 0-1,0 0 1,0 0 0,0 0 0,0 0 0,0 0 0,0 0 0,0 0 0,0 0 0,0 0 0,0 0 0,0 0 0,0 0 0,0 0 0,0 0 0,0 0 0,0 0 0,0 0 0,0 0 0,0 0 0,-1 0 0,1 0 0,0 0 0,0 0 0,0-1 0,0 1 0,0 0 0,0 0 0,0 0 0,0 0 0,0 0 0,-5 28 254,-7 33-190,8-45-52,0-1 0,-12 26-1,10-25-33,-17 38 95,8-22-37,-10 30 64,25-62-129,0 0-1,0 1 1,0-1-1,0 0 0,0 1 1,0-1-1,0 0 1,0 1-1,-1-1 0,1 0 1,0 1-1,1-1 1,-1 0-1,0 1 0,0-1 1,0 0-1,0 0 1,0 1-1,0-1 0,0 0 1,0 1-1,0-1 1,1 0-1,-1 1 0,0-1 1,0 0-1,0 0 1,1 1-1,-1-1 0,0 0 1,0 0-1,1 0 1,-1 1-1,0-1 0,1 0 1,-1 0-1,12 2 51,75 2-48,-75-3-10,8 2-11,34 10 4,15 7 6,64 35 42,-109-44 160,84 47 96,-89-46-16,4 7-81,21 24 0,-35-31 107,-5-2-224,0 0 0,-1 0 0,0 0 0,2 14 0,-5-23-65,0 0 0,0 0 0,0 0 1,0 0-1,0 0 0,0 0 0,0 0 0,0 0 1,-1 0-1,1 0 0,-1 2 0,-8 17 113,-21 38 0,-3-11-22,26-38-96,-34 39 0,21-28-25,-35 26 0,41-38-121,-2 0 8,-34 11 0,49-19 101,1 0-1,-1 0 1,0 1-1,1-1 1,-1 0-1,0 0 0,1 0 1,-1 0-1,0 0 1,0 0-1,1 0 1,-1-1-1,0 1 1,1 0-1,-1 0 1,0 0-1,0-1 0,-13-5-166,0-1 0,1-1-1,-19-13 1,17 8-893,-64-80-261,65 73 1108,-58-104-2033,6 9-7675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42.9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1 195 14344,'1'-1'364,"1"0"0,-1 0 1,1 1-1,0-1 1,-1 0-1,1 1 0,-1-1 1,3 0-1,11-3 1326,60-18-130,70-22 632,-29 12-1636,-94 26-288,27-5 4,2 1-218,-21 5-666,51-17-1,-68 17 597,-1-1-325,11-2-2625,13-4-7703,-84 29 8031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44.3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940 1 14072,'-2'1'251,"1"0"0,-1 0 1,0-1-1,1 1 1,-1 0-1,0-1 0,0 1 1,0-1-1,0 0 0,1 1 1,-4-1-1,-8 2 1020,-15 5-735,-12-1-147,-80 0 0,-20-7 441,104 2-750,22 2 82,3-1-137,1 2 1,-1 0 0,1 0 0,0 1 0,0 0-1,0 1 1,1 0 0,-16 13 0,13-7-21,1 2-1,1-1 1,0 1 0,-12 24 0,-26 64 9,48-102-14,-9 20-27,1 0 0,1 0 0,1 0 0,-6 34-1,11-44-16,1-4 34,-1 1-1,0-1 0,-3 10 1,0-10 8,1-2 5,3-3 10,1 0-12,1-1-1,-1 1 0,0-1 1,1 1-1,-1 0 1,0-1-1,0 1 0,0 0 1,0 0-1,1 0 0,-1 0 1,0 0-1,1 2 0,0-1 6,8 8-199,1 1-1,0-2 1,0 0 0,1 0-1,20 11 1,10 0 80,68 25 13,-92-38 90,26 11 24,-28-10 72,-11-5-84,17 11 97,-1 0-1,0 2 0,21 21 1,-35-30-45,-1 0 1,0 1-1,0-1 1,-1 1-1,6 12 1,-8-15-24,-1 1-1,0 0 1,0 0 0,0 0-1,-1 0 1,0 0 0,0 0-1,0 0 1,-1 9 0,-1-6 4,1-1 0,-2 0 0,1 0 0,-1 0 1,0 0-1,-1 0 0,0 0 0,0 0 0,-1-1 1,0 0-1,-6 10 0,2-8 20,1 1-1,-2-2 1,1 1 0,-1-1 0,0 0-1,-1-1 1,-12 8 0,-8 2 43,14-12 162,-94 17 104,85-19-104,-31-1-153,-1-3 1,-110-14-1,133 10-90,19 3-59,0-1-1,-1 0 1,1-1 0,0 0 0,-14-7 0,11-3-368,-1-4-12996,33 30 10841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45.3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722 0 12824,'-5'1'185,"1"-1"0,0 1 0,-1 0 0,1 0 0,0 1 0,-1-1 0,1 1 0,0 0 0,0 0 0,0 0 1,-4 4-1,-4 3 1242,-17 16 1,24-20-1286,-43 40 611,-1 3-677,-2 7-76,-3 8 0,-2 5 0,0 1 0,6 5 0,6 6 2,4 13 3,7 3-2,26-71-4,1 1 1,-4 39-1,10-49-37,3-4 8,0 1 1,1-1 0,7 15-1,-10-27 8,-1 1 0,0-1 0,1 1-1,-1 0 1,0-1 0,1 1 0,-1-1-1,1 1 1,-1-1 0,1 1-1,-1-1 1,1 1 0,-1-1 0,1 1-1,0-1 1,0 1 0,9 4-62,-1 0 1,1-1-1,1 1 1,-1-2 0,0 0-1,12 2 1,32 4-48,-53-9 131,-1 0 0,0 0-1,1 0 1,-1 1 0,1-1-1,-1-1 1,1 1 0,-1 0 0,1 0-1,-1 0 1,1 0 0,-1 0-1,0 0 1,1 0 0,-1-1 0,1 1-1,-1 0 1,1 0 0,-1-1-1,0 1 1,1 0 0,0-1-1,11-9 16,-1-1-1,18-21 0,-28 32 2,-1-1 0,1 0 0,0 0-1,-1 1 1,1-1 0,-1 0 0,1 0 0,-1 0 0,0 0-1,1 0 1,-1 1 0,0-1 0,0 0 0,0 0 0,1-2-1,0-15 78,-1 0-1,0 0 0,-4-20 1,4 36-57,0 0 1,-1 0-1,1 0 1,-1 0-1,1 0 0,-1 0 1,0 0-1,-1-2 1,-13-21 171,-34-42 0,47 65-194,0 0 1,0 0 0,0 0-1,-1 0 1,-4-3 0,-99-58 7,48 34-902,24 14 783,13 6-2101,-22-11-6457,100 47 6494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7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261 954 12912,'-13'118'218,"11"-90"877,-8 120 160,8-121-1574,-4 78-209,6-99-404,1-8 611,1-10 67,3-29 36,-3 17-122,1-52 0,1-50-1152,2-61-5628</inkml:trace>
  <inkml:trace contextRef="#ctx0" brushRef="#br0" timeOffset="1">140 162 11656,'-35'-76'293,"30"65"345,-1 0-1,0 1 1,0 0 0,-14-16-1,14 20-469,6 5-130,0 1 0,-1-1 0,1 0 0,0 1 0,-1-1 0,1 1 0,-1 0 0,1-1 0,-1 1 0,0-1 0,1 1 0,-1 0 0,1-1 0,-1 1 0,0-1 0,-2 1 6,0-1-1,0 0 1,0 1 0,1-1 0,-1 1 0,0 0 0,0 0-1,0 0 1,0 0 0,0 1 0,0-1 0,1 1-1,-4 0 1,6-1-56,0 0-1,-1 0 1,1 0 0,0 0-1,0 0 1,0 1 0,0-1-1,-1 0 1,1 0 0,0 0-1,0 0 1,0 0 0,0 0-1,0 0 1,-1 0 0,1 0-1,0 0 1,0 0-1,0 0 1,0 1 0,0-1-1,0 0 1,0 0 0,-1 0-1,1 0 1,0 0 0,0 1-1,0-1 1,0 0 0,0 0-1,0 0 1,0 0 0,0 0-1,0 1 1,0-1-1,0 0 1,0 0 0,0 0-1,0 0 1,0 1 0,0-1-1,0 0 1,0 0 0,0 0-1,0 0 1,0 1 0,0-1-1,0 0 1,3 9-140,0 0 1,0 0-1,0 0 1,7 9 0,-2 0-1748,4 16-5156,-29-79 5301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57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 10400,'6'-2'127,"-4"2"-18,-1-1 1,0 1 0,0 0 0,0-1 0,1 1 0,-1-1-1,0 1 1,0-1 0,2-1 0,-3 2-90,0 0 1,0 0-1,0 0 0,0 0 1,0 0-1,0 0 0,0 0 0,0 0 1,0 0-1,0 0 0,0 0 1,0 0-1,1 0 0,-1 0 1,0 0-1,0 0 0,0 0 0,0-1 1,0 1-1,0 0 0,0 0 1,0 0-1,0 0 0,0 0 1,0 0-1,0 0 0,0 0 1,0 0-1,0 0 0,0 0 0,0 0 1,0 0-1,0 0 0,0 0 1,0 0-1,0 0 0,0-1 1,0 1-1,0 0 0,0 0 1,0 0-1,0 0 0,0 0 0,0 0 1,0 0-1,0 0 0,0 0 1,0 0-1,0 0 0,0 0 1,0 0-1,0 0 0,0 0 1,0 0-1,-1 0 0,1 0 0,0 0 1,0 0-1,0 0 0,0 0 1,0-1-1,0 1 0,0 0 1,0 0-1,0 0 0,-6 1 1705,-8 3 147,15-4-1864,-1 1 0,1 0 0,-1 0 0,1-1 0,-1 1 0,1 0 0,0-1 0,-1 1 0,1 0 0,0-1 0,1 1 0,18 15 12,-8-8-5,0 1 0,-1 0-1,17 18 1,-14-8 0,18 30 1,-12-18 3,-16-26-14,-1-1 0,1 0 0,-1 0 0,1 0-1,1 0 1,-1-1 0,0 0 0,1 0 0,8 5-1,-10-7 21,0 0-1,0 0 1,0 0-1,1-1 1,-1 1-1,0-1 1,0 1-1,1-1 1,-1 0-1,0-1 0,0 1 1,1 0-1,4-2 1,-2 1 35,0 0 0,-1 0 1,1 1-1,12 1 0,-3 0-5,32 6 4,-14 0-27,8 3-24,10 9-8,51 16-2,-90-31 13,1-2 0,-1 0 0,1-1 0,0 0-1,0-1 1,23-2 0,-7-1 36,54-15 1,-67 15 20,-1 0 0,1 1 0,26-1 1,-37 3-61,13 0 94,80 12 30,-77-8-104,76 29 14,-35-11-2,-43-13-37,16 7 40,-4-5-2,46 12 0,-50-20-35,-26-3-6,0 0 1,0 0 0,0 0 0,0 0-1,0 0 1,0 0 0,0 0 0,0 0-1,0-1 1,1 1 0,78-31 19,-39 11 36,-29 13-47,0 1 0,20-7-1,60-17 10,-71 26-10,84-1 8,-84 7-8,29 6 4,7 8-10,42 19-90,-46-16-22,-43-17-4,-5-2 71,0 0 22,1 1 1,-1-1-1,0-1 1,0 1-1,0-1 0,0 0 1,9-3-1,109-36-73,-89 25 96,-19 10 20,71-12 42,-45 12 230,-26 4-248,0-1-19,22 1 148,-20 1-127,100 2 351,-107-1-374,0 0 0,1-1 0,-1-1 0,15-2 0,-5-1 27,21-9-1,-19 6-20,24-7 21,15-4-40,10 5-7,6 5-2,0 8 2,-1 8-4,81 23-7,45 17-246,-186-47 80,74-12-71,-72 6 36,69-31-58,-48 17 121,-22 12 121,-1-2 12,-7 4 7,0 1 0,12-5 1,69-27 8,-87 35 1,-1 0 0,0 0-1,1 0 1,-1 0 0,5 0 0,87-9 75,-75 11 92,137 25 145,-104-16-268,-26-6 0,0-1 0,31 0 0,-45-3-39,-5 0 15,0-1 0,0 0-1,7-2 1,103-27 430,-78 19-389,-20 8 146,85-1 69,-83 5-154,11 4-5,58 17 0,-37-3-46,-14-5-16,53 13 1,-79-24-42,1-1-1,0-1 1,-1 0-1,26-2 1,-30 0-14,21-7 44,151-44 135,-159 47-132,94-8 13,-92 12-60,93 13 0,-93-8-18,88 20-24,-90-20-96,155 12-250,-101-15 322,39-5 19,-92 3 34,97-3-2,-92 5 4,55 3 3,24 4 2,81 25-2,-155-25-10,117 35 0,-124-34 0,140 38-240,-120-40 210,-27-6-58,84-1-25,-82-1 98,85-14-10,-31 4-10,-12 2 43,0-1 4,-3 3 2,-40 5 0,4 0 2,0 0 0,34 3 0,97 6 26,-92-7-20,30-7 2,26-9 39,-99 13-42,105-21 14,-99 20 10,111-11 23,-111 12 26,94-3-1,-98 7-186,105 26-791,-29-5 116,-69-16-1448,30 7-6524,-138-30 6567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59.1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1 14704,'-4'39'1416,"-3"32"171,-7 195 471,13-232-1842,0 9-350,2-26-150,-1 0 0,-1 1 1,0-1-1,-2 0 0,-7 30 1,5-39-108,-3 8-2838,2-4-4416,14-28 5781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9:59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151 1 12640,'-8'2'168,"3"0"250,-1 0-1,0 0 1,1 0 0,-1 0 0,1 1-1,0 0 1,-1 0 0,-4 4 0,-26 23 569,34-28-920,1-1 0,-1 0 0,0 1 0,1 0 0,-1-1 0,1 1 0,-1 0 0,1-1 0,0 1 0,-1 2 0,-3 4 43,-11 21-23,13-23-85,1 0-1,-3 13 1,1 14-1,4-25-3,0 0-1,0 0 0,1 0 0,1 0 0,-1 0 0,1 0 0,1-1 0,-1 1 0,8 13 0,-7-14 5,-1-4 4,0-1 0,0 1 1,0 0-1,0 0 0,1-1 0,2 4 0,-4-6-19,7 8 144,15 12 0,-20-18 5,0 0 1,0 0 0,0-1 0,0 1-1,0 0 1,0-1 0,0 0 0,1 0-1,-1 0 1,1 0 0,5 0 0,-8 0-77,-1-1-49,0 0 0,1 0 0,-1 0 0,0 0-1,1 0 1,-1 0 0,0 0 0,0 0 0,1 0 0,-1 0 0,0 0-1,0 0 1,1 0 0,-1 0 0,0 0 0,0 0 0,1-1 0,-1 1-1,0 0 1,0 0 0,1 0 0,-1 0 0,0 0 0,0-1 0,0 1-1,1 0 1,-1 0 0,0 0 0,0-1 0,0 1 0,0 0 0,1 0-1,-1 0 1,0-1 0,0 1 0,0 0 0,0 0 0,0-1 0,0 1-1,5-24 448,3-34-1,-5-3-642,-3 59-186,2 4-130,0 2 375,1 0 0,-1-1 1,0 1-1,0 0 0,2 5 1,12 27-2952,-2-7-5952,-33-67 6800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01.3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 13448,'15'-2'151,"17"-4"0,-26 4 2630,-10 1-1642,-9 0 625,6 2-594,19 4-245,14 2-767,18 2-126,57-1-34,-86-7-10,11-1-60,131-7-12,-126 5 70,4-1 9,107-5 4,-100 6 70,61 8 0,-103-6-60,0 0-1,1 0 0,-1 0 1,0 0-1,0 0 1,1 0-1,-1 0 0,0 0 1,0 0-1,0 0 0,1 0 1,-1 0-1,0 0 1,0 0-1,0 0 0,1 1 1,-1-1-1,0 0 0,0 0 1,0 0-1,0 0 1,1 0-1,-1 1 0,0-1 1,0 0-1,0 0 0,0 0 1,0 1-1,0-1 0,0 0 1,1 0-1,-1 0 1,0 1-1,0-1 0,0 0 1,1 6 46,1 1 0,-1-1 0,0 0 0,-1 0 0,1 1 0,-1-1 0,-1 8 0,1-13-25,-1 1 1,1-1 0,0 1-1,0-1 1,-1 1 0,1-1-1,-1 0 1,1 0 0,-1 1-1,0-1 1,-1 2 0,-78 119 482,56-90-180,-135 175 54,126-161-454,-126 197-171,153-234-27,0 0 1,-7 17-1,-26 66-528,12-12 605,9-30-2525,-21 53-7700,91-241 7817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06.4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1 12728,'-16'72'3364,"9"-31"-2407,-3 74 0,9 31-652,2-84-115,-1-39-444,0 102-212,-1-101-346,-5 82-331,4-75-1257,-2 33-4600,9-150 5294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06.9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14256,'0'0'1633,"3"5"-268,2 4-1148,0-2 190,-1 1 0,0 0 0,0 0 0,-1 0 0,0 0-1,2 10 1,18 156-59,-21-150-608,11 131-146,-10-116-66,17 200-294,-17-193-254,4 173-1330,-6-155 1169,-1-62 1053,2-4-44,3-7-8,-1 0 1,0-1 0,5-18 0,-1 3-1064,19-53-6757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07.7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 13360,'0'0'135,"1"-1"0,-1 1 0,1 0 1,-1 0-1,1 0 0,-1 0 0,1-1 1,-1 1-1,1 0 0,-1 0 0,0-1 1,1 1-1,-1 0 0,1-1 0,-1 1 1,1-1-1,-1 1-97,0 0-1,0 0 1,0 0-1,0 0 1,0 0 0,0 0-1,0 0 1,0 0 0,1 0-1,-1-1 1,0 1 0,0 0-1,0 0 1,0 0 0,0 0-1,0 0 1,0 0 0,0 0-1,0 0 1,0 0 0,0-1-1,0 1 1,0 0-1,0 0 1,0 0 0,0 0-1,0 0 1,0 0 0,0 0-1,0 0 1,0-1 0,0 1-1,0 0 1,0 0 0,0 0-1,0 0 1,0 0 0,0 0-1,0 0 1,0 0 0,0-1-1,0 1 1,-1 0-1,1 0 1,0 0 0,0 0-1,0 0 1,0 0 0,0 0-1,0 0 1,0 0 0,0 0-1,0 0 1,0 0 0,-1 0-1,1 0 1,0 0 0,0 0-1,0 0 1,0 0 0,0 0-1,0 0 1,0 0 0,-1 0 494,4-3 389,75-3-440,-55 3-467,-11 3-8,66 13-4,-61-8-34,67 36-47,-68-30-148,56 57-70,-60-53 172,28 67-61,-36-66-14,-2 1 115,-1-1 0,-1 22-1,-4-26 6,1-5 61,-2 0-1,1 0 0,-1-1 1,-10 11-1,6-11 6,-19 2 1,-10-6 12,34-2 27,-11 0-54,-21-3 0,33 3 78,0-1 1,-1 1-1,1-1 1,0 0-1,-1 0 1,1 0-1,0-1 1,0 1-1,0-1 1,0 0-1,0 0 1,-3-2-1,6 4-39,0 0-7,0 0-1,0 0 1,0 0-1,1 0 1,-1 0-1,0 0 1,0 0-1,0 0 1,0 0-1,0 0 1,0 0-1,0 0 1,0 0-1,0 0 1,0 0-1,0 0 1,1 0 0,-1 0-1,0-1 1,0 1-1,0 0 1,0 0-1,0 0 1,0 0-1,0 0 1,0 0-1,0 0 1,0 0-1,0 0 1,0 0-1,0 0 1,0 0-1,0 0 1,0 0-1,0-1 1,0 1-1,0 0 1,0 0-1,0 0 1,0 0 0,0 0-1,0 0 1,0 0-1,0 0 1,0 0-1,0 0 1,0 0-1,0-1 1,0 1-1,0 0 1,0 0-1,0 0 1,8 1 83,8 2 65,18 5-1,50 13 131,-65-15-76,74 30 69,-33-12-8,-7-4-199,13 0-126,-64-19 11,-1-1 0,0 0 0,0 1 0,0-1 0,1 1-1,-1-1 1,0 1 0,0 0 0,0-1 0,1 2 0,77 58-663,-55-41-1903,22 17-6460,-108-84 6828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10.2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 0 13896,'0'0'1600,"-1"5"-267,-7 21 53,-3 31-178,1 1-303,-2 17-818,-4 70-60,13-111-12,-3 156 3,5-144-38,0 93 0,-1 15-64,1-97-316,0 5 115,-3 136-1004,3-176 832,-2 5 2,3 42-1,1-66 227,-1-3 127,-1 1 0,2 0-1,-1 0 1,0 0 0,0-1 0,0 1-1,0 0 1,0 0 0,1-1-1,-1 1 1,0 0 0,1-1-1,-1 1 1,0 0 0,1-1-1,-1 1 1,1 0 0,-1-1 0,2 1-1,5 12-9903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10.9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192 0 12016,'-10'6'261,"9"-6"-166,-1 1 1,1 0 0,-1-1-1,1 1 1,0 0-1,0 0 1,-1-1 0,1 1-1,-2 2 1,-33 31 1255,28-24-711,-40 63 178,39-54-563,-34 100 54,37-93-314,-11 116 49,18-114 182,21 105 101,-14-108-52,50 85 113,-44-91-120,62 55 136,-61-64-16,49 26 148,-64-36-519,1 0 0,-1 0 1,1 1-1,-1-1 0,1 0 0,-1 0 1,1 1-1,0-1 0,-1 0 0,1 0 1,-1 0-1,1 0 0,0 0 0,-1 0 1,1 0-1,-1 0 0,1 0 0,1-1 1,5-1 48,1 0 0,-1-1 1,0 0-1,0 0 0,0-1 0,10-6 1,-16 9-37,0 0-1,0 1 1,0-1 0,-1 0 0,1 0 0,0 0-1,0 0 1,0 0 0,-1 0 0,2-2 0,6-11 80,-2-1 0,1-1 1,4-20-1,-8 16 103,-4-85 47,-2 83-238,-33-155-469,22 128-292,12 42 220,0 6 368,0 5 112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12.1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42 12912,'38'12'3292,"-44"-12"-1340,5-1-1847,0 1-1,0 0 0,0 0 1,0-1-1,0 1 1,0-1-1,0 1 1,0-1-1,0 1 0,0-1 1,0 0-1,0 1 1,-1-2-1,3 2-102,-1-1 0,0 0 0,0 1 0,0-1 0,1 1 0,-1-1-1,0 1 1,1-1 0,-1 1 0,0 0 0,1-1 0,-1 1 0,1-1 0,-1 1 0,1-1 0,0 1 0,4-4 31,0 0 0,0 0-1,1 1 1,-1 0-1,1 0 1,10-4-1,-10 5-28,5-1 56,56-2 23,-65 5-76,0 0 0,-1 0 0,1 0-1,-1 1 1,1-1 0,-1 0 0,4 1 0,75 24 74,-78-24-74,-1 0-1,1-1 1,0 1 0,0 0-1,-1 0 1,1 0 0,2 2-1,72 63 69,-62-48-22,46 87 31,-51-81 16,24 118 31,-30-113-78,-5 102 23,-2-108-16,-3 2-22,-17 42 0,15-53-16,6-10-16,-1 2-1,0 0-1,-1-1 1,0 1-1,0-1 1,-1 0-1,1 0 0,-1-1 1,-11 7-1,9-7 6,0-1-1,0 0 0,0 0 1,0-1-1,-9 2 0,-9-2 47,4-1 267,42 0-170,-12-2-149,17 2 52,6 4-9,14 5-38,6 4-9,6 6 0,-3 4 0,-1 3 0,17 21-206,-53-35 118,26 18-370,-42-30 375,0 0-1,0-1 0,0 1 0,0-1 1,-1 1-1,1 0 0,0 0 1,0 0-1,0-1 0,-1 1 0,1 0 1,0 0-1,-1 0 0,1 0 1,-1 0-1,1 0 0,-1 0 0,0 0 1,1 1-1,-1-1 0,0 1 1,2 5-828,3-4-1557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8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12464,'0'0'2606,"3"7"-1379,20 61-227,19 98 0,-2 59-384,-34-179-448,12 103 4,0 24-114,-10-98 62,31 330 48,-32-327-48,15 286 35,-16-215-112,-5-92-33,2 54 50,-3-106-69,1 0-1,-1 0 0,-1 9 0,0-12-43,0 0 1,0 0-1,1 0 0,-1-1 0,0 1 1,-1 0-1,-1 2 0,1-1-62,2-3 75,0 1-1,0-1 0,0 1 1,-1-1-1,1 1 0,0-1 0,-1 0 1,1 1-1,0-1 0,-1 1 0,1-1 1,0 0-1,-1 1 0,1-1 1,-1 0-1,1 0 0,-1 1 0,1-1 1,-1 0-1,1 0 0,-1 1 1,-3-10-1938,0-4 1697,0-6-1912,1 1-7327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12.6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302 60 13448,'-58'-36'221,"44"30"886,-60-11 326,74 17-1409,-1 0 0,0 0 0,1 0 0,-1 0 0,0 0 0,1 0 0,-1 0 0,0 0 0,1 0 0,-1 0 0,0 0 0,1 0 0,-1 0 0,0 0 0,1 1 0,-1-1 0,0 0 0,1 1 0,-1-1 0,0 0 0,0 1 0,-19 13 292,-35 29 0,54-42-319,0 0 0,-1 0 0,1 0 0,0 1 0,0-1 0,0 0 0,0 1 1,0-1-1,0 1 0,-1 2 0,-41 115-103,41-114 46,1-1 0,0 1 0,1 0 0,-1 0 0,1 4 0,-4 94-299,8 14 307,-4-108 85,1 0 0,3 17 0,-4-26-33,22 100 100,8-3 34,-27-90 7,-1-1 1,1 1 0,3 6-1,32 53 426,-26-50-444,18 20-1,-30-36-122,2 2 95,0 0-1,0 0 0,0 0 1,0-1-1,0 1 0,3 2 0,7 3 236,19 10 0,-22-14-240,-1 0 0,16 3 0,-24-6-90,2 1 86,0-1 0,-1 0 0,1 1 0,0-1 0,-1 0 0,1 0 0,2 0 0,8-2 100,0-1 1,0 1 0,0-2-1,15-6 1,-26 10-150,0 0 0,0-1-1,0 1 1,0-1 0,0 0 0,0 1-1,0-1 1,0 0 0,-1 1 0,1-1-1,0 0 1,0 0 0,0-1 0,10-14 138,-1 0 0,-1-1 1,9-20-1,-18 35-139,1 0-1,0 1 1,-1-1 0,1 0 0,-1 0 0,0 0-1,0 1 1,1-1 0,-1 0 0,0-3-1,-4-56 359,-9-7-301,13 65-84,-1 0 0,0 0 0,0-1 1,0 1-1,-1 0 0,1 0 0,-2-3 0,-39-64 65,-13-1-136,44 57-1491,-9-15 0,-38-56-9734,135 198 8485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24.2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13720,'4'42'1312,"12"77"151,-10-85-703,42 186 220,-34-159-638,34 133 3,17 73-276,56 226-71,-102-413-12,21 89 1,-3-19-4,-24-102-57,29 115-82,-35-144-182,-6-16 266,10 13-129,-11-15 190,1-1 0,-1 1 0,1-1 0,-1 0 0,1 1 0,-1-1-1,1 1 1,-1-1 0,1 0 0,0 1 0,-1-1 0,1 0 0,-1 0 0,1 0 0,0 1-1,-1-1 1,1 0 0,0 0 0,-1 0 0,1 0 0,-1 0 0,1 0 0,0 0 0,-1 0 0,1-1-1,0 1 1,-1 0 0,2 0 0,1-3-400,-1-5-145,19-125-639,-18 102 1015,9-144-1851,-1 15-7042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24.9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0 547 16583,'26'6'315,"-26"-6"-243,0 0-1,1 0 1,-1 0-1,0 1 1,1-1-1,-1 0 1,0 0-1,1 0 1,-1 0-1,0 0 1,1 0-1,-1 0 1,0 0-1,1-1 1,-1 1-1,0 0 1,1 0-1,-1 0 1,0 0-1,1 0 1,-1-1-1,58-21 1999,44-16-110,-72 28-1830,-3 1 350,44-16 0,21-10-384,80-45-102,-138 61-26,169-106-31,-164 101-84,131-69-71,-141 79 4,86-32-150,-97 41-176,3 2 124,30-1 0,-40 6-502,-5 0 611,-2-1 207,1 0 1,-1 0 0,0 1-1,1 0 1,-1 0 0,0 0-1,0 0 1,0 1-1,0 0 1,6 6 0,-6-5-427,-1 1 0,0 0-1,5 10 1,-7-13 94,16 27-10768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25.3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0 686 15064,'37'-42'5067,"-29"32"-4267,-6 8-665,0 0-1,0 0 0,-1 0 0,1 0 0,0 1 0,1-1 1,2-1-1,5-4 32,1-2-79,-5 4-53,1 0-1,0 1 0,8-5 0,89-52 90,-78 49 10,126-52 38,-119 51-116,48-18 3,15-4-46,54-19-372,-77 28-149,-71 25 441,-1 1 0,0-1 1,0 1-1,0-1 0,0 1 0,0-1 1,0 0-1,0 0 0,0 1 0,1-2 1,18-17-446,20-26 0,-38 43 416,-1 0 0,0 0 1,1 0-1,-1 0 0,0 0 0,1-3 0,33-96-746,-26 69-1496,12-28-6515,-48 141 6649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25.7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14072,'26'144'254,"-19"-101"1021,16 95 3,3 26-851,-15-90 426,20 132 1,4 17-585,-21-134 224,56 346 129,-56-357-476,20 86 1,-1-16-98,-21-97 53,15 57 3,-1-18-85,-15-58-25,51 130-475,-46-123 283,32 82-2170,-29-64 2128,-11-35-6,34 100-2096,-2-11-7919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26.1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598 1 14520,'2'51'1312,"-9"37"143,3-65-735,-41 118 204,42-133-849,0-1 0,0 0 0,-5 8 0,-52 95 225,-12 14-245,41-76-80,-128 168-6,130-179 6,-83 108 6,95-122 52,2 2 29,-15 30 0,30-54-39,0-1-1,0 1 0,-1-1 0,1 1 0,0 0 0,0-1 0,-1 1 0,1 0 0,0 0 0,0-1 1,0 1-1,0 0 0,0-1 0,0 1 0,0 0 0,1-1 0,-1 1 0,0 1 0,2 5 83,-1 0 0,1 0 0,4 9 0,-1-8-48,-1 0-1,10 12 1,-12-17 28,1 0 0,0 0 1,0 0-1,4 3 0,66 56 342,21 8-278,-55-39 171,165 137 123,-195-161-345,-1 0 0,14 15 1,140 170 250,-153-181-372,11 18 1,100 186-128,-86-150-2939,38 64-7768,-168-302 8168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28.6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1087 141 11480,'-26'-19'216,"26"19"-176,-1 0 0,1 0 0,0 0 0,0 0 0,-1 0 0,1 0 0,0 0 0,0-1 0,-1 1 0,1 0 0,0 0 0,0 0 0,0 0 0,-1-1 0,1 1 0,0 0 0,0 0 0,0-1 0,0 1 0,-1 0 0,1 0 0,0-1 0,0 1 0,0 0 0,0 0 0,0-1 0,0-2 212,1 0 1,0 0 0,0 0-1,0 0 1,0 0-1,0 0 1,1 0 0,-1 0-1,1 1 1,0-1 0,-1 1-1,4-3 1,29-32 3144,-29 32-3111,7-9 489,7-7 898,-38 30-986,-55 39 9,63-41-625,-9 7 277,-97 73 102,90-65-310,-122 108 79,113-100 34,-176 137 79,170-136-192,-135 100 64,146-110-24,-4 3-60,-73 50 34,33-23 172,66-48-299,7-3 94,2-1-113,0 1-1,1 0 1,-1 0-1,0 0 1,1-1 0,-1 1-1,1 0 1,-1 0-1,0 0 1,1 0-1,-1 0 1,0-1 0,1 1-1,-1 0 1,1 0-1,-1 0 1,0 0-1,1 0 1,-1 0 0,1 1-1,-1-1 1,0 0-1,1 0 1,-1 0-1,1 0 1,-1 0 0,1 1-1,57 16 184,27 10-170,-50-14-13,-3-2-1,-2 2 0,0 1 0,42 25 0,-37-15-6,105 78 16,-78-55-5,22 17-10,-67-51-2,290 242 7,-104-45 6,-187-191 9,66 77 56,-3-18-244,-79-78 116,0 1 0,1-1 1,-1 0-1,0 1 1,0-1-1,0 0 0,0 1 1,1-1-1,-1 0 1,0 1-1,0-1 0,0 0 1,0 1-1,0-1 1,0 1-1,0-1 0,0 0 1,0 1-1,0-1 1,0 0-1,0 1 0,0-1 1,0 1-1,0-1 1,-1 0-1,1 1 0,0-1 1,0 0-1,0 1 1,-1-1-1,1 0 0,0 1 1,0-1-1,-1 0 1,1 0-1,0 1 0,0-1 1,-1 0-1,1 0 1,0 1-1,-1-1 0,1 0 1,-1 0-1,0 1-77,-1 0-1,1 0 1,-1 0 0,1-1-1,-1 1 1,0-1-1,1 1 1,-1-1-1,0 1 1,-1-1 0,-5-1 105,-13 0-3099,1 1-7949,46 0 8314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29.2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 0 13808,'0'0'1497,"1"6"-245,2 0-1060,-1-3-22,-1 1 0,0-1-1,0 1 1,0-1 0,1 8-1,18 87 894,-16-71-550,17 155 114,-14-127-574,14 127 1,6 34-37,-14-120 16,25 161 1,2 20-24,-22-168 12,87 419 15,-84-433-2,31 108 3,0-20 20,-34-123 188,16 60 1,-6-27-144,-19-63 165,19 60 104,-27-88-328,-1 0 1,1 0 0,0 0-1,-1 0 1,1 0-1,-1 0 1,1 0 0,-1 2-1,0-1 8,-1 1-23,-1-6 11,-2-8 138,-49-128 50,37 95-120,-32-98 4,-7-25-66,31 93 76,-40-119 3,-5-14-89,40 115 19,-45-155 3,-4-16-51,51 157-32,-80-419-45,93 430-148,14 94 218,-22-197-215,12 23 164,10 174 51,-2-54-38,2 48 34,2-141-36,-2 141 35,0-1 0,1 0 0,0 0 1,3-9-1,-1 9 2,-3 6 2,0-1 0,1 1 0,-1 0 1,1 0-1,0-1 0,-1 1 0,1 0 0,0 0 0,0 0 0,1-2 1,0 3-15,2 8-4,54 135-38,-43-98-28,26 92 3,4 23 61,-25-87-4,34 133 3,4 18 9,-34-127-32,39 161 3,2 14 24,-39-169-34,36 128 4,1-14-43,-41-136-314,23 104 3,-7-14 172,-25-112-524,13 66 1,-6-20 568,-7-40-2198,15 73-6627,-65-322 6766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40.1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1390 50 13272,'-1'2'193,"0"-1"0,0 0 1,0 0-1,0 0 0,-1 0 1,1 0-1,0 0 0,0 0 0,-1 0 1,1 0-1,0 0 0,-1-1 1,1 1-1,-1-1 0,1 1 1,-1-1-1,-2 1 0,-27 2 682,23-3-868,-8 2 256,0-2 0,-29-2-1,31 0-214,-48 0 237,-13-1 114,68 2-350,-149-9 751,139 9-761,4 1 121,-20 1 0,-102 15 657,88-7-508,-58 4 278,94-12-559,5-1 28,1 1 1,0-2-1,-1 1 1,-6-1 0,-116-22 523,68 8-408,24 5-60,-82-21 86,110 29-198,4 1 0,1 0 0,-1 0 0,0 1 0,0-1 0,1 1 0,-7 0 0,7-1 0,3 1 0,-1 0 0,0 0 0,1 0 0,-1 0 0,1 0 0,-1 0 0,0 0 0,1 0 0,-1 0 0,0 0 0,1 0 0,-1 0 0,0 0 0,1 0 0,-1 0 0,0 1 0,1-1 0,-1 0 0,1 1 0,-2 0 0,-1 1 2,3-2 182,-34 7-35,30-6-174,-2 0-62,-1 1 0,1-1 0,-10 1 0,10-1-58,5-1-290,0 1 0,0-1 0,0 0 1,0 0-1,0 0 0,0 0 0,0 0 1,0 0-1,0 0 0,0 0 0,0 0 1,0 0-1,1 0 0,-1 0 0,0-1 1,-2 0-1,-26-13-3754,18 7-3631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40.7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204 0 13000,'-18'7'213,"18"-7"-82,-1 1-1,1-1 1,-1 1-1,0-1 1,1 1-1,-1-1 1,1 1 0,-1-1-1,1 1 1,-1-1-1,1 1 1,-1-1-1,1 1 1,0 0 0,-1-1-1,1 2 1,-4 4 868,-2 1-677,-1 0 0,0-1 1,0 0-1,0-1 1,-14 8-1,13-6-289,-34 36 29,34-31 46,-28 58 46,30-55-52,-1 16 20,2 0 1,-2 34 0,7-18 171,13 37 470,-13-83-708,1 0 0,-1 0 0,0 0 0,0 0 0,1 0 0,-1 0 0,0 0 0,1 0 0,-1 0 0,2 1 0,1 3 48,-3-4-32,0 1 0,1-1-1,-1 0 1,1 0-1,-1 0 1,1-1 0,0 1-1,-1 0 1,1 0-1,0 0 1,0 0 0,-1 0-1,1-1 1,0 1-1,0 0 1,0-1 0,0 1-1,2 0 1,1 2-147,16 11-148,-2 0 1,20 20 0,-25-21-93,11 14-512,-23-25 731,1 0 1,-1 0-1,0 1 1,1-1-1,-1 0 1,0 1-1,-1-1 1,1 1-1,1 4 1,-2-7 48,0 0 1,0 1 0,0-1-1,0 0 1,0 0 0,0 0-1,0 1 1,0-1 0,0 0-1,0 0 1,0 0 0,0 1-1,-1-1 1,1 0 0,0 0-1,0 0 1,0 1 0,0-1-1,0 0 1,0 0 0,0 0-1,-1 0 1,1 0 0,0 1-1,0-1 1,0 0 0,0 0-1,-1 0 1,1 0 0,0 0-1,0 0 1,0 0 0,0 0-1,-1 1 1,1-1 0,0 0 0,0 0-1,-1 0 1,-8-1-77,7 1-323,-1 0-1642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8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1106 14968,'-32'55'270,"31"-54"-119,0 0-1,1 0 1,-1 1-1,1-1 1,-1 0-1,1 0 1,-1 1-1,1 2 1,-14 85 1653,12-68-936,-45 337 436,46-342-1648,1-1 1,4 25-1,-2-26 172,0-3-673,-2-11 811,0 1-16,1 0-1,-1 0 1,0 0-1,1 0 1,-1 0 0,1 0-1,0-1 1,-1 1 0,1 0-1,0 0 1,-1-1 0,1 1-1,0 0 1,0-1-1,-1 1 1,1-1 0,0 1-1,0-1 1,0 1 0,0-1-1,0 0 1,0 1-1,1-1 1,-2 0 16,0 0 0,1 0-1,-1 0 1,0 0 0,0 0-1,0 0 1,1 0 0,-1-1-1,0 1 1,0 0 0,0 0-1,1 0 1,-1 0 0,0 0-1,0-1 1,0 1 0,0 0 0,1 0-1,-1 0 1,0-1 0,0 1-1,0 0 1,0 0 0,0-1-1,0 1 1,0 0 0,0 0-1,0 0 1,0-1 0,1 1-1,-1 0 1,0 0 0,-1-1 0,28-86-1426,-23 60 1161,4-52 4,0-49-1419,6-64-6566</inkml:trace>
  <inkml:trace contextRef="#ctx0" brushRef="#br0" timeOffset="1">42 249 8432,'0'0'0,"-8"-39"0,0-21 0,0 21-752,2 3 752,-6-39-5192,24 150 5192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41.6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1854 3 11208,'0'4'45,"0"1"0,1-1 0,-1 1 0,2 5 0,-2-9-23,0-1 1,0 0-1,0 0 0,0 0 1,0 0-1,1 0 0,-1 0 1,0 0-1,0 0 0,0 1 1,0-1-1,0 0 0,0 0 1,0 0-1,0 0 0,0 0 1,0 0-1,0 0 0,0 0 1,0 0-1,1 0 0,-1 0 1,0 0-1,0 0 0,0 0 1,0 1-1,0-1 1,0 0-1,0 0 0,0 0 1,1 0-1,-1 0 0,0 0 1,0 0-1,0 0 0,0 0 1,0 0-1,0 0 0,0 0 1,1-1-1,-1 1 0,0 0 1,0 0-1,0 0 0,5-4 417,3-1 789,-1 1-100,-7 4-1052,1-1-1,-1 1 1,1 0-1,0-1 1,-1 1-1,1 0 1,-1-1-1,1 1 1,0 0-1,-1 0 1,1 0-1,0 0 1,0-1-1,0 2-5,-1-1 0,1 0 0,-1 0 0,1 0 0,-1 0 0,1 0 0,-1 0 0,1-1 0,-1 1 0,1 0 0,-1 0 0,1 0 0,-1 0 0,0-1 0,1 1 0,0 0 0,-1-1 54,0 0 1,1 0 0,-1 1 0,0-1-1,0 0 1,1 0 0,-1 0-1,0 0 1,0 1 0,0-1-1,0 0 1,0-1 0,-11-1 320,9 3-434,1 0 0,0 0 0,0 0-1,0 0 1,0 0 0,-1 0 0,1 1 0,0-1 0,0 0 0,0 1-1,0-1 1,0 0 0,0 1 0,-2 0 0,-16 12 9,8-6 10,-96 54-5,85-50-18,0-2 0,0 0 0,-27 6-1,-4-5 156,-1-1 0,0-3 0,-102-2 0,81-5 170,-108 14 0,144-8-188,-141 23 306,145-21-278,-136 28 136,131-29-154,-59 1 0,71-6-42,-98 2 89,103-4-106,-223-28 114,240 28-180,0 0 0,0 1 0,-6 0-1,5 0-24,8-6-127,-1 7 95,0-1 1,0 0-1,0 0 1,0 0-1,0 0 1,0 0-1,0 0 1,0 0-1,0 0 1,0 0-1,0 0 1,0 0-1,0 0 1,0 0-1,0 0 1,0 0-1,0 0 1,0 0-1,0 0 1,1 0 0,-1 0-1,0 0 1,0 0-1,0 0 1,0 0-1,0 0 1,0 0-1,0 0 1,0 0-1,0 0 1,0 0-1,0 0 1,0 0-1,0 0-370,-22 0-4698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0:42.4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2 13176,'0'0'24,"0"0"0,0 1 1,0-1-1,0 0 0,0 1 1,0-1-1,0 0 0,0 1 1,0-1-1,0 0 1,0 1-1,0-1 0,0 0 1,1 1-1,-1-1 0,0 0 1,0 1-1,0-1 0,0 0 1,1 0-1,-1 1 0,0-1 1,0 0-1,1 0 0,-1 1 1,0-1-1,0 0 1,1 0-1,-1 0 0,0 0 1,1 1-1,-1-1 0,0 0 1,1 0-1,-1 0 0,0 0 1,1 0-1,-1 0 0,0 0 1,1 0-1,-1 0 0,19-5 1931,0 1-741,-16 3-1186,5 1 1043,-8 1-525,-3 3-333,-4 1-177,1 0 0,0 1 1,0 0-1,-10 13 0,-5 12-25,0 10-6,-2 4-2,0 3 2,4-1-4,10-20 11,0 1 0,-6 37 0,15-63-1,0 0 0,0 0 0,0 0 1,0 0-1,0 0 0,0-1 0,1 1 0,-1 0 0,1 0 0,-1 0 0,1 0 0,1 1 0,-1 1 17,0-3-12,-1 0 1,1 0-1,-1 0 0,1 0 0,0 0 0,0 0 0,-1 0 0,1 0 0,0 0 0,0 0 0,0 0 0,0 0 0,0-1 0,0 1 0,0 0 0,0-1 0,1 1 0,-1-1 0,0 1 1,0-1-1,0 0 0,3 1 0,2 1 30,64 22 24,-52-17-4,85 44 13,-82-39-86,80 64-37,-83-59-136,52 70-182,-60-71-372,-6-5 507,0 1 0,0 0 0,2 19 0,-2-12-1998,7 20-6256,-25-91 6368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2:01.22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8359 134 13536,'0'0'6679,"-6"2"-6452,-27 11-84,-47 17-33,60-23-68,-105 30 24,96-29-6,-124 30 30,115-31-2,-201 24 42,188-27-30,-213 1 40,212-6-38,-194-11 46,199 9-40,-190-8 46,191 9-52,-179 0 46,180 2-40,-182 2 46,180-1-52,-196-4 46,193 1-40,-219-20 38,214 14-86,-217-41 34,217 37 14,-219-55 37,221 54-92,-198-37 23,202 42-16,-194-22 23,195 26-30,-192-3 31,190 7 16,-212 6 31,209-5-78,-212 0 23,211-1-16,-220-4 23,219 3-30,-217-9 22,217 8-22,-220-1 31,218 3 16,-239 10 39,237-7-44,-240 19 35,236-18-70,-264 20 24,260-19-22,-275 19 15,275-21-84,-255 6-93,263-9-360,-200-6-300,216 6-278,-110 12-257,151-12 1266,1 0 0,0 0 0,0 0 0,0 1 0,0-1 0,0 0 0,0 0 0,0 1-1,0-1 1,-1 0 0,1 1 0,0-1 0,0 1 0,-1 1 0,6 0-39,-3-2 39,33 9-2559,4 5-10085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2:01.9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7894 1 10936,'-13'4'1253,"0"-1"-1,-17 3 1,18-5-181,-21 4 0,17-2-647,-19 1-1,-69 3 342,79-5-540,-125 4 89,116-4-100,-155 10 74,142-8-156,-98 6 1,-19 1-69,97-7 128,-273 15 66,268-16-126,-307 0 51,301-3-64,-325-9 36,322 6-94,-324-14 30,324 13-26,-317-10 58,320 13 96,-299 5 66,302-2-178,-314 11 50,309-11-36,-329 16 42,326-14-98,-373 15 37,250-9-12,-221 6 86,377-15-82,-98 0 3,-49-3-78,-160-10-37,312 10-10,-32-2-193,-305-19-212,307 19-408,-277-1-306,247 4-1697,-107-1-6447,494 5 7002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1:48.70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1336 648 9328,'-29'-84'281,"28"81"1,-1 0-1,1 0 1,-1 0-1,-2-5 1,-72-111 1647,72 114-1694,1 1 0,-1-1 0,1 1 0,-7-6 0,-66-66 944,-14-6-807,85 77-236,-1 0 0,0 1 0,0-1 1,-8-4-1,-80-44 549,-2 8-492,96 45-193,-4-1 32,0-1-1,0 1 0,0-1 0,0 1 0,0 0 0,0 0 0,0 1 0,-4-1 0,-95-5 249,-3 14-184,106-8-96,-7 1 40,1 0 0,-1 0 0,0 1 0,-8 3 0,-89 33 160,0 13-142,104-51-58,-37 22 86,-4 6-35,2 2 0,-39 37-1,65-53 1,0 0 0,0 2 0,2 0 0,-14 24 0,19-29-10,1-1 0,0 2 0,1-1 0,0 0 0,1 1 0,0 0 0,-2 18 0,6-14 232,26 82 115,-16-72-88,85 151 108,-89-166-288,12 18 0,146 184 190,-156-203-274,-1 0 0,13 11 0,-21-21-36,100 90 112,8-6-87,-108-84-25,7 5 3,0 0 0,0 0 0,0-1 0,11 5 0,-18-9-3,122 55 18,-78-39-15,68 15 0,-58-21-6,2-4 0,-1-1 0,61-4 0,-112-1-6,0 0 1,0 0 0,0 0-1,0-1 1,0 1 0,0-1-1,0 0 1,-1 0-1,1-1 1,5-2 0,-9 4 8,31-13-44,45-26 0,-45 19 0,37-33 0,-68 53 44,4-3-39,0 0-1,0 0 1,-1-1 0,1 0 0,-1 1 0,0-1 0,0 0 0,3-6 0,62-108-309,-47 70 298,-2-1 1,-2-1 0,-2-1-1,-3 0 1,-1-1 0,-3 0-1,1-53 1,-8 66-42,-5-48 1,1 66 78,0 0 1,-2-1 0,-9-26-1,3 19 11,-2 1 0,-23-39 0,-25-27 18,58 90-9,0-1 0,0 1 1,-1 0-1,1 0 0,-1 0 1,0 1-1,-8-6 0,12 9-8,-118-86 67,-19 5-52,131 78-14,1-1 0,-1 1-1,0 1 1,0-1 0,0 1 0,0 0 0,-1 1 0,-7-2 0,-153-24 11,-14 18-111,181 9 99,-107-8-2719,-103-13-6635,489 50 7041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1:46.0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1979 784 11032,'-29'-65'237,"29"63"-89,-1 1 1,0-1-1,0 0 0,0 0 1,0 0-1,0 1 0,-2-3 1,-75-85 1417,75 86-1387,0 0-1,-1-1 0,-7-4 1,-120-80 755,125 85-835,0-1-1,-1 1 0,-8-3 1,-87-34 294,-12 3-311,103 34-75,-1-1 0,-13 0-1,25 4-6,-124-20 20,-8 8-6,79 10 32,-197 12 30,204-5 24,-159 26 64,199-30-120,1 0 0,0 0 0,0 1 0,-8 3 0,13-5-42,-64 27 200,49-20-174,0 1 1,0 1-1,-14 11 1,20-12 11,0 0 0,0 1 0,1 0-1,1 1 1,-1 0 0,2 0 0,-12 21 0,12-17 12,0 0 0,1 0 0,1 0 1,0 1-1,-3 21 0,7-12 174,6 58 1,4 9-92,4-1-1,47 161 1,-35-175-88,-25-71-34,1 0 0,0 0 1,0-1-1,5 7 0,86 136 82,-89-142-77,0 1 1,1-1-1,5 6 0,116 110 81,-121-116-85,1 0-1,-1-1 1,8 4 0,169 94 87,-126-78-23,1-2 1,2-3-1,63 12 0,-92-25-66,-1-1-1,1-2 0,47 0 1,43-12 4,-111 9-12,-6 0 8,0 0-1,-1-1 0,1 1 1,-1-1-1,1 0 0,-1 0 1,1 0-1,3-2 0,114-47 113,-116 48-109,0 1-1,-1-1 1,1 0-1,-1 0 1,1-1-1,2-2 1,68-52 90,-50 36-100,-1 0-1,-1-1 1,-1-1 0,0-1-1,29-47 1,-31 39-3,-3-1-1,0-1 1,-2 0-1,10-39 1,-6-9 1,-17 76-2,0 0 0,-1 1 1,1-1-1,-1-7 0,-3-81 6,-34-155 91,23 184-15,-37-101-1,50 163-61,0 0 0,-1-1 0,1 1 0,-1 0 0,0-1 1,-4-3-1,-48-63 131,-12-1-111,66 71-41,-6-6 18,0 0 0,-13-9-1,19 15-17,-90-64 54,-10 2-37,89 55 0,-22-9-1,33 16-16,-120-50 34,-29 1-18,-19 9 27,136 35-29,0 1 0,-1 2 0,-33 2 1,48 1-12,0 1 0,1 1 0,-20 5 0,11 0-2,1 1 1,-27 13 0,20-6-1,-49 34-1,40-20 1,-38 38-1,-11 20-2,53-48-3,-135 178-7,162-205-15,-10 19 0,-14 27-11,-50 119 0,74-147 26,2 0-1,1 1 1,1 0-1,2 0 0,1 0 1,2 0-1,0 1 1,8 52-1,7-6 1,-14-79 12,1 6-2,1 1 1,0-1-1,5 12 0,41 95-4,13 11 0,-56-112 0,1-1-1,12 16 0,-18-27 7,88 122-20,11 0 14,-90-110 1,0-2 1,15 13-1,-24-23 5,110 97-13,27 4 14,-76-61 15,3-2-1,100 43 1,-155-77-2,0-1 0,0 0-1,0 0 1,1-1 0,-1-1 0,1 1-1,0-1 1,0-1 0,10 0 0,-8 0 0,22-1 32,1-1-1,-1-2 1,35-8 0,8-9 14,-71 20-23,1-2 0,0 1 0,6-4 0,79-39 115,-40 16-76,-2-2 1,-1-2-1,-1-2 1,-2-2 0,-2-2-1,58-66 1,-40 28-28,-56 70-45,-1-1 1,8-14-1,-13 22-4,62-115 14,-1-16-8,-61 131-6,4-8 5,-1-1-1,1 0 0,-2 0 0,3-12 1,-5 21-5,31-145 25,-20 72-23,-3 0 0,-2-106 0,-8 118-1,-3 1 1,-2-1-1,-22-82 1,-4 33-5,31 105 0,0-1 1,0 1-1,0 0 0,-1 0 0,0 0 0,-5-8 0,8 13 3,-82-117-20,-22-4 13,91 107 6,-8-9-3,-119-127-11,100 111 5,-71-53-1,31 39-65,78 51 40,-1 0 1,0 0-1,0 1 0,1-1 0,-1 1 0,0 0 0,0 0 0,-1 0 1,-3-1-1,-20-4-142,-35-4 1,-33 9-64,93 1 193,0 0 1,0 0-1,1 0 1,-1 0 0,0 0-1,0 1 1,0-1-1,0 1 1,0-1 0,0 1-1,0 0 1,1-1-1,-1 1 1,0 0 0,0 0-1,1 1 1,-3 1-1,-17 12-236,0 1 0,-19 20-1,14-7 137,-25 34 0,41-50-744,0-1-1,-17 16 1,-68 68-7937,222-224 6653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1:47.72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898 433 14616,'-21'0'218,"21"0"-202,0 0-1,0 0 1,0 1 0,0-1-1,0 0 1,0 0 0,0 0-1,-1 0 1,1 0 0,0 0-1,0 0 1,0 0-1,0 0 1,0 0 0,0 0-1,0 0 1,-1 0 0,1 0-1,0 0 1,0 0 0,0 0-1,0 0 1,0 0 0,0 0-1,0 0 1,0 0-1,-1 0 1,1 0 0,0 0-1,0-1 1,0 1 0,0 0-1,0 0 1,0 0 0,0 0-1,0 0 1,0 0-1,0 0 1,0 0 0,0 0-1,-1 0 1,1 0 0,0-1-1,0 1 1,0 0 0,0 0-1,0 0 1,0 0-1,0 0 1,0 0 0,0 0-1,0 0 1,0-1 0,0 1-1,0 0 1,0 0 0,0 0-1,0 0 1,0 0-1,0 0 1,0 0 0,0 0-1,0-1 1,1 1 0,-1 0-1,0 0 1,0 0 0,0 0-1,0 0 1,4-12 477,1 0 0,7-12-1,-11 23-412,-1 0 0,1 0 0,0 0 0,-1 0 0,0-1 0,1 1 0,-1 0 0,0 0 0,1-2 0,7-77 974,-7 77-987,-1 1-1,0 0 1,0 0 0,-1-1 0,1 1 0,-1-3 0,-9-44 405,4 29-425,-8-22 0,6 23-46,-2 1 0,0 0-1,-22-29 1,31 46 0,0-1 0,0 1 0,0 0 0,0 0 1,0 0-1,0 0 0,0 0 0,-1 0 0,1 0 0,0 0 0,-2 0 0,3 1-1,-11-7 7,-20-8 0,25 13-7,-1 0 0,1 0 1,-1 0-1,0 1 1,1 0-1,-12 0 0,10 1 0,0 1 0,0 0 1,0 1-1,0 0 0,1 0 0,-13 5 0,-31 18-2,49-24 2,-22 15-5,-99 86 2,95-74-2,-136 143-2,157-163-1,0 0-1,-10 14 1,-108 171-22,106-157 12,-41 113-14,59-146 20,-1 1 0,2-1 0,-1 1 0,0 0 0,0 4 0,1-8 12,-3 61-68,4-45 39,5 24 0,-6-38 9,0-1 0,1 1 0,-1-1 0,0 1 0,1 0 0,0-1 0,-1 1 0,1-1 0,0 1 0,1 1 0,4 7-90,15 19 0,-12-20 85,17 14 0,-6-10-7,124 51-8,-139-62 33,0 0 0,0-1 1,0 0-1,8 2 0,74 8-26,5-7 28,-85-4 7,0 0 0,-1 0 0,11-3 0,77-13 10,1-10-3,-91 25-5,0 0 0,-1 0 0,1-1-1,0 1 1,-1-1 0,0 0 0,1 0 0,3-3 0,-7 5-4,80-58 38,-3-12-18,-77 70-20,4-3 9,0 0 0,-1-1 0,0 0-1,0 0 1,0 0 0,4-8 0,48-88 56,-10-12-41,-45 112-24,4-9 18,-1 0 1,3-17-1,-6 26-18,18-109 58,-11-1-26,-7 110-32,0-9 25,0 1 0,0 0 0,-2-10 0,-14-79 75,-8 4-50,23 90-34,0-1 1,0 1-1,0 0 0,0-1 1,-1 1-1,0 0 1,1 0-1,-4-3 1,-8-13 59,-22-26 0,21 30-56,-29-21 1,42 34-16,-1 0 1,-1 1-1,1-1 0,0 1 1,0 0-1,0-1 0,-1 1 1,1 0-1,-5-1 0,7 2-5,-19-6 27,-39-8 0,33 11-15,-36 1 0,56 2 1,-1 0 0,1 0 1,0 1-1,-10 2 0,15-3-13,-96 23 67,-5 13-52,62-19-9,-145 82 6,179-96-8,0 0 0,0 0 0,0 1 0,-5 5 0,-51 50 16,9 4-1,51-62-13,-1 1-1,1 0 1,-1 0 0,1 0-1,0 0 1,0 0 0,0 0-1,0 0 1,1 0-1,-1 1 1,0-1 0,0 3-1,-4 17 32,-4 41 0,8-33-25,3 34 1,-2-59-5,0 0 0,1 0-1,0 0 1,0-1 0,0 1 0,3 8 0,38 99 50,16 9-34,-52-110-4,0 1 0,10 11 0,-16-23-20,76 107 60,10-2-49,-86-105-11,6 7-2,1 0 0,13 13-1,58 43-3,1-14-156,-79-49 162,1 1-42,1 0-1,-1 0 1,1-1-1,0 1 1,0 0-1,-1-1 1,3 1 0,-2-1-4,-1 0 0,0 0 0,1 0 0,-1-1 0,1 1 0,-1-1 0,0 1 0,0-1 1,2 0-1,-3 1 46,11-5-133,-1-1 1,1 0-1,-1 0 1,0-1 0,9-9-1,-2-2 41,-1 0 0,20-28 0,-31 39-436,0 0 1,1 0-1,0 1 0,13-12 0,65-58-8266,-196 178 6625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2:04.72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960 330 10488,'-102'-19'221,"99"18"-83,-1 1 1,1-1-1,0 1 0,0 0 1,0 0-1,-1 0 0,-3 1 1,-89 9 967,-18 6-743,108-15-262,0 0 0,1 0 0,-1 1 0,0-1 0,1 1 0,-9 4 0,-108 51 605,-6 13-551,128-70-155,-4 2 6,-1 0 0,1 1 0,0 0 0,0 0 0,0 0 0,1 0 0,-1 0 0,1 1 0,-1 0 0,-3 5 1,-88 118 59,10 22-59,85-149-7,-5 9-7,1 0 1,0 0 0,0 0-1,-4 17 1,-33 134-22,17 9 21,22-158 6,1 0 0,1 0-1,1 21 1,14 125 0,16-5 59,-31-152-58,3 11 74,0 1 0,0-1-1,8 14 1,54 120 225,15-3-173,-71-126 42,16 20-1,-25-36-167,90 114 339,8-13-168,-94-96-96,0-1-1,1 1 0,0-1 1,0-1-1,0 1 0,9 4 0,101 52 446,6-16-334,-121-44-186,4 2 34,0-1 0,0 0 0,0 0 0,0 0 0,0-1 0,0 1 0,0-1 0,0 0 0,0 0 0,0 0 0,4-1 0,34-3 172,55-11 0,49-30-97,-146 45-109,9-3 22,0-1 1,0 1-1,0-2 0,-1 1 0,9-7 0,139-93 112,7-28-56,-151 122 9,0 0 0,19-23-1,-31 33-86,108-132 260,-18-5-160,-90 137-100,5-8 49,0 0-1,0-1 0,-1 0 0,4-13 1,-8 22-49,47-143 245,-19-3-166,-28 146-79,2-7 21,-1 0 0,-1 0 0,1 0 0,-1 0-1,0 0 1,-3-12 0,-20-140 126,-20-7-55,40 155-29,0 0-1,-1 0 1,-1 0 0,-6-10-1,-76-138 252,-21 1-272,108 158-42,-44-58-100,44 58 100,-105-129-100,-3 11-50,72 80-502,-67-71-146,74 80-1588,-34-37-6861,147 154 6941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2:06.9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13720,'2'50'240,"0"-42"1777,1-9-1388,1-6-495,-4 7-117,0 0 49,1-1 0,-1 1 0,0-1 0,1 1 0,-1 0 0,1-1 0,-1 1 0,1 0 0,-1-1 0,0 1 0,1 0 0,0-1 0,-1 1 0,1 0 0,-1 0 0,1 0 0,-1-1 0,1 1 0,1 0 0,0-1 114,10-4 33,-12 4-198,1 1 0,-1 0 0,1 0 0,-1 0 0,0 0 0,1 0 0,-1 0-1,0 0 1,1 0 0,-1 0 0,0 0 0,1 0 0,-1 0 0,0 0 0,1 0 0,-1 0 0,1 0 0,-1 0 0,0 0-1,1 1 1,67 16 360,-51-11-380,82 37-7,-77-32-40,108 67-11,-121-72 54,0 0 0,9 9 0,95 81-17,48 51 20,164 181 16,-263-258 36,100 124 1,3 14-3,-97-118 129,110 150 1,5 12-90,-114-154 162,83 128 1,-9-6-142,-91-138 177,71 107 3,-8-11-192,-75-117 87,46 64 0,-12-23-97,-49-69 150,112 150 587,-112-150-497,-24-32-317,0 1 0,0 0 0,1-1 0,-1 1 0,-1 0 0,1 0 0,0 0 0,0 0 0,-1 0 0,1 0 0,-1 0 0,1 0 0,-1 0 0,0 0 0,0 0 0,0 0 0,0 0 0,0 0 0,-1 2 0,-1 5-619,0-1 0,-1 1 0,-5 11 0,0-1-1740,-1 2-7280,20-49 7257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2:08.7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28 4434 11208,'2'3'50,"-1"-3"37,-1 1-1,1-1 1,0 1 0,-1 0 0,1-1 0,0 1 0,-1 0 0,1-1 0,-1 1 0,1 0 0,-1 0 0,1 0 0,-1 0 0,0-1 0,1 1 0,-1 0 0,0 0 0,0 0 0,0 0 0,0 0 0,0 0 0,0 0 0,0 0 0,0 0 0,0-1 0,0 1 0,-1 2 0,-4 13 1538,-14 30 0,8-16-369,11-27-1133,-1-1 1,0 0 0,1 1 0,0-1-1,0 1 1,0-1 0,0 1-1,0-1 1,0 0 0,0 1 0,2 3-1,-2-5-104,0-1 1,0 0-1,1 0 0,-1 1 0,0-1 0,0 0 0,0 0 0,0 0 0,1 1 0,-1-1 0,0 0 1,0 0-1,0 0 0,1 0 0,-1 0 0,0 1 0,0-1 0,1 0 0,-1 0 0,0 0 0,0 0 0,1 0 1,-1 0-1,0 0 0,0 0 0,1 0 0,-1 0 0,0 0 0,0 0 0,1 0 0,-1 0 0,0 0 0,0 0 1,1 0-1,-1 0 0,0 0 0,0-1 0,1 1 0,-1 0 0,0 0 0,0 0 0,0 0 0,1 0 0,-1-1 1,0 1-1,0 0 0,0 0 0,0 0 0,1-1 0,-1 1 0,0 0 0,0-1 0,38-40 361,-27 24-200,73-117 90,-56 89-4,70-112 1,19-32-183,-66 105 71,82-144 3,10-19-102,-83 142 64,96-170 0,7-12-82,-101 173 28,221-435 28,-229 440-28,216-440 18,-218 443-62,187-382 11,-197 402-20,51-96 1,-10 22-16,-54 108-18,36-50 0,-10 26-58,-55 76 78,21-25-372,69-66-198,-74 78-70,7 1 243,39-16 0,-36 17-2161,24-13-7271,-117 56 7379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9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1 159 13896,'0'0'5545,"0"5"-5067,0-1-458,0 0-1,0-1 0,0 1 0,2 6 0,0-6-19,0 0 0,0 0 0,0 0 0,0-1 0,4 6 0,0-1 1,14 14 0,-9-11 1,16 10 1,19 11-2,42 13-3,-71-39-12,69 3-10,-69-10-14,-3-2 22,-1-1 1,1-1 0,15-7-1,-28 11 11,0 1-1,0 0 1,-1-1-1,1 1 1,0-1-1,-1 1 1,1-1-1,0 1 0,-1-1 1,1 1-1,-1-1 1,1 0-1,-1 1 1,1-1-1,-1 0 1,0 0-1,1-1 0,-1 2 6,5-9-33,0 0 0,4-15-1,-5 8 19,3-21 0,-7 34 6,1 0 0,-1 0 0,0 0 0,0 0 0,0-3 0,-18-101-60,17 104 65,0 0 0,1 1-1,-1-1 1,0 0 0,-2-3 0,-13-20-10,-21-27 1,37 53 13,-1-1 0,1 0-1,0 1 1,-1-1 0,1 1 0,-1-1-1,1 1 1,-1-1 0,1 1 0,-1-1-1,1 1 1,-1 0 0,0-1 0,1 1-1,-1 0 1,1-1 0,-1 1 0,0 0-1,1 0 1,-1 0 0,-1-1 0,2 1 0,-5-1-1,-1 1 1,1-1 0,0 1 0,-10 0-1,6 1 7,1 1-1,-16 6 0,23-8 0,0 0 1,0 1-1,-1-1 0,1 0 0,0 1 0,0 0 0,0-1 0,0 1 0,1-1 0,-1 1 0,0 0 0,0 0 0,0 0 1,0-1-1,0 2 0,-74 100 152,72-97-89,0 0 1,0 0-1,-2 7 0,-51 137 290,54-144-329,1 0 0,0 0 1,0 0-1,-1 8 0,-6 151 186,8-158-167,0-1 1,0 1-1,3 11 0,40 151 188,-41-162-229,0 1 0,6 11-1,66 120 12,-72-134-25,0-1 0,0 1 1,1-1-1,4 5 0,11 11-41,2-1 0,24 17 0,-42-33-38,0-1-1,0 0 0,0 1 1,1-1-1,3 1 0,5 2-86,0 0 0,12 1-1,-10-3 36,23 0-1,-35-2 77,0 0 0,0 0 1,1 0-1,-1 0 0,0 0 0,1-1 0,-1 1 1,0 0-1,1-1 0,-1 1 0,0-1 0,0 1 1,2-2-1,8-3-369,23-15 0,-22 11 239,18-17 0,-30 26 192,16-18-1058,61-94-271,-62 89 1010,82-106-1776,-7 12-6491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2:11.2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3627 1 16136,'0'0'5805,"-7"2"-5819,-116 42-148,99-36-90,-139 45-54,113-39 266,-113 33 0,-29 5 30,109-28-4,-134 42 1,-55 19 8,78-15-5,-275 139 0,164-32-38,243-134 22,2 3-1,-89 86 1,58-33-14,81-88-9,1 0 0,-10 17 0,19-28 49,-104 158-146,-2 23 98,64-101-44,42-80 92,-103 219-88,1 18 56,63-141-40,-141 381-12,148-383 72,-102 351 14,112-360 58,-57 344 50,60-257 39,16-104-48,3 0 0,17 126 0,-16-187-50,0 0 1,1 0 0,3 9-1,32 91 156,-6-34-161,3-1 1,3-1-1,3-2 1,50 65-1,-41-71 27,-25-36 207,140 127 84,-152-144-294,15 11 0,78 54 70,214 125 299,-288-182-411,186 133 597,-212-147-597,23 16 176,-2 2-1,0 0 0,33 40 1,25 24 676,-25-25-744,-46-51-120,-9-8 825,0-3-3696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2:13.02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1017 187 7896,'-37'-62'173,"28"49"695,-52-47 341,47 49-394,-8-1-266,-34-13 1,55 24-498,0 1 1,-1-1 0,1 1 0,0-1-1,-1 1 1,1 0 0,0 0-1,-1 0 1,1 0 0,-3 0 0,-7 1 54,1 0 0,-1 0 0,0 2 0,1-1 0,-1 1 0,-17 8 0,12-3-36,0 1 0,0 1 1,1 1-1,-27 22 0,-55 72 504,-1 5-205,74-85-196,-129 133 56,114-115-126,1 1-1,-62 97 1,90-122 44,0 0 0,2 1 1,0 0-1,-9 40 0,16-45 146,2 123 228,1-102-381,2 0 0,9 38 0,-1-26-49,-4-27 94,54 103 61,-59-119-224,0-1-1,0 1 1,0 0 0,5 4-1,129 144 121,-133-149-137,0 0-1,0 0 1,0-1-1,0 0 1,8 5-1,-12-8-5,87 51 34,6-10-24,-93-41-10,4 2 3,0-1 0,0 1-1,0-1 1,0 0 0,0 0-1,0-1 1,8 1 0,20 2 9,38-3 1,-41-2-10,-1-2-1,0-1 1,0-1-1,0-1 0,-1-1 1,0-2-1,0-1 1,-2-1-1,1-1 1,-1-1-1,-1-1 1,-1-2-1,32-27 1,-1-13 21,-50 53-3,-1 0 1,1 0 0,-1-1-1,3-6 1,45-78 90,-24 29-101,-3 0 0,-2-1 0,-2-1 0,-4-1 0,15-108 0,-22 79-13,-8 85-7,-1 1 1,0-1 0,-1-10-1,-26-168-143,26 181 82,0 0 0,0 0 0,0 0 0,0 0 0,-1 1 0,1-1 0,-3-4 0,-40-67-490,-12 5 296,47 60-569,1 0 0,-7-13 0,-45-64-6887,140 203 5828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2:13.5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4081 13808,'0'0'5091,"5"-5"-4487,59-54-53,-46 43-478,94-87 69,-85 79 124,126-110 126,-112 100-32,89-73 0,20-16-238,-86 72 124,106-83 1,10-7-160,-101 78 99,134-110 1,12-12-138,-130 105 13,150-137 3,10-12-45,-155 137 15,387-363 21,-394 369-8,343-296 18,-356 311-46,100-98 0,-13 9-9,-109 105 22,61-59 1,-4 4-26,-15 7-3,-29 24-120,-45 48-463,88-122-265,-113 151 784,0 0 0,1 0 0,-1 0 0,0 1 0,1-1 0,0 0 0,-1 0 0,1 1 0,0-1 0,0 1 0,0 0 0,4-2 0,-6 3 59,22-13-383,30-14 0,-30 19 283,34-8 1,-46 13-742,-1 0 0,19-8 0,63-28-8569,-213 91 7069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42:14.11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0 473 16495,'9'-2'1338,"107"-22"172,-85 17-668,152-46 219,-137 38-828,94-33 1,19-9-198,-96 34-88,255-88-14,-184 64 34,-84 29 26,7-2-28,107-25 0,-159 44 30,1 0 1,0 1-1,0-1 1,-1 1 0,1 1-1,0-1 1,0 1 0,-1 0-1,1 0 1,10 4-1,-16-4 3,1-1-1,-1 0 0,1 0 1,-1 0-1,1 1 0,-1-1 1,0 0-1,1 1 0,-1-1 1,0 0-1,1 1 0,-1-1 0,0 0 1,1 1-1,-1-1 0,0 1 1,0-1-1,1 1 0,-1-1 1,0 0-1,0 1 0,0 0 1,11 27-41,10 36 1,-21-61 15,1 1 0,0 0 1,-1 0-1,0 0 0,0-1 0,0 1 0,-1 7 0,-10 129-180,-9 37 74,18-166 41,0 1 1,0 0 0,-1 0-1,-8 21 1,11-33 90,-79 220-448,-23 22 246,44-99-2511,-50 134-6460,252-647 6908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03.8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3031 24575,'0'0'0,"0"-1"0,1 0 0,-1 1 0,0-1 0,0 1 0,0-1 0,1 1 0,-1-1 0,0 0 0,0 1 0,1-1 0,-1 1 0,0-1 0,1 1 0,0-1 0,2-3 0,5-5 0,0-1 0,0 2 0,19-15 0,251-174-367,-244 175 156,526-342 95,-520 336 309,-1-2 0,64-67 0,-78 74-177,0 1 1,2 2-1,0 0 1,1 2-1,1 0 1,39-16-1,37-7-16,10-4 0,-64 21 0,84-27 0,-15 17 0,118-40 0,-219 67 0,21-9 0,59-32 0,76-37 0,-119 60 0,96-57 0,-97 43 0,-33 22 0,44-25 0,132-56 0,75-40 0,75-39 0,-193 102 0,54-11 0,-192 80 0,138-58 0,54-8 0,-35 12 0,-165 57 0,280-106 0,-186 63 0,-18 4 0,-31 14 0,25-10 0,86-29 0,-128 55 0,64-32 0,-14 0 0,23-12 0,152-76 0,-229 118 10,24-12-1385,-43 18-5451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05.4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24575,'29'0'0,"40"5"0,-56-3 0,0 1 0,-1 0 0,1 1 0,-1 0 0,19 9 0,-16-5 0,0-1 0,1-1 0,0-1 0,0 0 0,27 4 0,217 45 0,-231-48 0,-16-3 0,0 0 0,0 0 0,0 1 0,16 8 0,-11-3 0,23 16 0,-36-21 0,0 0 0,0 0 0,0 0 0,0 1 0,-1 0 0,1 0 0,-1 0 0,4 8 0,-7-10 0,0-1 0,0 1 0,0-1 0,-1 1 0,1-1 0,-1 1 0,1 0 0,-1-1 0,0 1 0,0 0 0,0-1 0,-1 1 0,1 0 0,-1-1 0,1 1 0,-1-1 0,-2 5 0,-2 4 0,0 0 0,-11 16 0,10-17 0,-38 59 0,-2-2 0,-64 69 0,73-91 0,-12 12 0,26-25-1365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11.14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24575,'2'1'0,"0"-1"0,0 1 0,0 0 0,-1-1 0,1 1 0,0 0 0,-1 0 0,1 0 0,2 2 0,1 0 0,0 0 0,80 48 0,-65-41 0,0-1 0,33 10 0,90 20-527,177 23 1,863 64-1391,-840-107 1595,44 4-63,579 28 1204,65-79-757,-483 17 2734,139 11-2796,-622 3 0,-1 3 0,77 17 0,-117-18 0,596 125-2168,-592-123-3855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12.4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24575,'1'2'0,"1"-1"0,-1 1 0,0 0 0,0 1 0,0-1 0,0 0 0,0 0 0,1 5 0,2 4 0,5 5 0,0 0 0,17 21 0,-2-2 0,18 25 0,66 73 0,-66-88 0,60 48 0,-54-50 0,-3 1 0,65 85 0,-50-56 0,19 22 0,-78-95 0,-1 1 0,1-1 0,-1 1 0,1-1 0,-1 1 0,1 0 0,-1-1 0,1 1 0,-1 0 0,0 0 0,1-1 0,-1 1 0,0 0 0,0 0 0,0-1 0,0 1 0,0 0 0,1 0 0,-1-1 0,0 1 0,-1 0 0,1 0 0,0 0 0,0-1 0,0 1 0,0 0 0,-1 0 0,1-1 0,0 1 0,-1 0 0,1 0 0,0-1 0,-1 1 0,1-1 0,-1 1 0,1 0 0,-1-1 0,1 1 0,-1-1 0,0 1 0,1-1 0,-2 1 0,-4 3 0,0 0 0,0-1 0,-1 0 0,-7 3 0,3-2 0,5-1 0,-135 65 0,135-65-227,1 0-1,-1 1 1,1 0-1,0 0 1,-7 7-1,3 1-6598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15.35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24575,'0'0'-8191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16.3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1084 1 24575,'-25'9'0,"0"1"0,-31 18 0,-205 138 0,212-133 0,-29 22 0,-57 36 0,-39 5 0,-57 32 0,224-124-273,1 0 0,-1 0 0,1 1 0,-7 6 0,3 2-6553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39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514 172 10400,'4'-9'277,"1"0"1,6-11-1,-1 5 292,-2 2 19,3-4 446,-1-1 0,9-18 1,-19 34-969,0 1 0,1 0 0,-1-1 1,0 1-1,0-1 0,0 1 0,0 0 1,0-1-1,0 1 0,0-1 0,-1 1 1,1-1-1,0 1 0,-1 0 0,1-1 1,-1 1-1,-1-2 0,2 1-23,-1 2-35,1 0 0,0 0 0,0 0-1,0 0 1,0 0 0,0-1 0,0 1-1,0 0 1,0 0 0,-1 0 0,1 0-1,0 0 1,0-1 0,0 1 0,0 0-1,-1 0 1,1 0 0,0 0 0,0 0-1,0 0 1,0 0 0,-1 0 0,1 0-1,0 0 1,0 0 0,0 0 0,-1 0-1,1 0 1,0 0 0,0 0-1,-46-3 312,45 3-306,0 0 0,0 0 0,0 0 0,0 0 0,0 0-1,0 0 1,0 0 0,0 1 0,0-1 0,0 1 0,-1 0 0,-81 38 231,64-28 24,-76 48 101,77-47-154,-105 92 605,99-80-738,22-23-50,0 2 0,0-1-1,0 0 1,0 0-1,0 0 1,0 1-1,1-1 1,-3 5-1,0 2 12,-7 12 26,11-21-57,-1 1 0,1-1 0,0 1 0,0-1 0,-1 1 0,1-1 0,0 1 0,0-1 0,0 1 0,0 0 0,0-1 0,0 1 0,0-1 0,0 1 0,1 13 102,4 23-1,-4-36-109,-1 0 1,0 0-1,0 0 1,1 0-1,-1-1 1,0 1-1,1 0 1,-1 0-1,1 0 1,-1-1-1,2 2 0,49 54 67,33 18 6,-11-10-61,-34-25 2,37 47-1,-65-70 16,41 76 15,-44-74-6,7 23 3,-13-35-43,0 1 0,0-1-1,-1 1 1,0 0 0,0 7 0,-1-10-2,0 0 1,-1 0-1,1 0 1,-1 0 0,0 0-1,-1 0 1,1 0-1,-4 7 1,3-7-1,0-1 1,0 1-1,-1-1 0,1 1 0,-1-1 1,0 0-1,1 0 0,-1 0 0,-5 3 1,3-3-1,0 0 1,0-1 0,-1 1 0,0-1-1,1 0 1,-1-1 0,0 1 0,-7 0 0,-4 0-23,-18 0 0,31-2 9,-22-1-265,-123-19-200,144 20 293,0-1 0,0 0 0,-8-4 0,-19-9-275,-41-24-1,43 21-1803,-34-15-6292,149 74 6426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48.1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24575,'1'1'0,"1"-1"0,0 1 0,0 0 0,-1-1 0,1 1 0,0 0 0,-1 0 0,1 1 0,-1-1 0,1 0 0,-1 0 0,0 1 0,3 2 0,3 4 0,39 27 0,93 53 0,-60-40 0,43 29-37,307 187-472,197 85-3120,81 49 462,138 91 3086,26-47 97,-104-132 36,19-68-311,-611-199-570,-41-10 621,-112-28 208,112 29 0,-132-34-54,10 4 703,0-1 0,0 2 0,0 0 0,19 11-1,50 27 3250,44 15-2274,7 3-1685,-101-45-621,52 35-1,-66-38-6143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49.6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590 0 24575,'0'0'0,"-1"0"0,1 0 0,-1 1 0,1-1 0,0 0 0,-1 0 0,1 0 0,0 0 0,-1 1 0,1-1 0,0 0 0,-1 0 0,1 1 0,0-1 0,0 0 0,-1 0 0,1 1 0,0-1 0,0 0 0,-1 1 0,1-1 0,0 0 0,0 1 0,0-1 0,0 1 0,0-1 0,-1 1 0,-1 13 0,2-12 0,-3 24 0,2-1 0,1 1 0,1 0 0,1-1 0,1 1 0,1-1 0,12 40 0,-16-65 0,71 245 0,-18 5 0,-11 159 0,-36-332 0,7 28 0,-8-72 0,-5-31 0,1 1 0,-1-1 0,0 1 0,0 0 0,0-1 0,0 1 0,0-1 0,-1 5 0,0-6 0,1 0 0,-1 0 0,1 0 0,-1-1 0,1 1 0,-1 0 0,0 0 0,0-1 0,1 1 0,-1 0 0,0-1 0,0 1 0,0 0 0,1-1 0,-1 1 0,0-1 0,0 0 0,0 1 0,0-1 0,0 0 0,0 1 0,0-1 0,0 0 0,-2 0 0,-67 7 0,7-2 0,-269 39 0,241-36-682,-97-4-1,163-4-6143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51.67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127 0 24575,'0'369'0,"-2"-335"0,-7 42 0,1-6 0,5-34 0,-11 101 0,-4 134 0,10-86 0,-4-103 0,1-1 0,-2 16 0,6-55 0,-1 48 0,8-49 0,-4 62 0,-5 261 0,10-243 0,-1 309 0,0-426-151,0 1-1,0-1 0,1 1 0,0-1 1,0 1-1,0-1 0,0 1 1,4 7-1,0-3-6674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53.2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24575,'2'4'0,"1"-1"0,-1 0 0,1 0 0,0 0 0,1 0 0,-1 0 0,0 0 0,1-1 0,6 4 0,4 3 0,7 6 0,0 2 0,0 1 0,-2 0 0,0 1 0,-1 1 0,19 29 0,-22-26 0,2-1 0,0 0 0,31 30 0,-46-50 0,10 9 0,0 0 0,0-1 0,1 0 0,1-1 0,20 11 0,-21-15 0,-1 0 0,0 2 0,-1-1 0,1 1 0,-1 1 0,18 16 0,9 17 0,-24-25 0,0-1 0,1 0 0,25 19 0,-39-34 0,-1 1 0,1-1 0,-1 0 0,0 1 0,1-1 0,0 0 0,-1 1 0,1-1 0,-1 0 0,1 0 0,-1 1 0,1-1 0,0 0 0,-1 0 0,1 0 0,-1 0 0,1 0 0,0 0 0,-1 0 0,1 0 0,-1 0 0,1 0 0,0 0 0,-1 0 0,1 0 0,-1-1 0,1 1 0,0 0 0,-1 0 0,1-1 0,-1 1 0,1 0 0,-1-1 0,1 1 0,-1-1 0,1 1 0,-1-1 0,0 1 0,1-1 0,1-2 0,0-1 0,-1 1 0,1-1 0,-1 1 0,1-7 0,3-3 0,0-1 0,2 1 0,0 1 0,1-1 0,0 2 0,0-1 0,1 1 0,1 0 0,0 0 0,1 1 0,0 1 0,17-12 0,11-4 0,2 2 0,51-21 0,-66 32 0,-11 5 0,-1 0 0,-1-1 0,1-1 0,-1 0 0,23-22 0,-34 29-227,1-1-1,1 1 1,-1 0-1,0-1 1,4-1-1,4 0-6598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56.67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 0 24575,'6'126'0,"1"-10"0,-15 136 0,2 115 0,7-240 0,5-32 0,0-13 0,-4-38 0,-3 1 0,-9 64 0,1-49 0,1 67 0,8 63 0,1-80 0,-1-93 0,2 0 0,6 30 0,12 34 0,-17-71 0,1 3 0,10 20 0,-9-22 0,0 0 0,4 18 0,8 32 0,-10-39 0,-1-1 0,-1 2 0,3 43 0,-8 22-1365,0-71-5461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19:58.3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24575,'0'1'0,"1"0"0,-1 1 0,1-1 0,-1 0 0,1 0 0,-1 0 0,1 0 0,0 0 0,1 1 0,1 3 0,4 4 0,0 1 0,0-2 0,1 1 0,13 10 0,4 5 0,-10-7 0,2 1 0,1-1 0,27 22 0,-28-25 0,23 22 0,-26-22 0,0-1 0,25 18 0,49 35 0,2 1 0,-77-58 0,0-2 0,0 0 0,1-1 0,-1 0 0,22 6 0,159 35 0,-178-42 0,-11-2 0,0-1 0,0-1 0,10 3 0,-15-4 0,1 0 0,0 0 0,0 0 0,0 0 0,-1 0 0,1 0 0,0 0 0,0 0 0,0 0 0,-1 0 0,1 0 0,0-1 0,0 1 0,-1 0 0,1-1 0,0 1 0,0 0 0,-1-1 0,1 1 0,0-1 0,-1 1 0,1-1 0,0 1 0,-1-1 0,1 1 0,-1-1 0,1 0 0,-1 1 0,0-1 0,1-1 0,2-5 0,-2-1 0,1 0 0,-1 0 0,0 0 0,0 0 0,-1 0 0,-1-14 0,1-15 0,0 26 0,1 0 0,0 0 0,1 0 0,0 0 0,1 0 0,0 0 0,0 1 0,1 0 0,1 0 0,7-14 0,0 6 0,-5 6 0,0 0 0,1 0 0,1 1 0,0 0 0,0 1 0,18-16 0,-12 15-341,-1-1 0,-1-1-1,22-26 1,-27 29-6485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0:20.81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24575,'0'0'-8191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0:25.5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174 352 24575,'-1'1'0,"0"-1"0,0 1 0,1-1 0,-1 1 0,0 0 0,0-1 0,0 1 0,1 0 0,-1 0 0,0 0 0,1-1 0,-1 1 0,1 0 0,-1 0 0,1 0 0,-1 0 0,1 0 0,0 0 0,-1 1 0,0 2 0,-50 112 0,46-104 0,1 1 0,0 0 0,1 0 0,0 0 0,0 13 0,1 67 0,3-80 0,-1 146 0,0-154 0,1 1 0,-1-1 0,1 0 0,1 0 0,-1 0 0,1 0 0,-1 0 0,1-1 0,1 1 0,-1 0 0,1-1 0,0 1 0,0-1 0,7 8 0,3 1 0,2 1 0,26 18 0,-24-19 0,192 131 0,-198-137 0,3 1 0,0 0 0,0-1 0,18 7 0,-28-13 0,1 0 0,0 1 0,0-1 0,0-1 0,0 1 0,0-1 0,1 0 0,-1 0 0,0 0 0,0-1 0,0 0 0,0 0 0,0 0 0,6-3 0,1-1 0,-1-1 0,-1 0 0,1 0 0,-1-1 0,0-1 0,-1 0 0,1 0 0,-2-1 0,1 0 0,7-11 0,-5 5 0,-1 0 0,0-1 0,-1 0 0,-1-1 0,0 0 0,5-21 0,-6 17 0,-2 0 0,-1-1 0,-1 1 0,-1-1 0,0 0 0,-2 0 0,0 0 0,-2 0 0,0 0 0,-11-39 0,-36-108 0,31 120 0,-32-63 0,39 93 0,-1 0 0,0 1 0,-2 0 0,0 1 0,-1 0 0,0 2 0,-2-1 0,-22-15 0,0 3 0,-2 3 0,-74-36 0,85 47 0,-1 2 0,-37-11 0,50 18 0,0 2 0,0 0 0,-1 0 0,1 2 0,-28 1 0,14 2-1365,19-1-5461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0:26.7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321 1464 24575,'-1'-12'0,"-1"-1"0,0 1 0,-1-1 0,0 1 0,-10-24 0,0-3 0,-4-24 0,2-1 0,-13-131 0,8-7 0,2 34 0,17 159 0,1 2 0,-1-1 0,0 1 0,0 0 0,0-1 0,-1 1 0,-4-10 0,0 2 0,1 1 0,1-2 0,-5-29 0,6 26 0,-8-21 0,8 28 0,-5-24 0,2 8 0,0-1 0,-17-45 0,6 24 0,-15-29 103,22 57-837,-14-44 0,19 46-6092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0:30.0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3390 961 24575,'47'-2'0,"77"-11"0,45-21 0,-111 22 0,-34 7 0,-1-2 0,29-12 0,-44 15 0,0 0 0,-1 0 0,10-8 0,4-3 0,-10 8 0,0-1 0,0 0 0,-1 0 0,0-1 0,-1 0 0,15-18 0,-19 19 0,0 0 0,0 0 0,-1 0 0,0 0 0,-1-1 0,1 1 0,-2-1 0,1 0 0,-1 0 0,1-15 0,-1-1 0,-2 0 0,0 0 0,-2 0 0,0 1 0,-2-1 0,-1 1 0,-1 0 0,-1 0 0,-16-37 0,14 44 0,-1 0 0,0 1 0,-1 0 0,-1 1 0,0 0 0,-2 1 0,-28-25 0,35 33 0,-1 1 0,-1 0 0,1 0 0,-1 1 0,0 0 0,-10-3 0,-58-14 0,64 18 0,-396-55 0,185 47 0,-2 12 0,70 1 0,-315-2 0,436-1 0,-54-8 0,-34-15 0,76 16 0,-79-2 0,62 6 0,-14 0 0,-73-9 0,-44-2 0,-1 15 0,78 1 0,3-2 0,-123 2 0,192 2 0,0 2 0,0 1 0,-81 24 0,3-2 0,13-2 0,68-16 0,-24 7 0,61-15 0,-1 1 0,1-1 0,0 2 0,0-1 0,0 0 0,1 1 0,-10 8 0,13-9 0,0-1 0,0 0 0,1 1 0,-1-1 0,1 1 0,0-1 0,-1 1 0,1 0 0,0 0 0,1-1 0,-1 1 0,0 6 0,0 3 0,0 22 0,1-23 0,0 23 0,5 36 0,-3-58 0,0-1 0,0 0 0,1 0 0,0 0 0,1 0 0,1 0 0,5 10 0,87 136 0,-80-133 0,2 0 0,0-1 0,2-1 0,1-1 0,0-1 0,48 33 0,-45-38 0,1 0 0,1-2 0,0-1 0,0-1 0,1-2 0,1 0 0,36 5 0,208 16 0,-266-29 0,302 3 0,-190-5 0,-22 0 0,124 3 0,-158 3 0,64 14 0,51 4 0,-69-20 0,-51-3 0,98 13 0,-83-2 0,78 0 0,76-10 0,-135-1 0,-71 1 0,0 1 0,27 7 0,-4-1 0,27 1 0,116 0 0,-175-9 0,0-2 0,0 1 0,-1-2 0,1 1 0,19-9 0,53-27 0,-73 32 44,0-1-1,14-12 1,-15 10-792,20-10 0,-19 13-6078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40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0 327 11296,'0'0'3200,"5"8"-2587,2 1-520,16 28 369,17 37-25,-33-55-409,45 152 152,-41-128-66,-3 1 0,5 58 0,-12-26-24,-1-45 138,-3 130 101,2-131-76,-9 99 111,9-108-62,7 106 644,-2-158-826,26-321-102,-26 323-32,24-127-11,-21 123-22,-3 18 39,58-197-83,-50 179 69,2-1 0,1 2 0,1 0 0,34-48 0,-43 70 20,1 0 0,1 0 0,0 0 0,0 1 0,13-9 0,-18 15 4,0 1-1,0-1 1,0 1 0,1 0 0,-1 0-1,1 0 1,-1 1 0,1-1-1,0 1 1,-1 0 0,1 0 0,0 1-1,0 0 1,0 0 0,-1 0-1,1 0 1,6 2 0,-2 0 5,1 2 1,-1-1-1,0 1 1,-1 1 0,1 0-1,-1 0 1,0 0-1,11 10 1,-8-4 100,49 69 60,-47-59 0,48 122 75,-5 16-153,-38-107-26,-7-16 29,-2 0 0,7 44 0,-11-49 51,-2-20-64,-2 1 1,2 16-1,3-52-13,-1-2-61,17-93-30,-16 88-96,35-159-48,-39 178 108,7-18 0,27-75-60,18-26 96,90-117 52,-141 244-8,0 0 0,-1-1 0,2 1 0,-1 0 0,0 0 0,7-5 0,-10 9-20,16-14 70,32-22 0,-38 30-48,1 0 0,-1 1 0,20-5 0,-30 10-22,1-1 13,0 1-1,0-1 1,0 1 0,0 0-1,0-1 1,0 1-1,0 0 1,0 0-1,1 0 1,-1 0-1,0 0 1,0 0 0,0 0-1,0 0 1,0 1-1,0-1 1,0 0-1,0 1 1,0-1-1,0 0 1,0 1 0,0 0-1,1 0 1,-2-1-13,16 7 101,-1 0 1,28 19 0,-17-5-49,27 26 1,-53-47-54,5 5 38,-1-1 0,0 1 0,0 0 0,0 0 0,5 7 0,57 94 194,-4 18-140,-40-72 134,26 78 1,-13-11-175,-24-81-40,25 84 50,38 148 89,-72-258-109,0-2-178,-1-1 0,2 0 0,-1 0 1,1-1-1,1 1 0,6 13 0,-9-22-215,1-3-123,2-3 295,-1-1 1,0 1 0,0-1 0,-1 0 0,4-11-1,-2 2-39,16-57-2384,-2 8-8917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0:32.4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105 2834 24575,'25'0'0,"277"-12"0,-111-15 0,-28 3 0,-40 11 0,-111 11 0,22-8 0,2 0 0,-22 8 0,0-1 0,0-1 0,-1 0 0,0-1 0,0 0 0,19-11 0,-30 15 0,0-1 0,0 1 0,0-1 0,-1 0 0,1 1 0,-1-1 0,1 0 0,-1 0 0,1 0 0,-1 0 0,0-1 0,0 1 0,0 0 0,0 0 0,-1-1 0,1 1 0,0-5 0,0-2 0,0-1 0,-1 0 0,-1-10 0,1 8 0,0 7 0,-1 0 0,0 0 0,0 0 0,0 1 0,0-1 0,-1 0 0,0 1 0,-4-9 0,-1 1 0,-15-19 0,-5-6 0,6 6 0,-1 0 0,-2 1 0,-1 2 0,-50-44 0,71 68 0,-1 0 0,0 0 0,0 1 0,-1 0 0,1 0 0,-1 0 0,1 1 0,-9-3 0,4 3 0,0 0 0,-1 0 0,-19 0 0,-55 3 0,50 1 0,-55-5 0,86 3 0,0-1 0,0 0 0,1 0 0,-1-1 0,0 1 0,0-1 0,1 0 0,-1 0 0,1 0 0,-1 0 0,-3-4 0,-3-3 0,0 0 0,-8-12 0,1 2 0,-100-101 0,16 19 0,97 96 0,0 0 0,0 0 0,1 0 0,0 0 0,0 0 0,0-1 0,0 1 0,1-1 0,0 0 0,0 1 0,-1-10 0,0-3 0,2-1 0,0-26 0,1 40 0,7-275 0,-1 66 0,-5 183 0,-1-253 0,-23 1 0,-1 150-595,-6 1-1,-64-173 1,69 241-493,5 18-4229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0:33.6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566 0 24575,'-5'0'0,"-7"0"0,-8 0 0,-13 5 0,-12 9 0,-11 11 0,-3 3 0,-3 6 0,6-1 0,5-2 0,8-5 0,10-1 0,6-4 0,6 0 0,2-5 0,4-2 0,7-4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0:35.0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24575,'51'0'0,"0"2"0,-1 3 0,89 18 0,86 47 0,-95-29 125,-44-16-1615,-70-19-5336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1:00.0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203 1 24575,'-10'224'0,"-3"-112"0,12-106 0,0-1 0,0 1 0,-1 0 0,0 0 0,-1-1 0,1 0 0,-1 1 0,-5 8 0,-4 1 0,-18 20 0,6-7 0,10-10 40,1 0 0,-20 38 0,27-45-226,2-1 1,0 1-1,0 0 0,1 0 1,0 0-1,0 0 1,0 17-1,3-13-6640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1:00.8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24575,'1'0'0,"1"1"0,0-1 0,0 0 0,-1 1 0,1-1 0,0 1 0,-1 0 0,1 0 0,0 0 0,-1 0 0,1 0 0,-1 0 0,0 0 0,1 0 0,-1 0 0,2 3 0,3 3 0,10 16 0,-10-14 0,130 162 0,-39-53 0,-70-82 0,31 55 0,45 79 0,-77-128 58,-15-22-770,16 19 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1:01.9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0 879 24575,'0'-10'0,"3"-191"0,16 3 0,-11 140 0,1-116 0,-10-49-1365,1 208-5461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1:04.3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3318 711 24575,'3'1'0,"-1"0"0,0-1 0,0 1 0,1 0 0,-1 0 0,0 0 0,0 1 0,3 2 0,1 0 0,23 16 0,-22-15 0,0 0 0,0 0 0,0-1 0,0 0 0,1 0 0,0 0 0,9 2 0,5-1 0,0-1 0,35 2 0,47-4 0,-69-2 0,343-3 0,-366 3 0,0-1 0,0 0 0,0-1 0,12-3 0,-20 4 0,-1 0 0,1-1 0,-1 1 0,1-1 0,-1 0 0,1 0 0,-1 0 0,0 0 0,0-1 0,0 0 0,0 1 0,-1-1 0,1 0 0,-1 0 0,0 0 0,3-6 0,3-6 0,-1-1 0,0 0 0,-2-1 0,7-28 0,-7 16 0,2-57 0,-7 69 0,-2 0 0,0 0 0,-1 1 0,0-1 0,-9-22 0,5 13 0,-2-9 0,5 18 0,0 0 0,-8-17 0,-2-3 0,8 21 0,0 0 0,-2 0 0,-9-16 0,14 26 0,-1 2 0,1-1 0,-1 0 0,0 1 0,-1 0 0,1 0 0,-1 0 0,0 0 0,0 1 0,0-1 0,0 1 0,-1 1 0,-5-3 0,-27-8 3,0 2 0,-77-11 0,-81 4-117,-448 11-445,383 10 522,-58 3 364,16 1-27,224-7-300,-752-6 0,565-10 28,-98-1 18,359 17-46,-1 0 0,0 1 0,0 0 0,1 1 0,-1-1 0,0 1 0,1 0 0,-6 3 0,-7 5 0,-16 11 0,18-10 0,-435 306 0,448-315 0,1 0 0,-1 0 0,1 0 0,0 1 0,0-1 0,0 1 0,0 0 0,0-1 0,0 1 0,1 0 0,-3 5 0,3-3 0,0 0 0,0 1 0,0-1 0,0 0 0,1 0 0,1 9 0,-1 1 0,0-9 0,0 1 0,0 0 0,1 0 0,0-1 0,0 1 0,4 10 0,-5-16 0,1 0 0,-1 0 0,1 1 0,0-1 0,0 0 0,0 0 0,0 0 0,0 0 0,0 0 0,0 0 0,0-1 0,0 1 0,0 0 0,2 1 0,22 6 0,-18-7 0,161 30-238,-147-28 92,143 19-1390,39-1 606,201 13-1963,207 4 2795,-84-5-1255,-205 0 2179,-150-22 4136,1-12-3534,-67 0-1450,69 3-840,309 46 1,-27 41-677,-424-81-3392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1:18.9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 24575,'0'-2'0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1:38.7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163 4481 24575,'-4'-19'0,"1"2"0,-3-236 0,7 170 0,9-122 0,5-46 0,-15-2 0,0 121 0,1 95 0,10-52 0,1-17 0,-11-141 0,-2 128 0,-5-7 0,-1 12 0,6 84 0,-1 0 0,-2 1 0,-9-37 0,4 20 0,-5-67 0,12 86 0,-5-33 0,-3-60 0,9 108 0,-1-1 0,0 1 0,-7-22 0,0 0 0,-27-121 0,25 94 0,-4-10 0,10 47 0,1-1 0,1 0 0,0-25 0,3 45 0,-6-51 0,0-12 0,-1-39 0,2 45 0,5-78 0,1 68 0,-1-232 0,1 285 0,1 0 0,1 0 0,9-34 0,-6 34 0,-2-1 0,0 0 0,1-33 0,2-100 0,-2-19-726,-5 155 87,0 2-6187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1:40.4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327 1254 24575,'0'-4'0,"-1"0"0,1 0 0,-1 0 0,0 0 0,0 0 0,0 0 0,-1 0 0,1 1 0,-4-7 0,-3-2 0,-12-16 0,7 9 0,-2-2 0,-91-138 0,83 118 0,1 0 0,-18-47 0,20 29 0,-18-93 0,34 127 0,1-1 0,2 1 0,2-41 0,0 26 0,1-18 0,3 1 0,21-96 0,-21 132-113,17-73-1139,-16 71-5574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41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221 731 10760,'43'32'210,"-42"-31"32,0 0-57,0 0 1,0 0-1,0 0 0,1 0 1,-1 0-1,0 0 0,0 0 0,1 2 1,-2-2-111,0 0 0,0-1 0,0 1 1,0 0-1,0 0 0,0 0 0,-1-1 1,1 1-1,0 0 0,0 0 0,-1 0 0,1-1 1,-1 2-1,0 0 217,-22 46 773,18-33-450,-19 95 182,18-80-524,-22 167 118,23-153-78,-20 185 126,20-182-124,-23 180 123,23-192-158,2-18-150,-16 85 406,18-100-493,1 0-26,0-1 0,-1 1 1,1 0-1,-1-1 0,1 1 0,-1-1 0,0 1 0,1-1 0,-1 1 1,0-1-1,0 1 0,0-1 0,0 1 0,0-1 0,-1 0 1,1 0-1,0 0 0,-2 2 0,0-3 57,1-4 25,-5-14-25,0 1 0,-6-32 0,9 20-8,-18-174 22,19 150-48,-4-108 0,-1-25-28,7 109 8,11-315 3,-10 371-26,6-32 1,20-114 0,6 11-10,-32 150 5,2 1-1,-1-1 1,1 0-1,0 0 1,0 1-1,0-1 1,5-6-1,-7 12 8,63-107-60,-41 78 51,31-31 0,-51 57 5,1-1 0,0 1 0,1 0 0,-1 1 0,0-1 0,1 1 0,6-4 0,8-5-6,1 1 1,27-10 0,-32 15 8,1 1 0,0 0 0,0 2 0,0-1 0,19 1 0,-15 2 1,-1 2 0,0-1 0,0 2 0,22 6 0,46 19 3,-82-26-1,0-1-1,0 1 1,-1-1 0,1 1-1,-1 0 1,1 1 0,5 4-1,-9-7-1,77 65 14,-2 14 16,-75-79-30,3 3 16,0 1-1,0-1 1,-1 0 0,1 1-1,-1 0 1,0-1-1,0 1 1,2 5-1,36 91 125,-10 12-82,-30-112-58,2 4 18,-1 0 1,0 1-1,-1-1 1,1 1-1,-1-1 1,0 1-1,-1 8 1,-1 17 57,-9 43 0,3-40-51,-15 36 0,22-65-12,-1 1-1,0-1 1,0 0-1,0 0 1,0 0-1,0 0 1,-5 4-1,-58 74 88,-14-9-66,74-69-23,1 0 0,-1-1 1,0 1-1,0-1 0,-6 3 1,11-6-12,-95 45 72,-7-11-78,62-24-92,-142 18-182,154-26-552,4 0 370,-17 0-705,38-1 618,7-1-153,28 0-1258,-13 0-6479,-45 0 6341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1:43.3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552 1 24575,'-3'0'0,"1"1"0,0 0 0,0 0 0,-1 0 0,1 0 0,0 0 0,0 1 0,0-1 0,0 1 0,1-1 0,-1 1 0,0-1 0,-1 3 0,-6 5 0,-100 81 0,-179 161 0,270-233-273,1 1 0,1 0 0,1 1 0,-25 44 0,30-46-6553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21:21:44.4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24575,'2'0'0,"-1"1"0,0-1 0,0 1 0,0-1 0,1 1 0,-1-1 0,0 1 0,0 0 0,0-1 0,0 1 0,0 0 0,1 1 0,2 1 0,129 101 0,423 281-2109,-345-234 2109,-131-91 0,-56-44-1013,-7-6-4056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1:58.37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 17,'0'-5,"-4"0,-2-1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1:58.7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 1,'-4'0,"-4"0,0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1:59.101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10,'0'-4,"0"-2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1:59.45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 11,'-2'-2,"-5"-1,-3 0,0 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1:59.8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623 51,'0'0</inkml:trace>
  <inkml:trace contextRef="#ctx0" brushRef="#br0" timeOffset="1">0 1,'0'0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00.29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01.56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1 159,'28'1,"-9"-1,22-2,-36 1,0 0,-1 0,1 0,-1-1,1 0,-1 0,0 0,0-1,0 1,0-1,-1 0,1 0,0 0,-1-1,0 1,5-7,-1-1,0 0,0-1,-1 0,8-21,-14 30,1 1,0-1,0 1,1 0,-1 0,0-1,1 1,-1 0,1 0,4-3,-6 4,1 1,0-1,0 1,0-1,0 1,0 0,0-1,0 1,0 0,0 0,1 0,-1 0,0 0,0 0,0 0,0 0,0 0,0 0,0 0,0 1,0-1,0 0,0 1,0-1,0 1,0-1,0 1,1 1,1 0,0 1,0-1,-1 1,1 0,-1 0,1 1,-1-1,0 0,0 1,0-1,-1 1,1 0,-1-1,0 1,1 8,0 3,0 0,-1 27,-2 62,-12 283,10-366,0-6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02.83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1,'42'0,"16"-1,94 12,36 4,1-15,-84 0,-99 0,0 0,-1-1,1 1,-1-1,6-2,3-2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7:53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445 136 9688,'-37'-16'198,"35"15"7,0 1 1,1-1-1,-1 0 0,1 0 0,-1 0 0,1 0 0,-1 0 0,-1-2 0,0-5 102,3 6-137,-1 2-105,1-1-1,0 1 1,0-1 0,0 0 0,0 1-1,0-1 1,0 1 0,0-1-1,0 1 1,0-1 0,0 1 0,0-1-1,0 1 1,0-1 0,1 1 0,-1-1-1,0 0 1,0 1 0,1 0-1,-1-1 1,1 0 0,-1 0-21,1 1 0,-1-1 0,0 0 0,1 1-1,-1-1 1,0 0 0,0 0 0,1 1 0,-1-1 0,0 0 0,0 0 0,0 1 0,0-3 0,0 0 32,0-1 1,-1 0 0,1 0 0,-1 0-1,0 1 1,0-1 0,-1 0 0,1 1-1,-1-1 1,0 1 0,0-1 0,0 1-1,0 0 1,0 0 0,-4-3 0,-1 1 143,-5 2-122,-1 0 1,-12-2 0,24 5-87,0 0 0,0-1 1,0 1-1,0 0 1,0 0-1,0 1 0,0-1 1,0 0-1,0 0 1,0 0-1,0 1 0,-1-1 1,-78 30 222,62-21-56,-72 53 67,88-60-228,0 0 0,0-1 1,0 1-1,1 0 0,-1 0 1,0-1-1,-1 5 0,-63 109 192,64-111-177,1 0 1,-1-1 0,1 1-1,-2 7 1,-11 58 138,10 4-119,4-69-37,-1 0 0,2 0-1,-1 0 1,0 0 0,2 5 0,14 62 82,9-1-31,-23-64-8,0-1-1,1 0 1,3 6 0,81 114 242,-84-122-289,-1 1 1,1-1-1,0-1 0,0 1 0,5 4 0,-8-7-12,63 45 74,5-6-20,-68-39-54,5 2 50,0 1 0,0-1 0,9 3 0,132 28 238,-143-33-258,0 1 0,0-1 0,-1 0 0,1 0 0,0 0 0,0 0 0,5-1 0,9-2 90,30-9 0,-30 6-82,27-15 0,-42 20-20,0 0-1,1 0 1,-1-1-1,0 1 1,0-1-1,0 0 1,4-3-1,-6 5-17,10-10 47,0-1 0,12-15-1,-13 12-31,-1 0-1,6-16 0,-11 26 4,-1-1 1,-1 0-1,3-8 0,2-11 19,4-27 0,-5-33-20,-5 84-17,0-33 13,-23-115-39,15 122-188,-31-85-174,30 95-270,-5-2-10,0 2 0,-1-1 0,-27-21 0,32 30 0,7 4-1033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43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703 0 12640,'0'0'4534,"4"6"-4051,17 23-145,12 18-270,45 52-67,-73-93 0,12 16 5,77 104 12,-75-98 30,31 56 113,55 131 0,-77-140 53,33 144-1,-60-210-121,1-1-1,-1 13 1,3 96 186,-8 10-176,4-120-57,-1 0 1,1 1 0,-1-1-1,-3 11 1,-26 88 186,16-69-186,-21 40 0,24-56 18,-1 0 1,-1-1 0,-1-1 0,0 0 0,-1-1-1,-27 24 1,27-31-1,14-10-57,0-1 0,0 1-1,0-1 1,0 0 0,0 0 0,0 0-1,0 1 1,1-1 0,-1 0 0,0 0-1,0 0 1,0 0 0,-2-1 0,-149-12 114,144 12-117,0 0 1,-13-5-1,-166-61-36,176 62-88,-19-11 0,-196-122-308,218 134 288,1-1 0,0-1 0,0 1 0,-6-8 0,13 13 140,-90-89-700,6-6 404,81 92 210,0-1-1,0 1 1,0 0-1,1-1 1,-1 0-1,1 0 1,0 0-1,-2-6 1,-9-22-302,-9-37 1,14 35 286,-3-37-1,11 71 102,-2-14-705,-1 0-1,-6-21 0,-24-89-7043,77 290 5824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06.236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357 0,'-5'1,"1"-1,-1 1,0 0,1 0,-1 0,1 1,0 0,-1 0,1 0,0 0,0 0,0 1,-4 4,-6 5,1 0,-12 16,21-24,-82 84,-16 20,97-102,0 0,0 1,1-1,0 1,0 0,0 0,1 0,0 1,1-1,0 1,0-1,0 1,1 0,0 0,1 0,0 0,1 8,5 213,-6-207,2 0,1 1,10 39,27 64,-11-39,21 102,-33-129,-4-19,-9-27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08.0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0,'5'80,"0"-20,32 315,-1-21,-28 14,-4-84,1-29,-4-239,1 0,1 0,0 0,7 18,3 18,-2 16,2 80,-8 69,-2-56,8-11,-2-29,-8-102,-1-10,0 0,1 0,0 0,0 0,1 0,6 16,-5-21,0-5,0-8,0-8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09.6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0,'7'201,"-3"-96,43 455,-29-309,-16-177,1-21,3-1,15 69,-9-79,-8-30,0 0,-1 0,0 0,0 16,-1 190,-2-34,11 796,-10-893,-3 101,-20-6,12-129,3-23,-3 47,9 133,2-104,-1 1182,0-1276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11.845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1421 1,'-2'0,"0"1,1-1,-1 1,0 0,1 0,-1 0,0 0,1 0,0 0,-1 0,-2 3,1-1,-78 76,23-21,45-46,-96 85,91-83,-1-1,0 0,-1-2,-28 13,-1-6,-101 24,-54-5,151-28,20-2,1 1,0 1,1 2,-48 23,-108 72,179-101,-9 5,0 0,0 0,1 1,0 1,-25 24,38-32,0 0,0 0,0 1,1 0,-1-1,1 1,0 0,1 0,-1 0,1 0,0 0,0 0,0 1,1 6,0 1,1 0,0-1,1 1,6 21,-6-26,1-1,0 0,0 0,1 0,0-1,0 1,1-1,-1 0,1 0,1 0,8 7,-5-6,0 0,0-1,1 0,0 0,0-1,0-1,15 5,126 29,44 14,-70-13,-75-26,76 33,-106-38,-4-1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12.93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1,'0'11,"1"1,5 21,-1-6,197 851,-71-462,-73-231,-3-9,24 72,-33-103,66 221,-70-228,-35-115,-2-11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14.48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689 0,'-2'46,"-1"0,-12 54,-29 86,39-169,-3 15,-1 0,-2-1,-15 33,14-40,10-17,-1-1,0 1,-1-1,0 0,-8 11,4-9,0 0,-1-1,0 0,0 0,0-1,-13 7,-12 4,-34 14,57-27,0-1,0 1,0-2,0 0,-1 0,1-1,-22 0,29-2,0 0,0 0,-1 0,1 0,0 0,0-1,0 0,1 0,-1 0,0 0,1-1,-1 1,1-1,0 0,0 0,0 0,0 0,-2-5,-5-6,1-1,1-1,-8-18,5 10,0 1,-2 0,0 1,-21-26,0 2,25 32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15.66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2040,'0'2,"1"0,-1 0,1 0,0-1,0 1,-1 0,1-1,0 1,1 0,-1-1,0 1,0-1,3 3,1 1,10 10,1 0,0-1,0-1,2 0,-1-2,2 0,20 10,11 1,83 24,-56-26,0-2,158 12,158-19,-35-13,-247 1,-100 1,1-1,-1 0,0-1,12-3,-17 4,0-1,0-1,-1 1,1-1,0 0,-1-1,0 1,8-7,-3 1,-1 0,0-1,0 0,-1 0,-1-1,0 0,0 0,-1-1,0 0,-1 0,-1 0,6-21,1-21,-2-1,3-108,-19-111,3 192,-29-417,21 342,2 30,-6 1,-36-142,-11-3,57 245,0 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17.7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2867 1169,'0'-3,"0"-1,-1 1,1-1,-1 1,0 0,0-1,0 1,-1 0,1 0,-1 0,0-1,0 2,0-1,0 0,0 0,0 1,-4-4,1 2,0 0,0 0,-1 1,1 0,-1 0,0 0,1 0,-12-2,-7-1,0 1,-30-1,-51 1,-4 0,-54-13,-163-8,47 25,-108-2,81-17,-280-7,227 29,355-2,-1 0,1 0,0-1,-1 1,-6-3,9 2,1 1,0-1,0 1,0-1,-1 0,1 1,0-1,0 0,0 0,0 0,0 0,0 0,1 0,-1 0,0-1,0 1,1 0,-1 0,1 0,-1-1,1 1,-1-3,0-2,0 0,1 0,-1 0,2 0,-1 0,1 0,-1-1,4-9,2-2,12-28,-2 13,1 1,2 1,1 1,40-48,-20 34,2 1,55-42,-21 28,3 2,2 5,2 2,3 5,136-50,-166 74,-1 2,100-17,-130 31,0 0,1 2,-1 1,0 0,1 2,-1 2,0 0,43 13,-32-3,0 2,-2 1,47 31,91 74,37 61,-16 17,-166-171,8 9,-11-10,49 41,-64-62,0 0,1 0,0-1,0-1,0 0,1 0,-1-1,1 0,20 4,-19-6,0-1,0 0,0 0,14-2,-19 0,-1 0,1 0,-1-1,0 1,1-2,-1 1,0-1,0 1,6-6,-7 5,0 0,1 0,-1 1,1-1,10-2,-2 2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18.709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4136,'1'-9,"-1"1,2-1,-1 1,1-1,0 1,4-9,-4 12,68-188,-21 65,35-127,97-503,-133 469,50-251,135-287,-226 807,94-312,-85 264,-2-1,8-134,-21 188,-1 0,0 1,-1-1,-1 0,0 1,-1-1,-1 1,-7-19,-6 0,-1 0,-1 0,-3 2,-35-41,34 44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19.630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43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1638 0 14520,'-34'22'277,"16"-13"1111,-113 57 454,96-50-982,-183 64 244,161-60-744,-113 41 0,-23 7-528,117-43-1032,-295 86-293,259-79-765,-110 33-5977,518-152 6190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20.613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217 1645,'0'-2,"0"1,0 0,1-1,-1 1,0 0,1-1,-1 1,1 0,0 0,-1 0,1-1,0 1,1-2,15-13,-12 12,94-81,86-83,-163 145,-1-1,-1-1,-2 0,0-2,26-54,-34 56,-1-2,-1 1,8-46,-1-85,-14 129,-2 0,0 1,-2-1,-1 0,-2 1,0 0,-2 0,-1 0,-16-32,6 22,-2 2,-1 0,-40-46,-90-86,97 110,37 37,1 2,-24-21,35 34,0 0,0 1,0 0,-1 0,1 1,-1 0,0 0,-12-3,-1 3,-1 1,1 0,-1 2,-40 4,44-3,-15 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21.447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269 5582,'4'-905,"-4"738,-50-500,-35 136,-10-70,74 411,3-230,39-53,-5 178,2-737,-17 1002,-2 1,-1 0,-2 0,-10-45,-4 20,-2-1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2:22.952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0,'4'3,"-1"0,1 0,1-1,-1 1,0-1,1 0,-1-1,9 3,5 0,18 2,-18-4,182 15,-26-11,55-3,50-1,42-1,1372-2,-1455 1,-59 4,20 7,-158-5,-39-6,-1 0,1 1,-1-1,1 1,-1-1,1 1,-1-1,2 2,-3-2,0 0,0 1,0-1,1 0,-1 0,0 0,0 0,0 0,0 0,0 1,0-1,0 0,0 0,0 0,0 0,0 0,0 1,0-1,0 0,0 0,0 0,0 0,0 0,0 1,0-1,0 0,0 0,0 0,0 0,0 0,0 0,0 1,-1-1,1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3T21:23:16.788"/>
    </inkml:context>
    <inkml:brush xml:id="br0">
      <inkml:brushProperty name="width" value="0.1" units="cm"/>
      <inkml:brushProperty name="height" value="0.2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579 27,'-313'0,"278"-1,-56-11,56 6,-55-1,75 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38.1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312 1327 11296,'0'0'98,"0"0"-1,-1 0 1,1 0 0,0-1 0,-1 1 0,1 0 0,0 0 0,0-1 0,-1 1 0,1 0 0,0-1 0,0 1-1,-1 0 1,1-1 0,0 1 0,0-1 0,0 0 0,-8-10 2294,7 11-2295,1 1 1,-1-1-1,1 1 0,-1-1 0,1 1 0,0-1 1,-1 1-1,1-1 0,-1 1 0,1-1 0,0 1 0,0 0 1,-1-1-1,1 1 0,0-1 0,0 1 0,0 0 1,0 0-1,-2 6 122,1-3-114,0 0-1,0 1 1,0 0 0,0 8-1,0 65 308,-2 77-64,2-124-148,-19 613 264,17-595-342,-24 238 32,20-226-132,-29 250 38,29-250 86,-23 233 58,24-239-64,-26 205 39,26-212-124,-24 158 29,25-169-16,-41 297 245,41-303-275,2-15-5,1 0 1,-1 19 0,4-24-28,-1-7 1,1 0 1,-1 1 0,0-1 0,-1 1-1,1-1 1,-1 1 0,-2 7 0,3-9-6,0-3-2,-1 1 0,1-1 1,0 1-1,0-1 0,0 1 0,0-1 0,-1 0 0,1 1 1,0-1-1,-1 1 0,1-1 0,0 0 0,0 1 1,-1-1-1,1 0 0,-1 1 0,1-1 0,0 0 1,-1 0-1,1 1 0,-1-1 0,0 0 0,1 1 1,0-1-1,-1 0 1,1 1-1,0-1 1,0 0-1,-1 1 0,1-1 1,0 0-1,0 1 1,0-1-1,0 1 1,-1-1-1,1 0 1,0 1-1,0-1 0,0 1 1,0-1-1,0 1 1,0-1-1,0 0 1,0 1-1,0-1 1,0 1-1,1-1 0,-1 1 1,0-1-1,0 0 1,0 1-1,0-1 1,1 0-1,-1 1 1,0-1-1,0 1 0,1-1 1,-1 0-1,0 0 1,0 1-1,1-1 1,-1 0-1,0 1 1,1-1-1,-1 0 1,1 0-1,-1 0 0,0 1 1,1-1-1,-1 0 1,1 0-1,-1 0 1,0 0-1,1 0 1,-1 0-1,1 0 0,4 0 0,-1-1 0,0 0 0,1 0 0,-1-1 0,0 1 0,0-1 0,6-3 0,4-2 0,-1 2 0,-1 0 0,-1-1 0,1-1 0,13-9 0,85-55-9,-77 50 4,1-3 3,-17 15 2,24-8 0,36-9 0,12 0 0,16 1 0,163-31-1,-212 46-6,83-12 1,34-3 4,7 9 2,5 7 0,154-2 2,-276 11 6,261 11 13,-258-6 12,266 28 25,-264-25 30,306 37 33,-156-10-75,35 4 21,-173-29-31,87 23 0,-120-21-25,145 36 45,2-15 15,-108-23-29,0 5 1,89 27 0,-162-39-43,25 9 26,1-3 0,45 6 0,192 2 126,-80-8-34,-91 7-68,-98-15-54,0 0 0,0-1 0,0 1 1,0-1-1,0 0 0,-1-1 0,1 0 0,0 0 0,12-4 0,0-1-67,0-2 0,17-10 0,-14 7-25,-7 3 32,1 0 0,-2-2-1,24-18 1,35-41-121,-30 27-185,-5 7 317,-22 20-32,75-72-27,-72 66 40,1-2 35,127-167-74,-15-38 12,-118 195 74,27-69 3,3-21 21,-5-2 0,26-150-1,-47 164 2,18-152-2,-30 205-10,32-279 1,-31 265 4,19-300-2,-22 301 2,17-277 1,-2-201 94,-18 478-71,-2 42 38,-5-46 3,-8-19-46,-27-95-14,31 155-10,-50-110 0,58 139 8,0 1 1,0 0 0,-5-7-1,7 11 4,-11-15-6,-14-15-1,13 19 2,-17-14-1,26 23 2,1 1-1,0-1 0,-1 1 0,1-1 0,-1 1 0,0 0 1,-3-1-1,-73-27-30,-13 4 24,81 22 1,-20-2 0,-82-6-10,-12 6 10,70 6-24,-256 25-10,241-16 24,-120 24 0,-48 12 14,-57 19-7,-14 2 6,153-35 7,83-20 6,-140 21 1,-20-2 6,132-20 49,-166 14 3,-18-2-6,172-14 169,-442 35 86,450-36-134,-363 27 56,386-28-134,-101 13 3,19 1-92,110-13-53,-51 9 0,23-1-109,30-6-2912,-61 10-7064,264-47 7629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39.08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434 1 10584,'-16'5'120,"10"-4"68,0 1 1,1 1 0,-1-1 0,-8 6 0,-47 28 1008,48-27-530,-56 55 217,56-49-463,-53 67 120,53-63-386,-44 84 97,46-81 55,-34 94 127,38-94-99,-17 77 135,22-81-148,2 65 111,2-68-220,3 2-59,10 27 0,-14-43-130,-1 0 0,1 0-1,-1 0 1,1 0 0,-1 0-1,1 0 1,0 0 0,-1-1-1,1 1 1,1 1-1,56 43 309,-57-44-322,0 0 0,0 0 0,1 0 0,-1-1 0,0 1 0,0-1 0,1 1 0,-1-1 0,3 1 0,92 14 160,-76-14 76,27-4-54,52-10 0,-53 1-96,-28 7-36,49-11-222,-66 15 87,0 1 1,0 0-1,0-1 1,0 1-1,0 0 1,0-1-1,0 0 1,-1 1-1,1-1 1,0 1 0,0-1-1,0 0 1,-1 0-1,1 1 1,0-1-1,-1 0 1,1 0-1,0-1 1,5-5-791,8-13-2107,-8 10-4951,-14 23 5953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39.67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58 1 7536,'0'0'2017,"-4"6"-1265,-14 17-459,17-22-228,1 0 0,-1 0 0,0 0 0,1 0 0,-1 0-1,0 0 1,1 0 0,0 0 0,-1 0 0,0 2 0,-20 89 871,17-70-536,0 94 146,6-93-212,20 89 124,-16-91-163,-2-11-179,4 14 104,2 0-1,17 32 1,-15-36 120,1 0 0,0-1 1,26 28-1,-12-26-184,-26-21-131,-1 1-1,1-1 1,0 1 0,0-1 0,0 1-1,-1-1 1,1 0 0,0 1 0,0-1-1,0 0 1,0 1 0,0-1 0,1 0-1,14 1 79,1 0 0,-1-1-1,20-2 1,-34 2-105,-1 0 0,1-1-1,-1 1 1,0 0 0,1-1-1,-1 1 1,1-1 0,-1 1-1,0-1 1,2-1 0,24-15-40,26-22 0,-51 37 12,-1 1 1,1 0 0,-1-1-1,0 1 1,1-1 0,-1 1-1,0-1 1,0 0 0,1-1-1,-2 3 30,29-55-293,-6-9 205,-23 64 88,8-24-146,44-209-38,-49 194 306,-3 39-113,0 0-1,0 0 0,0 0 1,0 1-1,0-1 1,0 0-1,0 0 0,0 0 1,0 0-1,1 0 1,-1 0-1,0 1 0,0-1 1,0 0-1,0 0 1,0 0-1,0 0 0,0 0 1,0 0-1,0 0 1,1 0-1,-1 0 0,0 0 1,0 0-1,0 0 1,0 1-1,0-1 0,0 0 1,1 0-1,-1 0 1,0 0-1,0 0 0,0 0 1,0 0-1,0 0 1,1 0-1,-1 0 0,0 0 1,0-1-1,0 1 1,0 0-1,0 0 0,0 0 1,1 0-1,-1 0 1,0 0-1,0 0 0,0 0 1,0 0-1,0 0 1,0 0-1,0 0 0,0-1 1,1 1-1,-1 0 1,0 0-1,0 0 0,0 0 1,0 0-1,0 0 1,0-1-1,0 1 0,0 0 1,0 0-1,0 0 1,0 0-1,0 0 0,0 0 1,0-1-1,1 13 210,0 0 0,1-1-1,0 1 1,6 18 0,-4-20-152,2 7 180,39 81 86,-33-76-152,58 99 56,-54-95-134,74 100 27,-72-102-116,-8-10-28,78 100-202,-28-44-192,-60-70 362,1 1-1,0 0 1,-1-1-1,1 1 1,-1 0-1,1-1 1,0 1-1,-1-1 1,1 0 0,0 1-1,-1-1 1,1 1-1,0-1 1,0 0-1,0 1 1,1-1-1,5 2-153,0 0-1,0-1 0,10 1 1,-10-1 126,1-2 0,0 1 1,8-3-1,-13 3-326,0-1 0,0 1 1,0 0-1,1 0 0,3 1 0,39 1-7160,-107-5 5705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40.1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515 0 11568,'0'0'2721,"-5"1"-2102,-12 1-434,6 2 122,-22 13-1,-20 14-244,-41 37-61,83-60 2,-9 8 17,-78 65 30,81-65 84,2-4-107,-101 94 525,93-76-21,22-30-518,1 1-1,0-1 1,0 1-1,0-1 1,0 1-1,0-1 1,0 0-1,-1 1 1,1-1-1,0 1 1,0-1-1,0 1 1,0-1-1,0 1 1,1-1-1,-1 0 1,0 1-1,0-1 1,0 1-1,0-1 1,0 1-1,1-1 1,-1 0 0,0 1-1,0-1 1,1 0-1,-1 1 1,1-1-1,-1 1 12,1 2-4,3 1-4,10 2-6,28 8-3,22 5-6,87 25-2,-121-34-4,116 54 5,-119-50 6,93 72 34,-101-68 122,58 79 94,-75-96-220,-1 1-1,0 0 1,0 0 0,0 0 0,0 0 0,0 0 0,1 4-1,-2-6-35,4 14 144,4 21-1,-6-20-88,-1 20-1,-1-33-27,0 0-1,0-1 0,0 1 0,0 0 0,0-1 0,-1 1 0,1-1 0,-1 1 1,0 2-1,1-4-26,-3 10 88,-1-1 1,-8 14-1,6-13-59,-1-1 1,-9 10-1,16-19-29,-2 2 25,1 0 0,-1-1-1,0 1 1,1-1 0,-1 1 0,-3 1-1,-20 12 81,-45 18 0,50-27-97,-79 11-31,97-17-8,-1 1 0,0-1 0,1 0 0,-1 0 0,-3-1-1,-85-17-302,76 13-218,7 0 388,0 0-1,0 0 1,1 0 0,-13-13-1,19 18 117,1-1 0,-1 1 0,1-1 0,0 1 0,-1-1 0,1 0-1,-1 1 1,1-1 0,0 0 0,0 1 0,-1-1 0,1 0-1,0 0 1,0 1 0,0-1 0,0-1 0,-2-19-294,1 0 1,4-34 0,-2 25-1674,-1-28-5343,0 135 5530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40.5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12192,'2'8'1240,"28"100"152,-21-81-631,40 122 251,-38-117-544,48 130 109,-47-129-522,50 119 11,-50-123-84,4 9 8,29 70-604,-9-31-137,-36-77 731,0 0 0,0 0 0,0 1-1,0-1 1,0 0 0,0 1 0,0-1 0,0 0 0,0 0-1,1 1 1,-1-1 0,0 0 0,0 0 0,0 1-1,0-1 1,0 0 0,1 0 0,-1 0 0,0 1 0,0-1-1,0 0 1,1 0 0,-1 0 0,0 0 0,0 1 0,1-1-1,-1 0 1,0 0 0,0 0 0,1 0 0,-1 0-1,0 0 1,0 0 0,1 0 0,-1 0 0,1 0 0,0 0-34,1 0 0,-1 0 1,0 0-1,1 0 1,-1-1-1,1 1 0,-1 0 1,1-1-1,-1 1 1,0-1-1,1 0 1,-1 1-1,0-1 0,2-1 1,0-1 4,0 0 1,0 0-1,0 0 0,-1-1 1,1 0-1,2-5 1,35-77-1890,-4 5-6508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40.9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970 0 14072,'-15'6'94,"-34"15"1612,-36 22 296,63-32-989,-115 56 269,106-53-956,-135 52-30,159-63-415,0-1-1,0 0 0,-10 2 1,-197 33-616,209-36 598,1 0-1,-1 0 0,1-1 1,-1 0-1,-7 0 1,12 0 137,-15-2-411,-26-5 0,35 5 369,0 0 0,0 0 0,1-1 0,-11-6 0,16 9 42,-3-1-320,0-1 0,0 1 0,0 0 0,1 0 0,-1 0 0,-6-1 0,-48-15-7940,133 39 6207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45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6167 15416,'62'2'278,"-40"-1"1810,-18 1-1736,0 0 1,16 5 1077,-4 0-1029,0-2 0,25 6 1,82 18-13,-93-23-394,157 21-10,-138-21-52,103 12 1,20 0 46,-100-11-12,304 24-3,-297-26 30,126 4 3,44-3 4,-6-5 3,0-5-2,234-31 5,-388 25-2,390-64 4,-253 23-5,3-11-2,-67 16 2,-68 21-5,480-145-21,-445 123 3,-69 27-62,116-36 0,15-3 52,-109 33-32,136-44 0,49-19 35,-41 9-28,475-204-86,-402 134 75,-186 89 33,-62 34-69,97-52 0,-13 9 81,244-136 9,-240 115 5,-5-8 3,161-125 4,-238 177 6,85-82 4,31-41-8,8-7 1,1-7-4,-8-4-1,-35 29 3,-86 94 10,71-101 1,-8-5 11,-116 171-25,43-69 113,154-280 67,-186 330-70,12-35 0,-23 54-109,73-193 218,-7-5-128,-66 198-91,23-82 235,23-127 3,-8-6-139,-38 215-99,12-81 255,11-104 3,-7 9-146,-11 113 190,7-80 3,-6 14-206,-3 82 87,5-60 1,-1-3-150,7-19-114,-14 123-91,1 0 0,0 0 0,3-10 0,-2 6 67,6-18-937,2-17-2524,-6 25-6266,-9 47 7379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43.35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194 408 12376,'5'13'72,"-2"-7"155,-1 0 0,0 0-1,0 1 1,0-1 0,0 12 0,-1-6 351,0 0 0,-2 0 0,-1 16 0,-9 94 390,9-89-522,-9 173 133,9-150-366,-3 118 1,0 26-125,3-116 146,-3 358 95,3-353-110,-12 344 96,11-348-56,-15 336 84,15-344-182,-6 91 3,-2-15-108,7-96 63,-18 203 48,18-212-48,-21 172 44,20-178-64,-21 158 42,21-164-34,2-4-46,-9 123 82,12-133-110,-1 104 63,1-125-96,0 1-1,0-1 1,0 1-1,0-1 1,1 0-1,-1 1 1,0-1-1,1 0 1,-1 1 0,1-1-1,0 2 1,1-2-2,-1 1 1,1 0 0,0-1 0,0 1 0,0-1 0,0 0-1,0 1 1,1-1 0,-1 0 0,0 0 0,0-1-1,1 1 1,3 0 0,4-1-45,9-5 13,31-12 1,79-49-115,-126 65 144,24-12-5,45-18 1,27-9 4,154-43 9,-199 70 26,229-35 9,-226 41-36,83-7 1,33 2-6,9 8-1,7 6 0,168 14-1,-289-13-4,102 6 3,38 5 2,8 4 0,9 3 0,208 31-2,-354-42-12,114 14 1,35 5 10,-7 3 3,-42-6-2,-110-15-10,255 45 0,-263-44 0,228 51-10,-236-50-36,184 56-28,-194-56-14,148 44-40,-156-48 40,1 0 41,111 24-40,-116-27 80,69 15-20,-89-19 33,36 5-18,-42-6 22,1 0-1,0-1 0,-1 0 0,1 0 1,0-1-1,6 0 0,-11 0 2,0 1 1,-1 0-1,1-1 0,0 1 1,0-1-1,0 1 0,-1-1 1,1 1-1,0-1 0,-1 0 1,1 1-1,0-1 0,-1 0 1,1 0-1,-1 1 0,1-1 1,0-1-1,0-1 0,3-4-26,-1 1 1,0-1 0,0 0-1,2-13 1,-4 17 31,11-44-134,6-49-5,-15 72 34,15-115-42,-14 107 30,21-145-30,-19 130 82,10-97 0,2-19 35,-10 95-40,32-289-19,-32 282 30,34-316-15,-33 311 44,10-121 3,5-44 20,-3-12 7,-1-7-4,10-225-7,-26 404-26,14-312-12,-16 328-8,2-78 4,-4 16 33,0 82-10,-5-175-5,2 185 10,-10-43 0,9 59 18,-13-37 0,13 50 2,0 0 0,-1 0 0,0 1 0,-7-11 0,9 15 0,-1 1 0,0-1 0,0 1 0,0-1 0,-1 1 0,-9-7 0,8 8 0,-1-1 0,1 1 0,-1 0 0,0 0 0,0 0 0,-9-1 0,4 2 0,0 0 0,0 1 0,0 0 0,-15 2 0,-21 5 3,-93 22 0,140-27-2,-41 10 32,-193 60 17,181-55-2,-257 54 34,293-66-32,-34 3 0,-137 10 50,-9-4-28,112-12 188,-143-11 0,-13-9-169,242 19-91,-105-8 193,-181-12 1,-19-2-112,180 16 140,-531-18 78,528 21-154,-470 3 54,488 3-80,-147 6 0,12 4-114,156-8-98,-113 11 4,19-1-50,120-11-462,-68 4 0,22-5 347,105-2 179,1-1 0,0 0 0,-1 0 0,1 0 0,0-1 1,-1 1-1,1-1 0,-4-1 0,-3 0-92,-1-2 1,1 1 0,-15-9-1,21 10 147,1-1 0,-1 1 1,1-1-1,0 0 0,0 0 0,0 0 0,0 0 0,-3-6 0,6 9 19,-1-2-196,0 1 0,0-1 1,-1 1-1,1-1 0,-1 1 1,0 0-1,1-1 0,-1 1 1,0 0-1,0 0 1,-3-1-1,-48-30-8616,124 74 6619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44.3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1 400 12640,'0'0'1152,"3"11"-192,18 53 16,8 39-134,-24-76-547,6 49 3,1 26-238,-4 81-60,-7-168-1,0 18-4,4 119 45,-2-75 26,-3-76-56,0 0 0,0 0 0,0-1 0,0 1 0,0 0 0,0 0-1,0 0 1,0 0 0,0 0 0,-1-1 0,1 1 0,0 0-1,-1 0 1,1 0 0,0-1 0,-1 1 0,1 0 0,-1 0 0,0 0-1,1-1-7,0 0-1,-1 0 0,1 0 1,0 0-1,-1 0 1,1 0-1,0 1 0,0-1 1,-1-1-1,1 1 0,0 0 1,-1 0-1,1 0 0,0 0 1,0 0-1,-1 0 0,1 0 1,0 0-1,-1 0 0,1 0 1,0-1-1,0 1 0,0 0 1,-1 0-1,1-1 0,-4-7 59,-20-87 18,19 68-50,-6-56 4,-2-38-24,-7-163-3,19 268-8,1-22 1,20-210-10,-18 239-6,-1 0 0,5-16 0,-6 25 18,28-90-53,6 9 41,-34 81 12,1-2-1,0-1 1,0 0-1,0 1 0,1 0 1,-1-1-1,1 1 0,0 0 1,0 0-1,2-3 0,7-7-1,1 1 0,17-13 0,-19 17 2,0 1-1,0 1 1,1 0 0,0 0 0,12-3-1,-5 3 3,0 2 0,1 0 0,-1 1 0,1 1 0,0 0 0,19 3 0,-35-2 11,1 0 0,-1 1 1,1-1-1,6 3 0,7 3 21,1 1-1,-1 1 0,17 11 1,-32-18 4,0 0 0,-1 0 1,1 0-1,-1 1 0,1-1 0,2 4 1,2 2 51,1 2 1,6 10 0,-7-9-43,7 22 0,-8-15 158,-1 10-67,2 37 0,-6-62-123,0 0 1,0-1-1,0 1 1,-1 0-1,1 0 0,0-1 1,-1 1-1,0 3 1,-12 27 93,-17 31 1,18-45 82,-62 62 25,27-36-365,37-35 110,6-5-93,0-1 1,0 0-1,0 0 0,-1 0 1,-5 3-1,-5 2-344,-22 7-1,37-15 449,0 1 1,-1-1-1,1 0 0,0 0 1,0 0-1,0 0 0,-1 0 1,1 0-1,0 0 0,0 1 0,-1-1 1,1 0-1,0 0 0,0 0 1,-1 0-1,1 0 0,0 0 1,0 0-1,-1 0 0,1 0 0,0 0 1,0-1-1,-1 1 0,1 0 1,0 0-1,0 0 0,-1 0 1,1 0-1,-1-1-14,0 0 0,1 0 0,-1 0 0,0 1 0,1-1 0,-1 0 0,0 0 1,1 0-1,-1 0 0,1 0 0,0 0 0,-1 0 0,1 0 0,0 0 0,0-1 0,-1 1 0,1 0 0,0 0 0,0 0 1,0 0-1,0 0 0,1 0 0,-1 0 0,0 0 0,1-3 0,1-4-66,1-1-1,6-12 1,-8 19 75,23-49-1878,12-25-7411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44.75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47 582 13272,'0'7'365,"0"0"1,1-1 0,1 1-1,-1 0 1,1-1 0,0 0 0,0 1-1,1-1 1,3 6 0,-5-10-170,8 18 551,-9-19-699,0 0 0,1 0 0,-1 0 0,1 0 0,0 0 0,-1 0 0,1 0 0,0 0 1,-1 0-1,1 0 0,0-1 0,0 1 0,0 0 0,1 1 0,-2-6-120,-6-54-34,-6-13-134,-1-4 216,-15-76 35,23 124 44,-12-112 289,11 63-10,6 74-279,0-1-1,0 0 1,0 0-1,0 0 1,1 0-1,-1 0 0,1 1 1,2-7-1,-1 1 16,6-13 32,-8 21-88,0-1 0,1 1 0,-1-1 0,0 1 1,0 0-1,1-1 0,-1 1 0,0-1 0,1 1 0,-1 0 1,0-1-1,1 1 0,-1 0 0,0-1 0,1 1 0,3-3 60,-2 1-60,1 0 0,-1 0-1,1 0 1,0 0 0,-1 1 0,1-1-1,0 1 1,0 0 0,0 0 0,0 0-1,0 0 1,1 0 0,-1 1 0,4-1-1,36 3-240,74 12 0,4 3-2639,-18-3 1780,-82-10 854,112 22-1844,-11-2-6937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45.23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570 137 8696,'-29'-22'705,"-2"-3"578,25 20-1000,1 0 0,-1 0 0,-1 1 0,1-1 0,-1 1 0,0 1 1,1-1-1,-2 1 0,1 1 0,0-1 0,0 1 0,-1 0 0,-7 0 1,1 1 397,-72 11 259,67-6-354,-73 35 209,74-28-342,-63 64 179,67-60-190,-39 58 163,45-57-252,-14 78 122,22-91-433,-1-1 1,1 1-1,0 0 1,0 0-1,1 3 1,17 102 314,-11-86-122,52 85 62,-43-86-244,76 84 14,-89-102-64,0 1 1,1-1-1,6 5 0,103 60 15,-111-67-18,0 0 1,0 0 0,0-1 0,-1 1 0,1 0-1,0-1 1,1 1 0,-1-1 0,3 0 0,-5 0-1,16 2 6,26-2 0,-26-2-8,26-6 1,-42 8 1,2 0-3,0-1 0,0 1 1,0-1-1,0 0 0,0 1 0,0-1 0,0 0 0,3-3 1,-5 4 2,13-8-11,23-18 0,-21 12 3,15-19 0,-28 31 0,0 0-1,-1-1 1,1 1-1,0-1 0,-1 1 1,3-6-1,-4 8 9,26-62-60,-8-7 26,-17 63 6,1-1 0,-2 1 0,1-8 0,2-82-80,-10-11 81,7 107 27,-1-10-8,0 1-1,-3-13 1,-18-65-14,-8 4 1,19 57-66,2 7-6,-13-19-1,19 32 8,-1 1 0,0-1 0,0 1 0,0 0-1,-1 0 1,1 0 0,-1 1 0,-11-8 0,16 12 37,-1-1 0,1 1 1,-1 0-1,1-1 0,-1 1 1,1 0-1,-1 0 0,1-1 1,-1 1-1,1 0 0,-1 0 1,1 0-1,-1 0 0,1 0 1,-1 0-1,1 0 1,-1 0-1,1 0 0,-1 0 1,1 0-1,-1 0 0,1 0 1,-1 0-1,0 0 0,1 0 1,-1 0-1,1 1 0,-1-1 1,1 0-1,0 0 0,-1 1 1,1-1-1,-1 0 0,1 1 1,-1 0-1,1-1 39,0 0-56,0 1 0,0-1-1,0 0 1,1 1-1,-1-1 1,0 0 0,0 1-1,0-1 1,1 0 0,-1 1-1,0-1 1,0 0-1,1 0 1,-1 1 0,0-1-1,1 0 1,-1 0-1,0 0 1,1 1 0,-1-1-1,1 0 1,-1 0-34,10 5-104,-3-4-36,66-16-1991,-4-1-7489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45.77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404 1 13088,'-11'10'72,"6"-4"244,0-1 0,-1 0 0,-10 6 1289,16-11-1569,5-7 1036,8-7-254,-13 14-809,0 0 0,0 0 0,0 0 0,0 0 0,0-1-1,0 1 1,0 0 0,0 0 0,0 0 0,0 0-1,0 0 1,1 0 0,-1 0 0,0 0 0,0 0-1,0 0 1,0 0 0,0 0 0,0 0 0,0 0 0,0 0-1,0 0 1,0 0 0,0 0 0,0 0 0,1 0-1,-1 0 1,0 0 0,0 0 0,0 0 0,0 0 0,0 0-1,0 0 1,0 0 0,0 0 0,0 0 0,0 0-1,0 0 1,0 0 0,1 0 0,-1 0 0,0 0-1,0 1 1,0-1 0,0 0 0,0 0 0,0 0 0,0 0-1,0 0 1,0 0 0,0 0 0,0 0 0,0 0-1,0 0 1,0 0 0,0 0 0,0 0 0,0 1-1,5 6 204,0 1 0,4 12-1,-5-5-158,14 109 27,-14-91 0,14 160 50,-14-144 38,10 100 4,1 20-90,-8-104 158,34 230 64,-33-246-222,1 15-16,18 101 80,-22-145-200,-4-18-18,0-3-5,-3-12-55,1 3 100,0 3-59,0-1-1,0 1 1,-5-11 0,-36-111-285,40 122 352,-1 1 0,-6-11 0,-35-62-44,-17-16 54,54 84 16,-1 0-1,-1 1 0,0 0 1,0 0-1,-1 1 0,0 0 1,-1 1-1,-21-13 0,26 18 9,0 0-1,0 1 0,0-1 0,0 2 0,0-1 0,-1 0 0,1 1 0,-1 1 0,1-1 0,-1 1 1,1 0-1,-1 0 0,1 1 0,-1-1 0,1 2 0,0-1 0,-1 1 0,1 0 0,0 0 0,0 0 1,0 1-1,-7 5 0,3 0 65,0 0 1,1 1-1,0 1 1,1-1 0,0 2-1,-8 13 1,-31 58 241,46-80-267,0 0 0,-1 1 0,1-1-1,1 1 1,-1-1 0,0 4 0,-21 98 415,21-102-442,1 0 1,0-1-1,-1 1 1,1 0-1,0-1 1,0 1 0,0 0-1,0-1 1,1 1-1,0 2 1,27 95 341,-27-97-339,-1-1 1,1 1 0,0-1-1,-1 0 1,1 1 0,0-1-1,0 0 1,0 1 0,0-1-1,0 0 1,1 1 0,16 14 107,0 0-1,28 16 1,-28-24-11,79 14 32,-77-21-134,75-10-81,-59 3-672,-23 5 619,-1-1 172,19-3-3304,4 0-6788,-82 12 7557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10.92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306 433 15416,'0'0'6087,"2"9"-5600,9 48-396,61 337-90,-67-356 12,9 90 1,1 21 4,-10-78 62,2 134 0,-2 25-44,-6-134 64,1-96-100,-11 243 100,-8 8-74,19-251-26,-12 107 26,12-107-26,-43 281 27,-11 12-18,54-293-9,-21 116 20,-8 36-6,-58 313-1,43-191-2,14-51-6,5-37 6,9-56-8,-21 173-4,28-185 1,6-9 2,26 297 127,-17-337-7,27 117 0,-26-159-70,-4-12-4,1 1 0,1-2-1,7 16 1,25 58 92,-28-70-114,21 25 1,-18-27-24,20 23-1,-12-22-2,1 0-1,0-1 0,39 21 1,-54-33-4,1-1 1,-1 0 0,9 3-1,93 34-9,22 1-49,174 33 0,-243-65 31,1-3-1,85-1 1,122-19 30,-217 10-5,72-5 4,185-20 9,-241 23 26,120-10 1,16-1-17,-114 10 38,159-8 3,17 0-42,-146 8 6,218-11 3,28 0-34,-214 10-63,241-14 4,15-1-10,-244 13-240,648-41-157,-652 43-10,627-22-173,-637 26 260,200 4 3,-14 7 308,-211-1 47,163 13 0,-19 7 38,-167-15 28,379 44 58,-396-45 178,103 14 3,-18 1-161,-106-17 149,221 30 97,-240-33-122,101 13 70,-138-16-254,1-1-1,-1-1 1,11 0-1,-6 0-17,17-1-4,-27 0-21,-1 1-1,1-1 1,0 0 0,0 0 0,5-2 0,-7 2-1,0 0 0,0 0 0,0 1 0,0-1 0,0 0 0,-1 0 0,1 0 1,0 0-1,0 0 0,-1 0 0,1 0 0,-1 0 0,1 0 0,-1 0 0,1-1 0,-1 1 0,0 0 0,1-2 0,6-33-3,5-65-1,-12 97 2,2-33-45,1-186-22,-3 175 4,2-199-21,-2 193 26,7-246-22,-5 235 28,14-280-30,-13 268-16,22-350-78,-18 331-116,14-166 1,4-17 162,-14 167-229,37-437-122,-39 442 230,35-392-54,-37 405 268,2-127 3,-7-25 28,-7 36 7,-5 60 18,4 94 70,6 56-88,-22-132 92,-7 8-50,28 117-17,-1-1-1,-1 1 0,1 0 0,-6-10 1,-47-87 100,-11 9-65,66 95-60,-3-5 25,-1 0 0,0 1-1,0-1 1,0 1 0,0 0 0,-7-4-1,11 8-24,-104-78 174,-16 6-136,107 65-28,-27-12 0,40 19-10,-145-57 20,-12 7-6,87 31 32,-125-26 1,-13 2-19,118 26 67,-403-70 53,384 69 0,-185-29 4,-15-1-79,180 30 142,-206-23 3,-13 3-118,203 25 180,-237-17 0,-15 3-172,233 19 154,-254-8 3,-10 5-158,258 9 161,-671 6 72,678-1-274,-227 1 1,12 3-50,234-6 3,-200 1 0,16 0-65,205-2-200,-164-3 3,19-2 24,173 3-636,-107-6 1,28-2 542,119 7-387,-114 3-184,123 1-1587,-56-1-6688,238 0 6880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11.67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500 91 13000,'-52'-5'205,"33"4"823,-71 8 355,69-3-663,-82 29 199,101-32-872,-1 0 0,1 0 0,-1 0 0,1 0 0,-5 3 0,-79 62 294,84-64-342,0 0 1,0-1-1,0 1 0,0 0 1,1 0-1,-1 0 0,-1 3 1,-56 106 0,58-107 1,-1 0 1,1 0 0,-1 1-1,0 5 1,-23 139 19,23-119 12,9 111 37,-3-115 78,-3-21-114,5 28 168,19 54 0,4-19 61,-22-59-228,-2-5-26,1 0 0,0 0 0,0 0 0,13 5 0,-18-9-9,-1 0 0,1 0-1,-1 0 1,1 0 0,-1 0 0,1 0 0,-1 0-1,1 0 1,-1 0 0,1 0 0,-1 0 0,1 0-1,-1 0 1,0 0 0,1 0 0,-1 0-1,1 0 1,-1-1 0,1 1 0,-1 0 0,1 0-1,-1-1 1,0 1 0,1-1 0,23-13-16,36-31 1,-58 43-1,0 1-1,0-1 1,-1 0 0,1 0 0,0 0-1,-1 0 1,1 0 0,1-3-1,35-62-129,1-14 71,-25 45-150,47-166-58,-53 165 196,-3-3-49,2-79 0,-7 118 126,0-20-146,-1 0 0,-8-40 0,-7-1-280,14 58 237,1-1 1,-1 0-1,1 1 0,0-1 1,1 0-1,-1-6 1,1 3 29,0 8 151,0 0-1,0 0 1,0-1 0,0 1-1,0 0 1,0 0 0,0-1-1,0 1 1,0 0-1,0 0 1,0 0 0,0-1-1,0 1 1,0 0-1,0 0 1,0 0 0,0-1-1,0 1 1,1 0 0,-1 0-1,0 0 1,0 0-1,0-1 1,0 1 0,1 0-1,-1 0 1,0 0-1,0 0 1,0 0 0,0-1-1,1 1 1,-1 0 0,9-5-170,-1 0 0,1 0 0,17-6 0,-8 4-1507,14-9-4724,-75 37 4821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12.0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53 794 13536,'0'0'4105,"-1"-6"-3847,-4-31-220,-9-74-50,11 85-2,-4-42 1,-2-18 10,5 42 5,-4-70 22,7 67 121,5-50 0,-4 97-139,0-1 0,0 1-1,0-1 1,0 1 0,0-1-1,0 1 1,0 0-1,1-1 1,-1 1 0,0-1-1,0 1 1,0 0 0,1-1-1,-1 1 1,0 0 0,1-1-1,-1 1 1,7-7 27,0 1 0,0 0 0,14-9 0,-20 15-30,0-1 0,0 0 0,1 1 0,-1-1 0,0 1 0,1-1 1,-1 1-1,2 0 0,43-9 29,20 2-26,21 9-251,-26 0-116,39 7-1055,-47-3 584,-53-6 827,0 0 0,1 0 1,-1 0-1,1 0 0,-1 0 1,0 0-1,1 0 0,-1 0 0,0 0 1,1 0-1,-1 0 0,0 0 0,1-1 1,-1 1-1,0 0 0,1 0 1,-1 0-1,0-1 0,1 1 0,-1 0 1,0 0-1,1 0 0,-1-1 1,5-4-113,-1 0 1,1 0 0,-1 0 0,-1 0 0,1-1 0,3-8 0,1 1-1049,29-42-8041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12.5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258 1 14072,'-15'40'1617,"14"-40"-1514,1 1 0,0 0 0,0-1-1,0 1 1,0 0 0,0-1 0,0 1 0,0 0 0,0-1 0,0 1 0,0 0 0,0-1-1,0 1 1,0-1 0,0 1 0,1 0 0,-1-1 0,1 2 0,0-1 54,0 1 1,0-1 0,1 0 0,-1 0-1,0 0 1,1 0 0,-1 0 0,3 2-1,13 6 93,-16-9-228,0 0 1,-1 1-1,1-1 0,-1 0 1,1 1-1,-1-1 1,0 1-1,1-1 0,-1 1 1,1-1-1,-1 0 1,0 1-1,1 0 0,-1-1 1,0 1-1,0-1 1,1 1-1,-1-1 0,0 2 1,43 94 518,-41-92-542,-1 0 0,0 1 0,1-1 0,0 8 0,31 182 1,-27-144 8,12 102 4,1 19-8,-11-107 4,25 220 13,-28-236 12,6 50 1,-2-6-26,-6-65-7,3 20-21,-6-46 6,1 8-200,-5-14 50,2 2 7,-26-46-126,26 45 270,0 0-1,0 0 1,0 0-1,-1 1 1,-5-7-1,-1-1 2,-17-24 2,14 23 12,-22-18 1,27 25 10,7 4-8,-1 1-1,1-1 1,-1 1 0,1-1 0,-1 1 0,1 0-1,-1-1 1,1 1 0,-1 0 0,0 0 0,1-1 0,-1 1-1,1 0 1,-1 0 0,0 0 0,1 0 0,-2 0-1,-17-1 72,-31 2-1,49-1-57,0 0 0,0 0 0,0 0 0,-1 1 0,1-1 0,0 0 0,0 1 0,0-1 1,0 1-1,0-1 0,0 1 0,-2 1 0,-89 65 276,74-49-254,-63 81 32,68-79 50,-27 74 59,37-78-26,2 1-78,1 0 1,2 19 0,-2-35-64,0 0 0,0 0 1,0 0-1,1 0 0,-1-1 0,0 1 1,0 0-1,1 0 0,-1-1 0,1 1 0,-1 0 1,0-1-1,1 1 0,0 1 0,9 8 54,0 1 0,0-2 0,15 12 0,-11-14 12,7 2-57,1-2-1,-1 0 1,2-1-1,36 4 0,-49-9-303,1-1 0,-1-1 0,1 0 0,14-3 0,-19 1-1517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13.2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0 313 15240,'40'-20'230,"-38"19"-92,-1 0 0,0 1 0,1-1 0,0 1 0,-1-1-1,1 1 1,-1 0 0,1-1 0,-1 1 0,1 0 0,0 0 0,-1 0 0,1 0-1,0 1 1,-1-1 0,1 0 0,-1 1 0,1-1 0,-1 1 0,1-1 0,-1 1-1,3 1 1,6 2 255,15 1-317,0-1-1,0-1 1,33 0 0,-30-2-75,25 1-4,-11 0 99,50-5-1,-54-2-75,-24 1-7,15-11 1,-24 12-14,-1 0 1,1 0-1,-1-1 1,0 1-1,5-6 0,-4 2 0,0-1 0,0 0-1,-1 0 1,0 0-1,-1 0 1,1-1-1,-2 1 1,3-10-1,-3 0-19,-4-63-14,-1 67-18,-3 2 26,1 1-1,-15-21 1,20 31 20,0 1 0,-1-1-1,1 1 1,-1-1 0,1 1 0,0-1 0,-1 1 0,1-1-1,-1 1 1,1 0 0,-1-1 0,0 1 0,1 0-1,-1-1 1,1 1 0,-2 0 0,-7-3-15,1 1 1,0 1-1,-1 0 1,1 0 0,-15 0-1,7 5 14,-80 37 1,76-30 12,-130 86 156,119-71-101,22-15 172,1 0-124,1 1 0,-7 17 0,13-28-92,1-1-1,0 1 1,0 0 0,-1 0-1,1 0 1,0-1 0,0 1-1,0 0 1,0 0 0,0 0-1,0-1 1,0 1 0,0 1-1,4 20 146,8 29-1,-5-34 54,53 83 51,-44-78-244,69 83-2,-68-86-74,66 61-131,-82-79 99,1 1-1,0-1 1,-1 1-1,1-1 1,0 0-1,3 2 1,13 5-345,38 11 0,-55-19 407,-1 1 0,1-1 0,0 0 0,-1 0 0,1 0 0,0 0-1,-1 0 1,1 0 0,0 0 0,-1 0 0,1 0 0,-1 0 0,1 0-1,0-1 1,-1 1 0,1 0 0,-1 0 0,1-1 0,0 1 0,-1 0 0,1-1-1,-1 1 1,1 0 0,-1-1 0,1 1 0,-1-1 0,0 1 0,1-2-1,-1 2 25,16-12-350,18-20 0,22-32 170,-56 64 180,33-37-2226,30-29-6081,-147 154 6241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48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800 1 12016,'5'9'284,"5"9"861,-10-17-1094,1-1 1,-1 1-1,0 0 1,0 0-1,1 0 1,-1-1-1,0 1 1,0 0 0,0 0-1,0 0 1,0 0-1,0 0 1,0-1-1,0 1 1,0 0-1,-1 1 1,1-1 29,-1-1-1,1 0 1,-1 1 0,1-1-1,-1 0 1,1 0 0,-1 0 0,1 1-1,-1-1 1,1 0 0,-1 0-1,1 0 1,-1 0 0,-1 0-1,0 0 90,-65 15 1139,56-12-1214,-58 29 49,43-19-2,-31 21 0,36-20-94,2-2 180,-14 10-49,-136 98 23,151-104-155,1 0-1,0 2 1,1 0-1,-23 33 1,-43 87 281,47-76-322,14-25 52,-22 53 0,30-55 30,-17 39 6,30-74-90,0 0 0,0 1 0,0-1 0,0 0 0,-1 1 0,1-1 0,0 0-1,0 1 1,0-1 0,0 0 0,0 1 0,0-1 0,0 0 0,0 0 0,0 1-1,0-1 1,0 0 0,0 1 0,0-1 0,0 1 0,10 35 109,-10-35-109,1-1-1,-1 1 1,0 0 0,1-1-1,-1 1 1,0-1 0,1 1-1,-1-1 1,1 1 0,-1-1-1,1 1 1,-1-1-1,1 1 1,0 0 0,63 48 110,99 55 486,42 30-334,-132-74-70,105 106 1,-138-124-118,-24-24 149,66 87 53,-66-84-268,62 82-69,-35-48-189,-43-55 210,0 0 1,0 1-1,0-1 0,1 0 1,-1 1-1,0-1 0,0 0 1,1 0-1,-1 1 0,0-1 1,0 0-1,1 0 0,-1 1 1,0-1-1,1 0 0,-1 0 1,0 0-1,1 0 0,-1 1 1,1-1-1,-1 0 0,0 0 1,1 0-1,0 0 0,1 0-36,1 0-1,0 0 0,0 0 1,0-1-1,0 1 1,0-1-1,0 0 0,-1 0 1,1 0-1,0 0 0,-1 0 1,1 0-1,0-1 0,2-1 1,-4 2-166,0 0 1,0 0-1,0 1 1,0-1-1,1 1 1,-1-1-1,0 1 1,0-1-1,2 1 0,24-8-8704,-63 18 6715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13.6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44 659 15328,'10'28'-22,"8"24"1707,7 27 82,-22-72-1470,-1 1 1,3 13-1,-2-7-156,8 28 149,3 10-730,-28-119-402,-18-65 768,26 108 142,-28-92 86,16 51 533,3 13-154,15 51-518,-5-20 396,0 1 1,0-26 0,8 40-164,7-4-136,0 0 0,14-11 0,-17 15-15,0 1 1,15-8-1,-5 3-49,27-17-44,-24 15-156,101-52-158,-116 62 146,1-1-1,-1 0 0,6-5 1,138-107-658,-104 80-1728,43-33-7113,-206 159 7257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15.11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14256,'0'0'2814,"1"8"-1875,14 96-25,-10-71-532,11 76 3,9 62-308,8 75-77,-1 10 7,-18-144 26,25 192 1,7 78-6,-6-37 57,-6-32-41,-14-34 47,6 891 410,-35-908-390,0-152-55,6-64 130,-12 196 64,11-193-122,-25 183 65,23-191-20,-27 151 149,4-56 207,27-128-488,1-3 45,0 0-1,0 0 0,-5 9 1,2-6 131,4-7-252,0-8-4362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15.9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3983 0 14432,'-13'30'253,"12"-28"-119,1-1 0,-1 0 0,1 1 0,-1-1 0,1 0 0,-1 0-1,0 1 1,0-1 0,1 0 0,-1 0 0,0 0 0,0 0 0,0 0 0,0 0 0,0 0 0,0-1 0,-1 1 0,1 0 0,-2 0 0,-13 9 975,-47 34-35,46-30-694,-34 33 0,-22 31-304,-31 56-76,-29 47 2,-21 35 3,-20 32-4,-194 276-3,292-417-10,-131 181 4,-11 17 4,128-181-8,-373 501 12,372-504 46,-127 162 1,5-12-3,135-171 129,-96 130 1,14-16-82,100-134 196,-81 110 4,11-11-182,85-117 152,-51 68 3,15-19-178,53-73 81,14-20-92,-100 121 278,21-40 318,92-99-603,0 1-55,1-1 0,0 0-1,-1 0 1,1 1 0,-1-1 0,1 0 0,0 0 0,-1 1-1,1-1 1,0 1 0,0-1 0,-1 0 0,1 1 0,0-1-1,0 1 1,-1-1 0,1 0 0,0 1 0,0-1 0,0 1-1,0-1 1,0 1 0,0-1 0,0 1 0,0-1 0,0 0-1,0 2 1,0-2 3,0 0-72,0 0-1,1 0 1,-1 0 0,0 0 0,0 0 0,0 0 0,0 0 0,1 0 0,-1 0 0,0 0-1,0 0 1,0 0 0,0 0 0,1 0 0,-1 0 0,0 0 0,0-1 0,0 1 0,0 0-1,1 0 1,-1 0 0,0 0 0,0 0 0,0 0 0,0 0 0,0 0 0,0-1 0,1 1 0,-1 0-1,0 0 1,0 0 0,0 0 0,0 0 0,0-1 0,0 1 0,0 0 0,42-47-3625,-24 26-6167,-42 49 7397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17.51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11719 0 14616,'-11'5'1584,"-132"51"146,103-38-995,-76 38 3,-15 9-516,63-32 144,-145 70 1,-34 14-296,138-63-85,-184 93 1,-24 13 6,186-95-13,-201 99 0,281-140 19,-311 156-2,-54 41 3,65-26 10,207-113 38,-609 355 49,598-347 76,-645 378 63,636-374-96,-257 136 0,-10-2-105,260-140-2,-246 125 1,-59 24 4,90-48 90,75-41-62,41-27 67,73-39-74,102-45 69,-200 76 4,-83 29-86,55-13 34,48-13-38,40-12 43,65-25-62,94-45-15,-146 61 4,-17 4-96,143-58-350,-371 170-174,327-148-2209,-140 64-7132,653-296 7484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47.1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757 366 15512,'0'0'1321,"-3"7"-216,-8 22-769,6-11 239,-28 116 175,25-100-470,-36 164 24,33-144-462,-19 119 3,-10 68 124,-19 246 61,50-396 116,-24 350 89,29-357 60,-3 305 117,9-322-146,9 70 1,3-21-159,-13-108-40,0 0 1,1 0-1,2 8 0,-4-16-68,27 82 274,5-17-174,-31-63-81,0 0 0,0 0 0,0-1 0,0 1 0,0 0 0,1-1 0,-1 1 0,1-1 0,-1 1 0,1-1 0,2 2 0,-4-3-19,18 14 116,25 14 0,-21-16-88,26 8 1,-48-20-29,31 11 55,153 23 31,-141-31-4,194-4 31,-185-1-58,228-19 19,-218 16-52,270-18 0,-261 16-62,295-34-54,-288 30-140,332-58-83,-323 54 130,378-66-90,-368 65 10,403-53-73,-398 61 240,-102 8 100,258-6-100,3 13 52,-156 0-92,411 55-33,-415-45 148,377 88-5,-387-82 10,344 95-1,-352-94 36,306 95 50,-321-98 150,83 29 3,-15-3-127,-85-31 142,170 48 67,-184-54-200,142 34 38,-127-31-120,-1-5-12,-45-7-5,1-1 0,0 0 1,12-2-1,-16 2-1,0-1 0,0 0 0,1 0 1,-1 0-1,0 0 0,0-1 0,3-1 0,-3 1 0,-1 0 0,0 0 0,0 0 0,0-1 0,0 1 0,0 0 0,0-1 0,0 1-1,-1-1 1,1 0 0,-1 0 0,0 1 0,2-6 0,-1-6-7,7-90-2,-8 79 2,3-40 1,2-23 4,15-141 4,-15 179 6,10-88 4,6-44-10,29-201 0,-41 309 6,37-291 8,-40 292-8,7-108 4,-2-34-10,-11 16-2,-11 18 2,-9 16 3,-9 16-2,19 114-1,-24-59 1,21 67-2,-1 2 0,-22-33 0,17 32 0,-1 0 1,-25-23 0,14 19-1,-43-32-1,-51-25 0,-20 5 2,-33 9 3,31 23 4,126 44 11,-27-6 0,-308-54 32,331 63-41,-32-2 0,-163-5 14,-11 5-2,129 7 63,-176 16 1,-19 8-59,169-13 27,-209 21 3,-19 2-35,210-24 32,-595 27 46,591-37 54,149-2-155,-369-4 158,2-8-78,367 12-80,-144-9 242,-204-26 3,8-8-168,340 43-77,-131-15 140,-182-17 0,-45 1-112,40 17-28,78 13-92,155 3-366,-101 9 3,22 3 246,62-7-2941,-108 8-7667,490-34 8143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48.8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502 16 13272,'-2'-1'166,"0"-1"0,0 1 0,0-1 1,0 1-1,0 0 0,0 0 1,-1-1-1,1 2 0,0-1 0,0 0 1,-1 0-1,1 1 0,-1-1 0,1 1 1,0 0-1,-1 0 0,1 0 0,-1 0 1,1 0-1,-5 1 0,-3 1 244,0 1-1,0 0 0,-15 8 0,15-7-595,-5 2 222,2-1-37,-22 13 1,-50 26-22,67-34 2,-18 11 13,-1 0 142,-60 46 1,60-37 134,36-30-266,1 0 0,0 1 0,-1-1 0,1 0 0,0 0 0,0 1 0,-1-1 0,1 0 0,0 1 0,0-1 0,-1 1 0,1-1 0,0 0 0,0 1 0,0-1 0,-1 1 0,-1 6 22,1 1 0,-1-1 0,0 11 0,2-17-21,0-1-1,0 0 1,0 1 0,0-1 0,0 1 0,1-1-1,-1 1 1,0-1 0,0 0 0,0 1 0,0-1 0,0 1-1,1-1 1,-1 0 0,0 1 0,0-1 0,1 1-1,0 0 5,2 4 8,0 0 0,0-1 0,1 1-1,0-1 1,0 0 0,0 0 0,0 0 0,1-1 0,7 5 0,62 36 65,-57-34-60,69 52 16,-83-60-31,-1 0 0,1 0-1,-1 0 1,0 0 0,3 3-1,72 89 72,-64-74 68,36 84 57,-41-83-70,-5-11-85,0 3-21,0 0-1,0 0 1,-1 0-1,-1 0 1,0 0-1,-1 19 1,-10 45 58,10-76-82,0 0 0,0 0-1,0 0 1,-1 0 0,1 0 0,0 0-1,-1 0 1,1 0 0,-1 0 0,1 0 0,-2 1-1,-3 5 3,-1 0-1,-1-1 1,1 1-1,-1-2 1,-14 11-1,20-15-9,0-1 0,0 1 0,0-1 0,0 1-1,1-1 1,-1 0 0,0 1 0,0-1 0,-1 0 0,1 0 0,0 1 0,-1-1-1,-21 0-76,-41-3-1,62 3 22,0-1 0,-1 1 0,1-1 0,0 1 0,0-1 0,-3-1 0,-90-48-597,92 49 536,1-1-1,-1 0 1,1 1 0,0-1 0,-4-3-1,-71-81-909,76 85 985,0 0 0,1 0-1,-1 0 1,0 0-1,0 0 1,1 0 0,-1 0-1,1 0 1,-1 0-1,1 0 1,-1 0 0,1-1-1,0 1 1,-1 0-1,1-3 1,-2-8-205,1 0 1,0-15-1,1 13 153,7-25 0,-7 36 64,0 1 1,1 0 0,0 0 0,-1-1 0,1 1 0,2-4 0,-3 6 34,7-13-117,11-17-1,28-27-1710,21-34-7078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49.22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13448,'0'16'599,"3"22"1,-2-29-383,7 79 1353,11 85 683,-10-87-1793,3 33-366,16 157-94,-23-225-34,14 168-80,-16-183-258,7 93-228,-10-114-192,-1-12 628,-1 8-359,0-8 308,0-7 12,1-3-597,4-60-203,-1 35 700,8-34 1,-3 19-1216,10-70-6748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49.58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576 0 14072,'12'51'292,"-12"-51"-263,0 0 1,0 0 0,0 0 0,0 0 0,1 1-1,-1-1 1,0 0 0,0 0 0,0 1 0,0-1 0,0 0-1,0 0 1,0 0 0,0 1 0,0-1 0,0 0 0,0 0-1,0 1 1,0-1 0,0 0 0,0 0 0,0 0-1,0 1 1,-1-1 0,1 0 0,0 0 0,0 0 0,0 1-1,0-1 1,0 0 0,0 0 0,-1 0 0,1 0 0,0 1-1,0-1 1,0 0 0,0 0 0,-1 0 0,1 0-1,0 0 1,0 0 0,0 0 0,-1 1 0,1-1 0,0 0-1,0 0 1,-1 0 0,1 0 0,-17 6 618,0 0 0,-23 4 0,-113 17 1984,37-8-2102,94-15-828,13-2 163,-113 26-964,51-9 46,57-16-291,14-3 1332,0 0 0,0 0 1,0 0-1,0 0 0,0 0 0,0 0 0,0 0 0,0 0 1,0 0-1,-1 0 0,1 0 0,0 0 0,0 0 1,0 0-1,0 0 0,0 0 0,0 0 0,0 0 0,0 0 1,0 0-1,0-1 0,-1 1 0,1 0 0,0 0 1,0 0-1,0 0 0,0 0 0,0 0 0,0 0 0,0 0 1,0 0-1,0 0 0,0 0 0,0 0 0,0 0 1,0 0-1,0-1 0,0 1 0,0 0 0,0 0 1,0 0-1,0 0 0,0 0 0,0 0 0,0 0 0,0 0 1,0 0-1,0 0 0,0-1 0,0 0-30,1 1 0,0-1 0,0 0 0,0 0 0,-1 0 0,1 1 0,0-1 0,0 1 0,0-1 0,2 0 0,15-6-1901,7-3-7543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49.94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394 166 13272,'-13'-19'-27,"6"8"717,-12-13-1,-28-27 820,44 47-1281,0 1 1,0 0-1,0 0 1,-1 1-1,-6-5 1,0 1-20,-16-13 56,25 19-212,0-1 1,0 1-1,0-1 0,0 0 1,0 1-1,0 0 0,0-1 1,0 1-1,-2-1 0,-13-2 293,-32-2 0,47 5-328,0 0-1,0 0 0,0 0 1,0 0-1,0 0 0,0 0 1,0 0-1,1 1 0,-1-1 1,0 0-1,0 1 0,0-1 1,1 1-1,-2 0 0,-79 52 339,79-51-335,0-1-1,1 0 0,0 0 0,-1 1 0,1-1 0,0 0 0,0 1 0,-1-1 0,1 1 1,-1 2-1,2-4-20,-29 54 225,5 10-128,23-61-59,0 0-1,0 0 0,0 0 0,1 0 0,-1 0 0,1 7 0,5 137 309,-4-141-290,0 0 0,3 11 0,44 121 196,-35-113-24,64 78 92,-76-101-286,1 0 1,0 1-1,0-2 0,1 1 1,3 3-1,12 6 52,0-1 0,27 10 0,-44-19-83,0-1 0,0 0 0,0 1 0,-1-1 0,1 0 0,0 0 0,0 0 0,0 1 0,0-1 0,0 0 0,0 0 0,0 0 0,0-1 0,0 1 0,1 0 0,9-3 12,-1-1 1,1 0 0,-1 0 0,19-12-1,-28 16-9,0-1 0,0 1-1,0-1 1,0 0 0,0 1 0,-1-1-1,1 0 1,0 0 0,0 0-1,-1 0 1,1 0 0,-1 0 0,1-1-1,10-19 28,-1-1-1,7-26 1,-13 27-27,0-96 0,-5 94-18,0 20-6,-1-24-105,-1 0 1,-9-28-1,-4 0-371,16 55 475,0-1 1,0 1 0,0 0-1,0 0 1,0 0-1,0-1 1,0 1 0,0 0-1,-1 0 1,1 0-1,0-1 1,0 1 0,0 0-1,0 0 1,0 0 0,0 0-1,-1-1 1,1 1-1,0 0 1,0 0 0,0 0-1,0 0 1,-1 0-1,1 0 1,0 0 0,0-1-1,0 1 1,0 0 0,-1 0-1,1 0 1,0 0-1,0 0 1,0 0 0,-1 0-1,1 0 1,0 0 0,0 0-1,-1 0 1,1 0-1,0 0 1,0 0 0,0 0-1,-1 0 1,1 0-1,0 1 1,0-1 0,0 0-1,0 0 1,-1 0 0,1 0-1,0 0 1,0 0-1,0 0 1,0 1 0,-1-1-1,1 0 1,0 0 0,0 0-1,0 0 1,0 1-1,0-1 1,0 0 0,0 0-11,-2 5 15,2-4-212,0 0 0,-1 0 0,1 0 0,0 0 0,0 0 0,-1 0 0,1 0 0,0-1 0,-1 1 1,1 0-1,-1 0 0,1 0 0,-2 1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50.3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54 620 11208,'0'1'0,"-9"76"2629,9-44 181,-1-36-2551,1 0-1,0 0 0,-1 0 1,1 0-1,-2-4 0,-6-24-32,-10-64 50,15 73-176,-8-98 75,10 95 100,10-93 86,-6 96-228,23-79 75,-19 83 34,36-53 70,-33 59-226,52-36 26,-48 41-72,-11 6-46,6-3-21,1 1 0,0 0 0,1 1 0,-1 0 0,0 0 0,1 1 0,14 0 0,62 8-407,-69-3-406,8 6 315,29 14 0,-31-12-1762,25 9-6219,-114-49 6390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49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9288 42 13088,'-23'4'-41,"17"-3"361,0 0 1,-1 0-1,-10 0 1,10-1 309,1 1-341,0-1-1,0 0 0,0-1 1,-8 0-1,-97-19 620,83 15-520,-133-16 86,151 19-463,-18 2 0,-200 8 37,169-2 40,-116 20 4,-21 11-39,114-19 120,-349 99 75,341-90-48,-368 126 68,365-122-128,-378 117 75,375-118 20,-406 125 78,401-123-180,-402 138 51,407-134-62,-132 61 3,9 3-64,219-100-61,-86 41 180,-346 163 52,348-163-150,-337 170 58,338-166 46,-325 198 54,328-194-160,-312 186 54,318-187 52,-268 204 46,277-199-192,-254 230 31,260-228 42,-212 200 34,218-201-92,-214 242 35,211-236 12,-239 236 44,237-237-46,-213 230 32,221-234-72,-182 188 46,191-199 62,-137 146 46,169-180-194,-12 15 0,-39 58 20,4 11-32,44-69-19,1 2 0,2-1-1,-11 45 1,19-68-34,1 0 0,-1 1 0,1-1 0,0 7 0,10 92-337,-10-100 318,0-1 0,0 1-1,1-1 1,-1 0 0,0 1 0,1-1-1,-1 0 1,2 2 0,-1 0 13,1-1-1,-1 0 1,1 0 0,-1 0 0,1 0 0,0 0 0,0 0 0,0-1 0,0 1 0,0-1 0,0 1 0,0-1 0,1 0-1,-1 0 1,3 1 0,-4-1 16,-1-1-1,1 0 1,-1 0-1,1 0 1,0 0-1,-1 0 1,1 0-1,-1 0 1,1 0 0,0 0-1,-1-1 1,1 1-1,0 0 1,-1 0-1,1 0 1,-1-1-1,2 0 1,24-11-369,40-25 0,-37 20-2222,26-12-7175,-129 68 7363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6:50.6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151 269 13808,'24'3'220,"-16"-1"880,-1 3-578,5 3 52,2 1-1,-1-2 1,24 10 0,16-1-378,-40-15-208,56-5-3,-56 0-10,53-23-10,-65 26 31,0 1 0,0-1-1,0 1 1,0-1 0,0 1 0,0-1-1,0 0 1,0 0 0,0 1 0,0-2-1,43-56-60,-43 57 61,0 0 1,-1 0-1,1 0 0,-1 0 0,1 0 0,-1 0 1,0 0-1,1 0 0,-1 0 0,0 0 1,1-2-1,0-13-16,0-1 0,-3-25 0,-2 26-32,2 12 40,-1-5 3,-1 0-1,1 1 0,-2 0 1,1 0-1,-1 0 1,0 1-1,-12-14 1,4 9 6,0 1 0,-16-10-1,28 20 10,0 1-1,0-1 0,1 1 1,-1 0-1,0-1 0,0 1 1,0 0-1,0-1 0,1 1 1,-1 0-1,0 0 0,0 0 1,0 0-1,-2 0 0,-18 0 48,-1 1 0,-24 4 0,44-4-14,0-1 0,0 1 1,0-1-1,0 1 0,-1 0 0,1 0 0,-3 2 0,-103 61 389,103-61-363,1 0 0,0 0 0,-5 6 0,-94 98 309,100-104-330,1-1 0,0 1 0,0 0 0,0 0 0,0 0 0,-2 5 0,-51 130 393,54-136-406,0 1 1,0 0-1,1-1 0,-1 1 1,1 0-1,0-1 0,0 1 1,0 0-1,0 4 0,0-7-31,9 88 314,13 6-212,-22-90-77,2 0 0,-1 0 0,0 0 0,1 0 0,-1 0 0,1-1 0,3 6 0,-5-9-25,53 80 200,14-5-108,-67-75-92,5 6 66,0-1-1,1 0 0,8 6 1,-14-11-66,81 56 265,7-9-168,-88-47-97,36 16 222,151 43 58,-151-50-232,125 14 22,-135-20-28,-12-1-35,71 6-94,-84-8 75,14 1-304,19 3 1,-25-2-1272,1 0 0,12 6 0,-7-3-7481,-35-12 6835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1.42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323 0 13272,'-10'29'225,"5"-23"902,-10 4-380,-16 10 0,30-19-682,0-1 0,0 1 0,0 0 0,0-1-1,0 1 1,0 0 0,0 0 0,0 0 0,1 0 0,-2 2-1,-66 88 866,54-69-562,-51 113 82,61-127-442,1 0-1,-4 15 0,-25 102 18,1 21 7,28-128 35,-3 27-1,6-45-66,-13 162 134,8 9-56,5-171-78,1 72 260,-1-72-260,12 186 260,8 6-166,-9-113 112,59 330 101,-54-327-14,72 312 106,-66-318-166,43 112 1,9-5-156,-65-161 3,15 26 0,69 121 84,7-4-109,-100-165-56,10 15 38,1 0 0,13 16-1,-24-31-37,121 141 114,9-9-78,-130-132-36,12 11 22,1 1 1,20 13 0,126 86 49,11-11-23,-101-64 124,-69-36-173,169 80 174,1-9-114,-170-71-60,64 26 128,213 81 76,-228-89 24,157 52 98,-198-67-246,0-1 0,11 2 0,117 18 290,-101-17-188,54 2 260,-72-6-290,-36-5-448,-38-6-1547,77 15 470,-8-2 1275,28 6-2652,-9-1-7282,-73-19 7535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2.3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3576 0 13984,'33'56'208,"-21"-37"833,52 79 365,-49-74-644,71 112 231,-64-99-618,41 82 3,21 46-300,68 146-62,-125-250 32,109 271 26,-111-262-14,81 304 32,-90-299 10,-16-75-102,30 182 105,-9-2-64,-19-162-7,-1-1-1,-1 22 0,0-39-33,-9 194 100,-11 2-68,7-116 28,-31 125 0,-11 5-26,29-130 74,-47 108 4,-10-4-71,83-184-41,-38 71 95,-69 105 3,-13-6-44,107-153 30,-25 28 0,-97 94 88,-8-15-88,133-115-23,-1 0 1,0-1 0,-20 10-1,-146 77 186,-14-15-142,108-51 177,83-29-282,-225 66 285,-15-9-181,142-38 129,-148 21 1,-5-10-168,251-30-66,-96 11 102,-342 40 54,358-41-10,-105 18 1,14 1-131,108-16-83,-81 26 1,12 3-113,81-26-646,-205 55-279,212-61 510,-125 13-158,120-17-1746,-52 9-6897,236-35 7057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3.4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122 381 15960,'1'5'1503,"17"61"149,-14-45-912,7 132 222,-11-108-594,0 99 4,-4 23-299,2-92-80,-6 133 1,-4 70 4,-12 318 13,20-474 44,-8 207 3,-1 19-11,8-209 126,-12 547 85,13-553-10,-11 499 104,11-514-104,-7 158 4,0-13-170,8-166 80,-1 128 3,1-13-108,6-131 65,32 313 30,-24-322-144,24 93 4,16 17-10,-32-128-2,27 52 0,20 16-1,-66-122 1,5 8-2,0 0 1,0-1-1,10 13 0,67 72-4,-59-70 5,1-1 1,39 27-1,-29-26 1,71 32 0,17-6-2,-111-44-2,0-1 0,22 5 0,118 17-4,10-13 5,-90-11-4,-71-1 7,197-4-6,11-11-1,-207 15 7,86-8-25,373-44-42,-365 41-140,380-36-86,-380 39 66,143-8 1,40 1 180,-28 12 46,-25 9 2,-22 2 3,-47-1 6,-102-4 37,163 8 48,-180-10 72,122-1 46,-133-2-172,73-13 19,-83 10-28,17-12 1,-28 14-33,-1 0 0,1 0 1,-1 0-1,0-1 0,5-5 1,-7 7-2,-1 0 0,1 0 1,0 0-1,-1-1 1,0 1-1,1 0 1,-1-1-1,0 1 0,0-1 1,-1 1-1,1-1 1,-1 0-1,1 1 1,-1-1-1,0 0 0,0-4 1,3-21 14,2-78 7,-5 77 6,-3-157 13,3 142-26,-3-201 10,4 192-12,6-89 1,5-40-12,25-197 0,-28 304 4,16-121 1,9-54-4,3-20 2,1-22-4,31-323-7,-58 495-28,12-193 1,-2-12-7,-14 197-125,19-480-38,-23 489 156,7-453-22,-10 466 2,-6-132 1,-6 16 51,5 141 8,-17-104 1,-14-11 4,29 162 2,-2 0 0,-25-51 0,-22-15-1,55 96 0,0 0 1,0 0-1,0 0 0,0 0 1,0 0-1,-1 1 0,-4-4 1,-79-63-2,-12 14-6,92 52 1,0 1-1,0 0 0,0 0 0,-10-2 1,-108-27-28,-13 13-4,138 19 39,-61-7-158,-285-26-38,269 26 144,-134-15 4,-64-8 38,-235-37 13,448 59 5,-48-5 45,-449-47 7,447 53-80,112 7 20,-273-3-20,2 10-129,271-7 149,-25 1-242,0 1 0,-26 5-1,51-7 243,-228 42-726,14 12 482,214-54 244,-130 31-2786,-135 27-6875,618-135 7271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4.8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12728,'0'0'47,"1"0"1,-1 0 0,0 0-1,1 0 1,-1 0 0,1 0-1,-1 0 1,1 0 0,-1 0 0,1 1-1,-1-1 1,0 0 0,1 0-1,-1 0 1,1 1 0,-1-1-1,0 0 1,1 0 0,-1 1-1,0-1 1,1 0 0,-1 1 0,0-1-1,1 0 1,-1 1 0,0-1-1,0 1 1,1 0 0,1 15 2465,-1 0-1328,12 35-717,11 42-313,-19-69-121,1-1 139,24 104 62,-24-101-102,20 108 34,-22-109-134,-4-22-34,12 123-78,-10-113-34,-1-1-185,1-1 1,-2 1 0,-1 15 0,1-26 175,0 0 88,0-1 1,1 1 0,-1-1-1,0 1 1,0-1 0,-1 1-1,1-1 1,0 1 0,0-1-1,0 1 1,0-1-1,0 1 1,0-1 0,-1 0-1,1 1 1,0-1 0,0 1-1,-1-1 1,1 0 0,0 1-1,-1-1 1,1 0 0,0 1-1,-1-1 1,1 0 0,0 1-1,-1-1 1,1 0 0,-1 0-1,1 1 1,0-1 0,-2 0-1,2 0 29,0 0 0,0 0 0,0 0 1,0 0-1,0 0 0,0 0 0,-1 0 0,1 0 0,0 0 0,0 0 0,0 0 0,0 0 0,0 0 1,0 0-1,0 0 0,0 0 0,0 0 0,0 0 0,0-1 0,0 1 0,-1 0 0,1 0 0,0 0 1,0 0-1,0 0 0,0 0 0,0 0 0,0 0 0,0 0 0,0 0 0,0-1 0,0 1 1,0 0-1,0 0 0,0 0 0,0 0 0,0 0 0,0 0 0,0 0 0,0 0 0,0 0 0,0 0 1,0-1-1,0 1 0,0 0 0,-4-41-717,3 24-745,-3-38-8153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5.1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935 88 12552,'-30'-4'265,"30"4"-207,0 0-1,-1 0 1,1 0 0,0 0-1,0 0 1,-1 0 0,1 0-1,0 0 1,0-1 0,-1 1-1,1 0 1,0 0 0,0 0-1,0 0 1,-1 0 0,1 0 0,0-1-1,0 1 1,-1 0 0,1 0-1,0 0 1,0-1 0,-20-25 2061,14 18-1233,-12-15-1,11 20-350,-59-15 129,64 17-655,0 1 1,1 0 0,-1-1-1,1 1 1,-1 0 0,0 0-1,1 0 1,-3 0-1,-101 10 111,82-6-40,-99 29 22,97-26-76,-37 10 1,-10 2-20,-75 21-161,138-38 201,-69 20-523,58-16 78,-37 18 0,52-22 234,1 0-1,1 0 1,-1 1-1,0 0 1,1 0-1,-1 0 1,1 0 0,0 1-1,-3 3 1,2-2 73,4-5 81,0 1-1,-1-1 0,1 0 0,0 0 0,0 1 0,-1-1 1,1 0-1,0 0 0,0 1 0,0-1 0,0 0 0,0 0 0,0 1 1,-1-1-1,1 0 0,0 1 0,0-1 0,0 0 0,0 0 1,0 1-1,0 0 0,0 1-85,1 0 0,-1 1 0,1-1 0,-1 0 0,1 0 0,0 0 1,0 1-1,0-1 0,0 0 0,2 2 0,0 3-1045,11 24-8432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5.5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490 108 14792,'-58'-28'260,"43"21"1040,-86-23 422,78 25-909,-96-17 162,97 18-980,-66-7-246,87 11 127,0 0-1,-1 0 0,1 0 1,0 0-1,0 0 1,0 0-1,-1 0 1,1 0-1,-2 1 1,-3 0-114,0 1 1,1 1-1,-1-1 1,0 1-1,1 0 1,-7 5-1,11-8 219,1 0 0,0 0 1,0 0-1,0 0 0,0 0 0,0 0 0,-1 0 0,1 0 1,0 0-1,0 0 0,0 1 0,0-1 0,0 0 0,0 0 1,-1 0-1,1 0 0,0 0 0,0 0 0,0 1 0,0-1 1,0 0-1,0 0 0,0 0 0,0 0 0,0 0 0,0 1 0,0-1 1,0 0-1,0 0 0,0 0 0,0 0 0,0 0 0,0 1 1,0-1-1,0 0 0,0 0 0,0 0 0,0 0 0,0 1 1,0-1-1,0 0 0,0 0 0,0 0 0,0 0 0,0 1 1,2 1-72,0 1 1,0-1 0,1 1 0,-1-1 0,0 0 0,1 1 0,-1-1 0,1-1 0,0 1 0,0 0 0,4 1 0,-5-2 55,10 4-278,70 8-1324,-76-13 1241,75 12-7911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5.83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0 13808,'10'89'1633,"-2"13"169,-7-80-980,-12 185 720,11-202-1581,0-1 12,-1 0 0,1 0 0,-1 0 0,0-1 0,1 1-1,-2 0 1,-1 4 0,3-8-46,-4-2 9,3 1 36,1 0 0,0 1 0,-1-1 1,1 0-1,-1 0 0,1 0 0,0 0 0,0 1 1,-1-1-1,1 0 0,0 0 0,0 0 1,0-1-1,-4-62-378,4 48 188,9-83-50,0 47 175,-6 35 79,10-36 3,11-22 51,-24 74-27,0 1-1,0-1 1,1 1-1,-1-1 1,0 1-1,0-1 1,1 1-1,-1-1 1,0 1-1,1-1 1,-1 1-1,0-1 1,1 1-1,-1 0 1,1-1-1,1-1 11,1 1-1,-1-1 0,0 1 1,0 0-1,1 0 0,-1 0 1,1 0-1,-1 0 0,1 1 1,-1-1-1,5 0 0,-6 1-15,-1 0 0,0 0 0,1 0 0,-1 0 0,1 0 0,-1 0 0,0 0 0,1 0 0,-1 1 0,0-1 0,1 0 0,-1 0 0,0 0 0,1 0 0,-1 0 0,0 1 0,1-1 0,-1 0 0,0 1 0,4 1 21,-1 1 0,1-1 0,-1 1 0,5 6 0,15 25 154,-3 1-210,20 54 1,-23-39-1158,0-6-20,-17-44 1199,0 1 1,0-1-1,0 0 1,0 0 0,0 0-1,0 0 1,0 0 0,0 0-1,0 1 1,0-1-1,0 0 1,0 0 0,0 0-1,0 0 1,0 0 0,0 1-1,1-1 1,-1 0 0,0 0-1,0 0 1,0 0-1,0 0 1,0 0 0,0 0-1,0 0 1,0 0 0,1 1-1,-1-1 1,0 0 0,0 0-1,0 0 1,0 0-1,0 0 1,0 0 0,1 0-1,-1 0 1,0 0 0,0 0-1,0 0 1,0 0 0,2 0-35,-1-1 0,1 1 0,-1 0 0,0-1 0,1 1 0,-1-1 0,0 1 0,1-1 1,-1 0-1,0 0 0,0 1 0,0-1 0,1 0 0,-1 0 0,0 0 0,1-2 0,7-5-1437,20-12-7983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6.1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12552,'23'21'249,"-22"-21"-166,-1 1 0,1-1 1,-1 1-1,0-1 0,1 1 0,-1-1 0,0 1 1,1-1-1,-1 1 0,0-1 0,0 1 0,1 0 1,-1-1-1,0 2 0,23 72 1569,-4 2-107,0 1-984,12 41-102,-24-95-446,27 86 10,-27-90 10,27 54 25,-27-64 30,-5-7-76,0 0-1,1 0 1,-1-1 0,1 1 0,-1-1-1,1 0 1,0 1 0,-1-1 0,1 0 0,0-1-1,3 2 1,-5-2-6,-1 0 0,0 0 1,0 0-1,1 0 0,-1 0 0,0 0 0,0 0 1,1 0-1,-1 0 0,0 0 0,1 0 0,-1 0 1,0 0-1,0 0 0,1-1 0,-1 1 0,0 0 0,0 0 1,0 0-1,1 0 0,-1 0 0,0-1 0,0 1 1,1 0-1,4-6 38,0 0 0,0 0 0,0 0 0,6-12 0,-5 5 102,10-74 82,-9 36 224,1-51-268,-5-14-142,-1 68-169,-1 30 107,-1-22-124,1 28-501,0 10 566,0 0 1,-1 0-1,1-1 1,0 1 0,0 0-1,0 0 1,0 1-1,1-1 1,-1 0-1,0 0 1,3-2-1,-3 4 59,-1 0-1,0 0 0,0-1 0,0 1 0,0 0 0,0 0 0,0 0 0,0 0 0,0 0 0,0 0 0,1 0 0,-1 0 0,0 0 0,0 0 0,0 0 0,0 0 0,0 0 0,0 0 1,0 0-1,1 0 0,-1 0 0,0 0 0,0 0 0,0 0 0,0 0 0,0 0 0,0 0 0,0 0 0,1 0 0,-1 0 0,0 0 0,0 0 0,0 0 0,0 0 0,0 0 1,0 0-1,0 0 0,0 1 0,0-1 0,1 0 0,0 1-85,1 0 1,0 0-1,-1 1 1,1-1 0,-1 0-1,0 1 1,1 0-1,1 2 1,14 16-274,28 19-1788,-3-2-7179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6.5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0 396 11928,'1'-1'126,"0"1"0,0-1 0,0 0 0,0 1 0,0 0 0,0-1 0,0 1 0,0-1 0,0 1 1,0 0-1,0 0 0,0 0 0,0 0 0,0 0 0,0 0 0,0 0 0,2 0 0,25 6 2334,109 35-2058,-121-37-384,0 0 0,25 1-1,-29-3-10,1-2 33,-7 0-32,0-1 0,0 0 0,-1 0 0,1-1-1,0 0 1,-1 0 0,1 0 0,-1 0 0,1-1-1,-1 0 1,0 0 0,6-5 0,-7 3-2,-1 1 1,1-1 0,-1 1-1,-1-1 1,1 0-1,0 0 1,-1 0-1,0-1 1,-1 1 0,1 0-1,-1-1 1,0 1-1,0-1 1,0-8-1,-1-4 9,0 0 0,-5-29 0,3 38-12,0-13 75,-2 0-1,-13-43 0,10 42 45,-3-13 281,-19-38 0,29 73-401,0 1 0,0 0 0,0 0 0,0 0 0,0 0 0,0-1 0,0 1 0,-1 0-1,1 0 1,0 0 0,0 0 0,0 0 0,0 0 0,0-1 0,0 1 0,0 0 0,-1 0-1,1 0 1,0 0 0,0 0 0,0 0 0,0 0 0,-1 0 0,1 0 0,0 0 0,0 0-1,0 0 1,0 0 0,0 0 0,-1 0 0,1 0 0,0 0 0,0 0 0,0 0 0,0 0-1,-1 0 1,1 0 0,0 0 0,0 0 0,0 0 0,0 0 0,-1 0 0,-13 3 64,-27 9 0,40-11-55,0-1 0,0 0 1,1 1-1,-1-1 0,0 1 0,0-1 1,0 1-1,0 0 0,0-1 1,1 1-1,-1 0 0,-1 1 0,-14 16 16,1 1-1,0 0 0,2 1 1,0 1-1,1 0 0,2 1 1,0 0-1,1 0 0,1 1 1,1 0-1,-5 30 0,11-37 36,3 24 3,-1-29-60,1 0-1,4 14 0,3-1-38,20 39-1,-27-57-85,1-1 0,0 1 0,0-1 0,7 8-1,-1-2 29,13 21-122,-21-31 155,-1 0-1,1 0 0,-1 0 0,1-1 0,0 1 0,-1 0 0,1-1 0,0 1 0,0 0 1,-1-1-1,3 2 0,7 3-163,0 0 0,0-1 1,16 5-1,-25-8 208,0-1 0,0 0 0,0 0 0,0 0 0,0 0 0,0 0 0,0 0 0,0 0 0,-1 0 0,3 0 0,11-3-525,-1-1-1,0-1 1,16-7 0,35-11-9300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50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12640,'19'18'214,"-19"-17"-176,0-1 0,0 0-1,1 0 1,-1 0-1,0 0 1,0 0 0,0 0-1,0 1 1,1-1-1,-1 0 1,0 0 0,0 0-1,0 0 1,0 1 0,0-1-1,0 0 1,0 0-1,1 0 1,-1 1 0,0-1-1,0 0 1,0 0-1,0 0 1,0 1 0,0-1-1,0 0 1,0 0 0,0 1-1,0-1 1,0 0-1,0 0 1,0 0 0,-1 1-1,-6-1 1446,-3 1-885,8 0-501,0 1 0,0-1 0,1 0 0,-1 1 1,0-1-1,1 1 0,-1-1 0,0 1 0,1 0 0,0 0 0,-1 0 0,0 3 0,0-1 5,0 1 0,0 0 0,0 0 0,1-1 1,-1 8-1,0 3-12,2 1 0,1 26 0,0-20 126,8 36 0,13 39 99,-16-75-102,68 274 398,-61-228-480,-4 0 0,2 108 0,-5-89-35,-2-42 76,-3-32-92,3 60 202,-4-63-198,-1-2-38,1-1 0,0 0 0,0 0 1,1 0-1,0 1 0,2 7 1,-2-14-44,2-3 2,73-55 14,12-9-2,-18 30 14,2-2 6,-22 4-20,-29 19-3,0 2 0,0 0-1,2 1 1,35-14 0,-52 24-10,0 0 0,0 1 0,0 0 0,0 0 0,0 1 0,0 0-1,0 0 1,8 1 0,0 1 16,29 9-1,-39-10-18,28 8 41,26 9-57,47 27-128,-90-36-382,62 55-235,-54-44-2084,22 20-6512,-105-93 7051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6.94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86 12824,'1'20'932,"2"0"1,8 37 0,-6-38 146,3 35 1,-8-50-956,0 1-1,1-1 1,-1 1 0,1-1 0,2 6 0,0 4-7,5 28-29,-2 3-85,-3-18 47,11 43-1,-10-56-9,0-3-30,-1-10-7,-2-7-1,-1-18-87,0-47-34,-1 15-235,3-38 275,6-24 67,-5 96 40,15-62 69,-18 83-72,0 0-1,0 0 1,0 1-1,0-1 1,1 0-1,-1 0 1,1 0 0,-1 0-1,0 1 1,1-1-1,0-1 1,1-1 8,0 1-1,0 0 1,0 0 0,1 0 0,-1 0 0,0 0 0,1 1 0,-1-1-1,1 1 1,-1 0 0,6-3 0,-6 4-27,0 0 1,0-1 0,-1 1-1,1 0 1,0 0-1,0 0 1,-1 0 0,1 0-1,0 1 1,0-1-1,0 0 1,-1 1-1,1-1 1,0 1 0,-1 0-1,1 0 1,-1-1-1,1 1 1,-1 0 0,1 0-1,-1 0 1,1 1-1,-1-1 1,0 0-1,2 2 1,3 5 29,0 1 1,-1 0-1,0 0 0,4 11 0,-6-15 13,0 2-1,-1-1 1,0 0 0,2 8-1,0 3-11,2 0-16,7 32 60,9 52-7,-7-39-114,-11-45 31,-2-8-152,0 0 1,5 13 0,13 27-475,-20-49 599,0 1-1,0-1 1,0 0-1,0 1 1,0-1-1,0 0 1,1 0 0,-1 1-1,0-1 1,0 0-1,0 0 1,0 1-1,1-1 1,-1 0-1,0 0 1,0 0 0,1 1-1,-1-1 1,0 0-1,1 0 1,0 1-183,-1-1 185,1 1 0,-1-1 1,1 0-1,-1 1 1,1-1-1,-1 0 0,1 1 1,-1-1-1,1 0 1,-1 0-1,1 1 0,0-1 1,-1 0-1,1 0 1,-1 0-1,1 0 0,0 0 1,-1 0-1,1 0 1,-1 0-1,1 0 0,0 0 1,-1 0-1,1-1 1,-1 1-1,1 0 0,-1 0 1,1-1-1,0 1 1,-1 0-1,1 0 0,-1-1 1,1 1-1,-1-1 1,0 1-1,1 0 0,-1-1 1,1 1-1,-1-1 1,0 1-1,1-1 0,-1 1 1,0-1-1,0 0 1,1 1-1,-1-1 0,0 0 1,22-70-928,-15 49-963,6-19-5052,-31 96 5244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7.3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180 1 11744,'-1'7'211,"0"-6"-111,1 0-1,0 0 0,-1 0 1,1 0-1,0 0 1,0 0-1,0 0 0,0 0 1,0 0-1,0 0 1,0 0-1,1 2 1,17 54 2397,8 30-1405,-20-66-626,66 287 141,-40-149-560,-26-123 19,19 187-31,-23-178-262,-5 159-213,2-173-400,1 77-2186,0-57-4111,0-119 5365</inkml:trace>
  <inkml:trace contextRef="#ctx0" brushRef="#br0" timeOffset="1">546 429 14520,'0'0'1577,"-6"2"-259,-32 12-268,-52 23-270,68-28-832,-95 37-272,95-37-1010,5-2 659,-4 2 218,1-1 0,-33 8 0,-21-1-1767,8 0-6689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7.74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268 131 13000,'-22'-19'133,"21"18"-24,-1-1 102,0 1 0,1-1-1,0 0 1,-1 0 0,1 1-1,0-1 1,0 0 0,0 0-1,0 0 1,0-1 0,0-2-1,-7-14 981,-3-4-55,11 22-1120,0 1 0,0 0 0,0 0 0,0 0 0,0-1 0,0 1-1,0 0 1,-1 0 0,1 0 0,0 0 0,0-1 0,0 1 0,0 0 0,0 0 0,-1 0 0,1 0 0,0 0 0,0 0 0,0-1 0,0 1 0,-1 0 0,1 0 0,0 0 0,0 0 0,0 0 0,-1 0 0,1 0-1,-12-4 255,-23-3 0,35 7-268,-1 0-1,0 0 0,1-1 1,-1 1-1,0 0 0,0 0 1,1 0-1,-1 1 0,0-1 1,1 0-1,-1 0 0,0 0 1,1 0-1,-1 1 0,0-1 1,-63 31 38,63-31-35,0 1-1,0 0 1,-1-1 0,1 1 0,0 0 0,0 0-1,0 0 1,0 0 0,-1 2 0,-16 19 31,-15 26 1,32-47-30,0 1-1,0 0 1,1-1 0,-1 1-1,0 0 1,1-1 0,-2 5-1,-13 87 89,16-73 60,4 7-47,12 38 1,-10-48 24,7 3-26,29 33 0,-42-52-69,0 1 0,1-1 0,-1 0 0,1 0 0,-1 1 0,4 0 0,10 6 72,-1-2 0,23 8 0,-24-13-64,-6-1-30,0-1-1,10-2 1,-14 3-15,0-1 0,1-1 0,-1 1 0,0 0 0,0-1 0,0 0 0,0 1 0,5-5 0,-5 1-4,1 1 0,-1-1 0,1 0 0,-1 0 0,-1 0 0,1 0 0,-1-1 0,0 1 0,0-1 0,2-9 0,-3 11-28,2-14-289,-8-88-236,-2 37-1164,6 59 1571,-8-42-986,-2-9-34,10 59 1124,1 0 1,0 1-1,0-1 0,-1 0 0,1 0 0,0 0 0,1 0 0,-1 0 1,0 0-1,0 0 0,1 0 0,0 0 0,-1 0 0,1 1 1,0-1-1,-1 0 0,3-2 0,4-9-1570,5-22-7345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8.1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53 549 11480,'4'19'1179,"7"23"1,-6-26-61,3 21 0,-8-35-651,0-19-156,-2 1 0,-6-29 1,5 33-232,-27-157 835,8 40-405,18 104-116,2 5-168,-2-7 79,-1-48 1,6 5 102,1 59-194,19-26 49,-20 36-265,0 0 0,0 0 1,0 0-1,0 0 1,0 0-1,1 0 0,-1 0 1,0 1-1,0-1 1,1 1-1,-1-1 0,1 1 1,-1-1-1,0 1 0,1 0 1,-1-1-1,1 1 1,-1 0-1,1 0 0,-1 0 1,2 1-1,-1-1-21,0 0-13,0 0 1,0 0-1,0 0 1,0 0-1,1 1 1,-1-1-1,0 1 1,0-1-1,0 1 1,-1 0-1,1 0 1,3 2-1,15 6-1170,18 6-72,-29-12 412,56 1-224,80-2-1381,-24 1-6796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8.4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517 1 13448,'-4'0'110,"3"0"111,0 0-1,-1 0 1,1 0 0,0 0 0,-1 0 0,1 0-1,0 0 1,-1 0 0,1 1 0,0-1-1,0 1 1,-1-1 0,1 1 0,0-1-1,0 1 1,0 0 0,0-1 0,0 1 0,-1 0-1,0 1 1,-5 7-38,0 0 0,0 0 0,0 0-1,1 1 1,-5 11 0,7-12-169,-5 10-6,-48 112 41,46-99 124,-44 149 75,43-136-48,-18 87 0,0 14-150,17-89-4,-48 204 18,49-216-24,3-10-29,-41 135-108,46-157-8,1-3-84,0 1 0,-1-1 1,-1 0-1,-9 17 1,14-27 170,-1 2-41,0-1 1,0 0-1,1 0 0,-1 1 0,0-1 0,0 0 1,0 0-1,0 0 0,-1 0 0,1 0 0,0 0 1,0 0-1,-1 0 0,1 0 0,0-1 0,-1 1 1,-1 0-1,3-1 39,-1 0 0,1 0 0,0 0 1,0 0-1,0 0 0,0 0 0,0 0 0,-1 0 1,1 0-1,0 0 0,0 0 0,0 0 0,0 0 1,0 0-1,-1 0 0,1 0 0,0 0 0,0 0 1,0 0-1,0-1 0,0 1 0,0 0 0,-1 0 0,1 0 1,0 0-1,0 0 0,0 0 0,0 0 0,0-1 1,0 1-1,0 0 0,0 0 0,0 0 0,0 0 1,0 0-1,0-1 0,0 1 0,0 0 0,0 0 1,0 0-1,-4-10-184,1 1 0,0 0 1,1-1-1,-2-12 0,2 1-42,-2-49-1,2-48-1685,-2-59-7481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08.8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12552,'22'31'265,"-16"-21"1062,-1 4-664,42 122 1065,21 78-550,-17-78-1270,-49-131-101,0 0 0,0 0 0,4 6 0,62 96-770,-48-75-1034,21 32-5372,-95-150 5537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47.3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320 173 10488,'5'4'114,"-3"-5"191,-4-9 646,-6-12 693,-12-31 872,11 27-1585,3 10-672,2 4 390,0 0 0,-8-13 0,9 35 198,1-5-778,1-4-29,1 1 0,-1-1 0,1 1 0,-1-1 0,1 1 1,0-1-1,-1 1 0,1 0 0,0-1 0,0 1 1,0 2-1,0 14 146,-6 174 528,3-68-350,2-98-78,-3 53 1,-27 297 133,14-192-189,10-107-178,-44 456 330,33-394-313,12-72 110,-10 134 0,-35 555-12,30-57 160,20-630-294,-7 223 178,6-238-84,-7 243 65,8-237-20,8 223 65,-5-231-90,16 168 46,-14-181-132,17 131 23,-18-141-52,0 36 1,-3 3-26,-1-44-59,-2 0 0,-6 28 1,9-49 19,-1 0 1,0 0-1,0 0 0,0 0 1,0 0-1,0 0 1,-1-1-1,-1 4 1,3-6-4,0 0 0,-1 1 1,1-1-1,0 0 0,0 0 0,-1 0 0,1 0 1,0 1-1,0-1 0,-1 0 0,1 0 1,0 0-1,-1 0 0,1 0 0,0 0 0,-1 0 1,1 0-1,0 0 0,0 0 0,-1 0 1,1 0-1,0 0 0,-1 0 0,1 0 0,0 0 1,-1 0-1,1-1 0,0 1 0,0 0 1,-1 0-1,1 0 0,0-1 0,-1 1-58,-3-3 192,-6-4-3826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49.8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127 9 11032,'5'52'208,"-5"-47"234,-2-5 156,0 0-510,0-1 0,0 1 1,-1-1-1,1 0 0,0 0 0,0 0 1,1 0-1,-1 0 0,0 0 1,0 0-1,0-1 0,1 1 1,-4-4-1,-11-10 916,-17-15 121,33 30-1100,0-1 1,0 1 0,0 0-1,0 0 1,-1 0 0,1 0-1,0-1 1,0 1 0,0 0-1,-1 0 1,1 0 0,0 0-1,0-1 1,0 1-1,-1 0 1,1 0 0,0 0-1,0 0 1,-1 0 0,1 0-1,0 0 1,0 0 0,-1 0-1,1 0 1,0 0 0,-2 0 11,1 0 1,-1 0 0,1 1 0,-1-1-1,1 0 1,-1 1 0,1-1 0,0 1-1,-1-1 1,1 1 0,0 0 0,0-1-1,-1 1 1,1 0 0,0 0 0,0 0-1,0 0 1,0 0 0,0 0 0,0 1-1,0-1 1,0 0 0,1 0 0,-1 1-1,0-1 1,1 0 0,-2 3 0,0 4 6,0 0 1,0 0 0,-1 16 0,3-22-34,-4 79 368,6-62-86,23 105 115,-18-95-128,41 154 146,46 200 56,-87-352-382,-5-19-70,19 110 78,-21-120-91,4 47-110,-4-40-89,0 1-1,0-1 1,-3 17-1,3-26 170,0 0 0,0 0 0,0 0-1,0 0 1,0 0 0,0 0 0,0 0 0,0 0-1,0 0 1,0 0 0,0 0 0,0 0-1,0 0 1,0 0 0,0 0 0,0 0 0,-1-1-1,1 1 1,0 0 0,0 0 0,0 0-1,0 0 1,0 0 0,0 0 0,0 0 0,0 0-1,0 0 1,0 0 0,0 0 0,0 0-1,0 0 1,-1 0 0,1 0 0,0 0-1,0 0 1,0 0 0,0 0 0,0 0 0,0 0-1,0 0 1,0 0 0,0 0 0,0 0-1,0 0 1,0 1 0,0-1 0,0 0 0,0 0-1,-1 0 1,1 0 0,0 0 0,0 0-1,0 0 1,0 0 0,0 0 0,0 0 0,0 0-1,0 0 1,0 0 0,0 0 0,0 0-1,-34-36-986,34 35 988,-1 1 2,0-1-1,1 0 0,-1 0 0,1 0 1,-1 0-1,0 1 0,1-1 0,0 0 1,-1 0-1,1 0 0,0 0 0,-1-1 0,-23-101-2210,3 8-8045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51.0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1 337 12824,'10'-12'1492,"0"-1"0,14-25 1,-20 30-1372,9-12 466,5-2-333,1 0 0,25-21 0,-33 32-240,22-16 2,0 2-4,6-2-10,-13 12-429,0 2 0,1 0 0,43-13 0,-70 26 398,0 0-1,0 0 0,0 0 0,1 0 0,-1-1 0,0 1 0,0 0 0,0 0 0,0 0 0,0 0 0,0 0 0,1 0 0,-1 0 1,0 0-1,0 0 0,0 0 0,0 0 0,0 0 0,1 0 0,-1 0 0,0 0 0,0 0 0,0 0 0,0 0 0,0 0 0,0 0 1,1 0-1,-1 0 0,0 0 0,0 0 0,0 0 0,0 0 0,0 0 0,1 0 0,-1 1 0,0-1 0,0 0 0,0 0 0,0 0 1,0 0-1,0 0 0,0 0 0,0 0 0,0 1 0,1-1 0,-1 0 0,0 0 0,-4 8-637,-11 10 428,14-17 207,-39 50-2205,8-10-6163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51.37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1 273 11928,'16'-4'270,"-8"3"235,1-2 1,-1 1-1,1-1 0,-1 0 1,0-1-1,14-7 1,33-22 520,-46 27-849,0 0 0,0-1 0,0 0 0,13-14-1,-14 13-149,66-64-269,-64 62 329,60-57-1763,-70 66 1612,1 1 0,-1-1-1,1 1 1,-1 0 0,1-1-1,-1 1 1,1 0 0,0-1-1,-1 1 1,1 0 0,-1 0 0,1-1-1,0 1 1,-1 0 0,1 0-1,0 0 1,-1 0 0,1 0-1,0 0 1,-1 0 0,1 0-1,0 0 1,-1 1 0,2-1 0,0 0-135,43 10-601,-23-5-724,21 6-6316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54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6067 13000,'29'-36'198,"-25"29"699,-10 10 62,0 0-517,6-3-378,-12 4 668,8-6-307,4-6-21,18-50-123,27-66-330,-40 112 46,7-16-4,26-59-1,79-190 47,-50 112 40,-53 132 147,66-163 84,-60 146-124,41-99 1,8-18-130,-41 99 45,113-275 51,-113 278-20,-3 10-62,93-200 29,-20 12-42,-37 88-3,-25 68-31,-20 47 38,35-78 3,70-203 2,-91 224-56,41-125 42,76-183 97,-74 165-39,-60 191-58,23-85 1,88-311 182,-67 214 3,-25 92-125,11-45 393,12-19-266,-53 199-230,45-121 158,-4 13-132,-1 2-135,-35 95 85,1-2-42,-1-1 0,-1 1 0,6-25-1,-8 33-404,24-48-278,-20 39-2214,10-17-6056,-41 81 6803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51.73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11208,'21'31'1176,"9"17"149,-27-43-1108,1-1 0,-1 1 1,-1 0-1,1 0 0,1 6 0,2 4-20,12 26 44,-11-21 214,30 101 141,-29-94-368,27 126 80,-27-121-162,24 119 37,-26-123-150,-1 0-19,18 87-98,-3-39-368,11 17-3609,-23-74-4579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52.0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197 1 12640,'-20'38'198,"19"-35"144,0-1-1,0 1 1,-1-1-1,0 0 0,1 1 1,-1-1-1,0 0 1,0 0-1,0 0 1,-5 3-1,6-2-48,-4 14-32,1-2-246,0-1 0,-1 0 0,-1-1 0,-12 24 0,0-8-21,-5 7 4,-32 53 82,53-85-68,0 0 0,0 0 0,0 0 0,1 0 0,-1 1-1,1-1 1,0 1 0,1-1 0,-1 1 0,1-1-1,0 1 1,0-1 0,0 1 0,2 6 0,0-4 22,0-1 0,0 1 0,0-1-1,1 0 1,0 0 0,0 0 0,1 0 0,8 9 0,8 9 204,1-1 0,44 37-1,-11-21 65,38 23-14,-75-50-200,-11-8-61,11 9 35,0 1 1,27 30-1,-4 6-10,-39-49-80,0 0 0,0 0 0,-1 0-1,1 0 1,0 0 0,-1 0-1,1 0 1,-1 0 0,1 1 0,-1-1-1,1 0 1,-1 0 0,0 1-1,0-1 1,0 3 0,1 0-33,-1-2-48,0-1 0,0 1 0,0-1 0,0 1 0,0-1 0,0 1-1,0-1 1,0 0 0,-1 1 0,1-1 0,-1 1 0,1-1 0,-1 1 0,1-1 0,-1 0 0,0 0 0,-1 3-1,-5 7-1898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54.38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12104,'7'34'552,"9"56"2385,23 106-960,-25-142-1865,-7-31-17,32 96 46,-30-94-28,37 106 37,-38-103-84,32 109 13,-33-111-84,18 111-539,-24-127 421,13 104-4329,-13-93-2501,-2-49 5224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54.7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0 376 12552,'0'0'1232,"8"-2"-206,1 0-865,-5 1-6,1 0 1,-1-1-1,0 1 1,1-1-1,5-4 1,15-6 679,34-26 1,-49 31-788,20-18 48,29-31-18,-48 43-50,14-23-20,26-48 0,-44 68-4,-5 10-121,0 1-1,0 0 1,7-9-1,13-24-520,-22 38 613,0 0 0,0 0 0,0 0 0,0 0 0,0 0 0,0-1 0,0 1 0,0 0 0,0 0 0,0 0 0,0 0 0,0 0 0,0-1 0,1 1 0,-1 0 0,0 0 0,0 0 0,0 0 0,0 0 0,0 0 0,0 0 0,0 0 0,0 0 0,0-1 0,1 1 0,-1 0 0,0 0 0,0 0 0,0 0 0,0 0 0,0 0 0,1 0 0,-1 0 0,0 0 0,0 0 0,0 0 0,0 0 0,0 0 0,0 0 0,1 0 0,-1 0 0,0 0 0,0 0 0,0 0 0,0 0 0,0 0 0,1 0 0,-1 0 0,0 0 0,0 0 0,0 1-1,0-1 1,0 0 0,0 0 0,0 0 0,1 0 0,-1 0 0,0 0 0,0 0 0,0 0 0,0 1 0,0-1 0,0 0 0,0 0 0,0 0 0,0 1-71,2 3-28,-1 0-1,1 1 1,-1-1 0,0 7-1,1 0 81,7 28-1695,3 19-6734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55.12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1 218 11832,'13'-7'1036,"1"0"0,24-7 1,-29 11-681,1-1 1,-1 0-1,0-1 1,11-7-1,-10 6-234,5-3 330,21-16 1,5-4-450,79-35-571,-109 59 507,-7 3-105,0 0 0,0 1 0,1-1 1,-1 1-1,5-1 0,12-2-904,0 0 0,26 0 1,-14 2-7651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7:55.72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434 1 11568,'-70'11'1898,"58"-9"-1504,1 0-1,0 1 0,-13 4 1,12-3-326,1 1 193,-89 56 50,64-37-311,21-13 20,0 1 0,1 0 0,-23 28 0,21-20 8,11-11 73,1 5-55,1 0 0,-1 18 1,5-21 13,1-2-41,2 1 0,-1-1 1,10 15-1,-5-14 8,48 39 14,28 9 66,-67-48-93,-1 2 1,22 18 0,-24-17-2,-2-4 25,-1 2 0,0 0 0,13 17 0,-14-17-25,-2 1 42,-1 0-10,8 27 0,-14-31 55,-2-5-86,1 1-1,-1-1 0,0 0 0,0 0 0,-1-1 0,1 1 0,0 0 0,-1 0 0,-2 2 0,-4 0 42,-62 15-6,61-17-98,0-1 0,0-1 0,0 0 0,0 0-1,-15-1 1,-4-1-881,-116-4-2186,89 2-5457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03.1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5911 1 12464,'0'0'5807,"-8"0"-5360,-33 3-358,-76 6-82,92-7 26,-107 5 35,104-6 72,-130 3 71,122-3 2,-164 6 59,152-4-192,-233 23 64,220-18 98,-278 48 78,279-45-287,-415 62 244,151-34-43,-2-15-36,291-22-167,-382 6 198,361-8-187,-231-11 243,57 2-6,-167 51-12,345-35-224,-177 12 175,173-18-185,-114 4 166,-164 6-47,308-11-132,-279-17 80,-97-61-321,210 26-3477,129 34-6784,148 42 7890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04.2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12640,'9'8'1234,"0"-1"250,-9-7-1405,1 1 0,-1-1-1,1 1 1,-1-1 0,1 1-1,-1-1 1,0 1 0,1 0-1,-1-1 1,1 1 0,-1-1-1,0 1 1,0 0 0,1-1-1,-1 2 1,1 0 89,2 6 23,0 0 0,0 0 1,1 8-1,1 14-134,-3-15-47,1 2 80,-1 1 0,-1 24 0,-9 137 537,-1 12 212,-2-92-471,5-39-195,3-44-161,2-11-24,0 0-1,1-1 1,0 1 0,0 0 0,0 7 0,6 36-1460,-4-37-120,2 17-7508,-10-65 6863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04.7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12912,'26'0'248,"-25"0"-155,0 0 1,-1 0 0,1 0 0,-1 0-1,1 0 1,-1 0 0,1 0 0,-1 0 0,1 1-1,-1-1 1,1 0 0,-1 0 0,1 0-1,-1 1 1,1-1 0,-1 0 0,0 0 0,1 1-1,-1-1 1,1 0 0,-1 1 0,0-1-1,1 1 1,-1-1 0,0 0 0,1 1 0,-1-1-1,0 1 1,0-1 0,0 1 0,1 0-1,-2 14 1343,1-13-1209,-2 4-95,2-5-76,-1 0 0,1 1-1,0-1 1,-1 0 0,1 1 0,0-1 0,0 0 0,0 1-1,0-1 1,0 0 0,0 3 0,6 54 629,9 91 36,2-7-591,-15-114-82,7 113 4,-8-115-106,0-7-27,2 92-678,-3-110 641,0 45-479,-2-9-2273,1 2-5530,3-91 6338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06.1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8 108 11568,'0'0'4392,"-1"-5"-4059,0 0-301,-1-3-21,1 0 1,0 0-1,0 0 1,1 0-1,0 0 0,1-10 1,0 17-8,-1-1 1,0 1-1,0-1 1,1 1-1,-1-1 1,1 1-1,0-1 1,-1 1-1,1-1 1,0 1-1,0 0 1,0-1-1,0 1 1,0 0-1,0 0 1,0 0-1,0 0 1,0 0-1,0 0 1,1 0-1,-1 0 1,0 0-1,3 0 1,-3 0 12,1 1 1,-1 0 0,1 0-1,-1 0 1,1 0-1,-1 0 1,1 0 0,-1 0-1,1 0 1,-1 0-1,1 1 1,-1-1-1,1 1 1,-1-1 0,2 2-1,0-1-4,-1 1 1,0-1-1,0 1 0,0 0 0,0 0 0,-1 0 1,1 0-1,2 4 0,-1-2 8,1 4 92,17 54 54,2 47 173,-20-92-317,0 7 65,-6 94 36,1-97-56,0-9-35,0 3 1,-1 1-1,0-1 0,-10 26 0,-4-3 100,15-34-94,0 0 0,0 0 0,-1 0 0,1-1 0,-1 1 0,0-1-1,0 0 1,-5 4 0,7-6-26,0-1 0,0 1 1,1-1-1,-1 0 0,0 1 0,0-1 0,0 0 0,0 0 1,0 0-1,0 1 0,0-1 0,1 0 0,-1 0 1,0 0-1,0-1 0,0 1 0,0 0 0,0 0 0,0 0 1,0-1-1,1 1 0,-2-1 0,0 1 11,1-1-5,1 1 1,-1-1 0,0 1-1,1-1 1,-1 1-1,0-1 1,1 1 0,-1-1-1,1 0 1,-1 1 0,1-1-1,-1 0 1,1 0-1,-1 1 1,1-1 0,0 0-1,-1-1 1,-2-12 7,3 13-3,0 1-19,0 0 0,0-1 1,0 1-1,0 0 0,0 0 0,0 0 1,0-1-1,0 1 0,0 0 1,0 0-1,0 0 0,0-1 0,0 1 1,0 0-1,0 0 0,0 0 1,0-1-1,0 1 0,0 0 0,0 0 1,0 0-1,0 0 0,1-1 1,-1 1-1,0 0 0,0 0 0,0 0 1,6-6 62,0 0 0,11-9 0,-16 15-62,-1 0 0,1-1 0,-1 1 0,0 0 0,1 0 0,-1-1 0,1 1 0,-1 0 0,1 0 0,-1 0 0,1-1 0,-1 1 0,1 0 0,0 0 0,-1 0 0,1 0 0,0 0 0,72 3 152,-55-1-92,1 1-1,-1 1 1,25 9-1,-29-9-43,72 25 191,-44-13-76,-21-8-113,103 34-543,-118-40-273,-1 1-1,1 0 0,0 0 1,-1 0-1,10 9 1,-2-4-6989,-32-20 5603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55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1014 75 12912,'-51'8'241,"51"-7"-119,-1-1 1,0 0-1,0 0 1,0 1-1,0-1 1,1 0-1,-1 0 1,0 0-1,0 0 1,0 0-1,0 0 1,0 0-1,0 0 1,1-1-1,-1 1 0,0 0 1,0 0-1,-1-1 1,2 0-108,0 1 1,0-1-1,0 1 1,0 0-1,0-1 1,0 1-1,0-1 1,0 1-1,0 0 1,0-1-1,1 1 1,-1 0-1,0-1 1,0 1-1,0 0 1,1-1-1,-1 1 1,0 0-1,0-1 1,1 1-1,1-5 893,-2 5-871,0 0 0,0-1 0,0 1 0,0 0 0,0-1 1,0 1-1,0 0 0,0-1 0,0 1 0,0 0 0,-1-1 0,1 1 0,0 0 1,0-1-1,0 1 0,0 0 0,-1-1 0,1 1 0,0 0 0,0 0 0,-1 0 0,1-1 1,0 1-1,0 0 0,-1 0 0,1 0 0,0-1 0,-1 1 0,1 0 0,0 0 1,-1 0-1,1 0 0,0 0 0,-1 0 0,1 0 0,0 0 0,-1 0 0,1 0 1,0 0-1,-1 0 0,1 0 0,-1 0 0,1 0 0,0 0 0,-1 0 0,1 0 0,0 0 1,0 1-1,-1-1 0,1 0 0,-21 10 2,17-8 31,-7 6-50,-66 68 22,58-56 44,-96 104 50,89-97 26,-113 114 54,110-112-130,-116 109 56,118-113 44,-6 6-56,-76 67 118,12-12-80,88-79-162,-66 54-96,75-61 84,0 0 1,0 0-1,0 0 1,0 0 0,-1 0-1,1 0 1,0 0-1,0 0 1,0 0 0,0-1-1,0 1 1,0 0-1,0 0 1,0 0 0,0 0-1,0 0 1,0 0-1,0 0 1,0 0 0,0 0-1,0 0 1,0 0-1,0 0 1,0 0 0,0 0-1,0 0 1,0 0-1,0 0 1,0 0-1,-1 0 1,1 0 0,0 0-1,0 0 1,0 0-1,0 0 1,0 0 0,0 0-1,0 0 1,0 0-1,0 0 1,0 0 0,0 0-1,0 0 1,0 0-1,0 0 1,0 0 0,0 0-1,0 0 1,-1 0-1,1 0 1,0 0-1,0 0 1,0 0 0,1-4-61,-1-1 0,1 0 1,0 1-1,0-1 0,3-5 0,-4 9 42,6-12-341,50-80-142,-41 68 140,79-133-155,-73 122 108,96-156-118,-109 178 442,11-13 0,135-180-128,-127 173 204,68-63 4,-94 96 11,0 0 1,0 1 0,0-1-1,0 0 1,0 1 0,-1-1-1,1 0 1,0 1 0,0-1-1,1 1 1,-1-1 0,0 1-1,0 0 1,0 0 0,0-1-1,2 1 1,8-2 9,-1 1-1,21-1 1,-20 3 7,0 0-1,20 5 1,-31-6-18,2 1 17,0-1-1,-1 1 1,1 0 0,0-1-1,-1 1 1,1 0 0,0 0 0,-1 0-1,1 0 1,-1 0 0,1 0-1,-1 1 1,2 1-1,-3-3-16,73 69 234,7 22-132,-48-50 178,124 184 110,-125-176-124,118 213 100,-123-211-138,80 194 56,-47-105-252,-54-127-28,-4-10-10,1-1 0,-1 1 0,-1-1 1,1 1-1,0 0 0,0-1 1,-1 1-1,0 0 0,1 3 0,-13-20-794,5 2 867,-11-18-2771,2 4-5600,37 60 6254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07.6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52 13272,'1'0'148,"1"-1"0,-1 1 0,1-1 0,-1 0 0,0 1 0,0-1 0,1 0 1,-1 0-1,0 1 0,0-1 0,0 0 0,0 0 0,1-2 0,-1 2-19,-1 0-1,1 1 1,-1-1-1,0 0 1,0 0 0,1 0-1,-1 0 1,0 0-1,0 0 1,0 0-1,0 1 1,0-1-1,0 0 1,0 0-1,0 0 1,-1 0 0,1 0-1,0 0 1,0 0-1,-1-1 1,1 2-99,0 0 1,0-1-1,0 1 1,0 0-1,0 0 1,0-1-1,0 1 1,0 0-1,0 0 1,0-1-1,0 1 0,0 0 1,0 0-1,0 0 1,0-1-1,0 1 1,0 0-1,1 0 1,-1-1-1,0 1 1,0 0-1,0 0 1,0 0-1,1-1 1,-1 1 67,1-1-95,-1 1 0,0-1 0,0 1 0,0-1 0,0 1 0,1 0 0,-1-1 0,0 1 0,0-1 0,1 1 0,-1 0 0,0-1 0,1 1-1,-1 0 1,0-1 0,1 1 0,-1 0 0,1 0 0,-1-1 0,0 1 0,1 0 0,-1 0 0,1 0 0,-1 0 0,1-1 0,-1 1 0,1 0 0,-1 0 0,1 0 0,-1 0 0,1 0 0,1 0-12,10-1 129,0 0-1,0 0 0,24 3 0,-2 0 79,17-2 103,66-4 154,-104 3-443,14 1 153,-18 1-105,-1 0 0,16 5 0,-22-5-50,-1 0 0,1 0 0,-1 0 0,0 0 0,0 0 0,1 0 0,-1 0 0,0 0 0,0 0 0,0 1 0,0-1 0,0 0 0,-1 1 0,1-1 0,0 1 0,-1-1 0,1 1 0,0-1 0,-1 1 0,0-1 0,1 4 0,-1-3 2,0 5 50,-2 1-51,0 0 1,-1 0 0,-1 0-1,1-1 1,-1 1 0,0-1-1,-9 11 1,8-11-10,4-5 1,-1 0-1,0 1 1,0-1 0,0 0 0,0-1-1,0 1 1,0 0 0,-5 2 0,-12 7 48,0-1 1,-1-1 0,-22 6-1,33-12-32,-22 4 156,-53 5 149,84-12-322,0 0 0,-1 0 1,1 0-1,0 0 1,0 0-1,0 0 0,-1 0 1,1 0-1,0 0 0,0 0 1,0 0-1,0 0 1,-1 1-1,1-1 0,0 0 1,0 0-1,0 0 1,0 0-1,0 0 0,-1 0 1,1 1-1,0-1 0,0 0 1,0 0-1,0 0 1,0 0-1,0 1 0,-2 1 8,1 1 0,0 0 1,0-1-1,1 1 0,-1 0 0,1 0 0,-1-1 0,1 6 0,2 1 45,14 20 3,12 14-46,9 6-12,7 5 0,39 56-1,-70-90-4,42 83 6,-54-100 1,0-1 0,0 0 0,0 0 0,0 0 0,0 0-1,0 5 1,2 13 19,-1 41 0,-2-60-15,0 0 1,0-1 0,0 1 0,0 0-1,0 0 1,0-1 0,0 1 0,-1 0-1,1-1 1,0 1 0,0 0-1,-1 0 1,1-1 0,-1 1 0,1-1-1,0 1 1,-1 0 0,0 0 0,1-1-7,-6 7 44,0 0 0,-12 11 0,7-10-16,-20 11 1,31-19-29,-2 1 17,1 0 0,-1 0 1,0 0-1,0 0 0,0 0 0,0 0 0,0-1 0,-3 1 1,-111 14 167,45-12-238,14-5-785,3-1-128,63 0-374,0 3 1306,19-3-2571,-7 0-6605,-49 6 6918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10.3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0 120 13176,'60'-75'2829,"-57"70"-2527,1 0 0,0 0 0,0 0 1,6-4-1,-3 2-192,-2 3 183,20 0 50,-25 4-344,0 0-1,0 0 0,0 0 1,1 0-1,-1 0 1,0 0-1,0 0 1,0 0-1,1 0 0,-1 0 1,0 0-1,0 0 1,0 0-1,0 0 1,0 1-1,1-1 1,-1 0-1,0 0 0,0 0 1,0 0-1,0 0 1,0 0-1,1 1 1,-1-1-1,0 0 0,0 0 1,0 0-1,0 1 1,22 33-55,-18-21 22,18 93 1,-17-75 66,9 69 1,1 16 24,-8-50 204,11 150 3,1 39-148,-13-133 205,2 239 3,-5 43-189,-6-226 217,-15 306 1,-8 36-218,14-311 192,-54 825 128,53-843-168,-17 231 4,-2-34-208,22-254 44,-6 145 4,4-43-103,8-160-16,-1 67 1,2-40-89,2-73-312,1-15 228,-1-7 86,1 1 1,0-1-1,1 0 0,-1 0 0,3 9 0,3-32-1240,-3 3 1272,4-24-2539,0 9-6749,-16 63 7005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11.9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279 43 12376,'0'0'4594,"5"-2"-4547,2 0-43,1-1 1,-1 0 0,14-7-1,-13 6 18,-1 1 0,1-1 0,0 2 0,0-1 0,0 1-1,0 0 1,15-1 0,-20 3-8,-1 1 0,1-1 0,-1 0-1,0 1 1,1-1 0,-1 1 0,1 0 0,-1-1-1,0 1 1,0 1 0,1-1 0,-1 0 0,0 0-1,0 1 1,0-1 0,0 1 0,-1 0 0,1-1-1,2 4 1,0 0 18,1 1 1,-1 0-1,0 0 0,0 0 0,3 10 0,-2-5 18,-2 1-1,0 0 0,0 0 1,-1 0-1,0 0 0,-1 0 1,0 0-1,-2 13 0,1-24-35,0 0 0,1 0 0,-1 0 0,0 0-1,0 0 1,-1 0 0,1 0 0,0 0-1,0 0 1,0 1 0,-1-1 0,1 0 0,0 0-1,-1 0 1,1 0 0,-1-1 0,0 1-1,1 0 1,-1 0 0,1 0 0,-1 0-1,-1 1 1,1-2 31,0 0-1,0 0 1,0 0 0,0 0-1,0 0 1,-1 0-1,1 0 1,0 0 0,0 0-1,0-1 1,0 1-1,0 0 1,0-1 0,0 1-1,0-1 1,0 1-1,0-1 1,1 1 0,-1-1-1,-1-1 1,1 2-34,1 0 0,-1 0-1,1 0 1,0-1 0,-1 1 0,1 0 0,-1 0 0,1 0 0,-1 0 0,1 0 0,-1 0 0,1 0 0,0 0 0,-1 0 0,1 0-1,-1 0 1,1 0 0,-1 0 0,1 0 0,-1 0 0,1 1 0,0-1 0,-1 0 0,1 0 0,-1 0 0,1 1 0,0-1-1,-1 0 1,1 0 0,0 1 0,-1-1 0,1 0 0,0 1 0,0-1 0,-1 1 0,1-1 0,0 1 0,-2 1 13,1 0 0,0 0 0,0 0 0,0 0 0,1 0 0,-1 0 1,0 3-1,-2 21 56,2-1 0,1 1 0,4 37 0,-3-54-60,-1 0 0,1 0 1,-2 0-1,1 0 1,-1 0-1,-1 0 0,1 0 1,-2 0-1,1-1 0,-1 1 1,0-1-1,-1 0 1,0 0-1,0 0 0,-1 0 1,0 0-1,-11 12 0,-4 3 43,14-16-46,1 0 0,-1-1 0,0 0 0,-1 0 1,-7 6-1,-16 8 24,-1-1 1,-34 16 0,5-13-325,-12 2-804,46-16-1158,-19 6-7144,105-33 7079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12.7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12192,'0'0'3737,"9"1"-3518,44 3-142,88 16 363,-69-4-323,-64-14-100,4 2 103,38 30 43,-43-26-68,-2 2-73,-1-1 0,0 1-1,-1-1 1,0 1 0,-1 0 0,1 0 0,-2 0 0,0 1 0,0 17-1,-8 82 108,5-73-88,0-13 22,0-1 0,-1 1 0,-1-1 0,-9 26-1,-47 147 304,58-191-329,1-1 1,-1 0-1,0 1 1,0-1-1,0 0 1,-1 0 0,0-1-1,-4 7 1,5-9-27,2 0-6,0-1 0,0 0 0,-1 0 0,1 0 0,0 1 0,0-1 0,-1 0 0,1 0 0,0 0 0,-1 0 0,1 1 0,0-1 0,-1 0 0,1 0 0,0 0 0,-1 0 0,1 0 0,0 0 0,-1 0 0,1 0 0,0 0 0,-1 0 0,1 0 0,0 0 0,-1 0 0,1 0 0,0-1 0,-1 1 0,1 0 0,0 0 0,-1 0 0,1 0 0,0-1 0,0 1 0,-1 0 0,0-1 8,-1-1 1,0 0 0,0 0 0,0 0 0,0-1 0,1 1 0,-1-1 0,1 1 0,-1-1-1,1 0 1,0 0 0,-2-4 0,0 0 3,2 4 3,0 1 0,0 0 1,1-1-1,-1 1 1,1-1-1,-1 1 1,1-1-1,0 1 1,0-4-1,-2-46 196,2 52-214,0-1 0,0 1 0,0 0 0,0-1 0,0 1-1,0-1 1,0 1 0,0 0 0,0-1 0,0 1-1,0 0 1,1-1 0,-1 1 0,0-1 0,0 1 0,0 0-1,0-1 1,1 1 0,-1 0 0,0-1 0,1 1-1,0-2 3,0 1-1,1 0 0,-1-1 1,1 1-1,-1 0 0,1 0 1,0 0-1,-1 0 0,1 0 1,0 1-1,0-1 0,0 0 1,0 1-1,0-1 0,3 1 1,-5 0-3,1 0 1,-1 0 0,1 0-1,-1 0 1,1 0 0,0 0-1,-1 0 1,1 0 0,-1 0-1,1 0 1,-1 1-1,1-1 1,-1 0 0,1 0-1,-1 1 1,1-1 0,63 43 40,-50-29-22,32 34-2,77 106-1,-76-70-10,-9-16-38,-36-64 15,0 0 1,0 0-1,0 0 1,-1 0-1,1 0 0,1 8 1,0-4-174,-7-12-3327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13.1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307 92 14168,'-5'-3'1448,"-64"-33"153,68 35-1516,-1 1 0,1-1 0,-1 0 1,1 1-1,-1-1 0,1 1 0,-1-1 0,-2 1 0,-23-3 415,-34 1-1,60 2-473,-1 0 1,1 0-1,0 1 0,0-1 1,0 0-1,0 0 0,0 0 1,0 1-1,0-1 0,0 0 0,0 1 1,0-1-1,0 1 0,-1 0 1,-7 5 106,0-1 0,-9 10-1,7-5-90,-12 16 0,23-26-42,-2 2 3,1 0 0,0 0-1,-1-1 1,1 1 0,0 0-1,0 0 1,-1 2 0,-4 10 9,-6 20 1,1 20 19,11-54-32,0 3 22,-1 0 1,1 0-1,0 0 0,0 0 0,0 5 0,5 24 88,12 47-1,-16-76-72,0-1 0,-1 0 0,1 0-1,0 0 1,0 1 0,1-1 0,1 2 0,13 18 171,38 38 1,-53-59-176,1 0-1,-1 1 1,1-1-1,0 0 1,-1 0 0,1 0-1,0 0 1,3 1-1,8 4 115,23 7 0,-19-9-91,21 2 1,-36-5-30,0-1 1,0 0-1,0 0 0,0 0 1,-1 0-1,1 0 0,0 0 1,0 0-1,2-1 0,17-5 91,0-1-1,29-13 0,-49 19-110,0 1 0,0 0 0,0-1-1,-1 1 1,1-1 0,0 0 0,0 1-1,0-1 1,-1 1 0,1-1-1,0 0 1,-1 0 0,1 1 0,-1-1-1,1 0 1,-1 0 0,1-1 0,-1 2-7,6-10 41,-1 1 1,5-14 0,-6 9-21,4-22 1,-7 35-17,-1-1 0,0 1 1,0 0-1,1 0 1,-1-1-1,0 1 1,0 0-1,0-1 0,-1 1 1,1 0-1,0 0 1,0-1-1,-1 1 0,1 0 1,-1-2-1,-5-14 39,-11-22-1,-18-23-36,33 58-18,-1 0 1,1 1-1,-1-1 1,-5-5 0,-106-98-132,78 75-2864,-32-32-7761,159 149 8097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18.68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20 15864,'7'-2'471,"-5"2"-168,-1 0 0,1 0 0,0-1 0,0 1 0,-1-1 0,1 0 0,-1 1 0,1-1 0,0 0-1,2-2 903,-4 0-301,-6 0-730,1 0-2138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19.22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14344,'0'0'4510,"2"4"-7058,2 4 2323,0-1-1,0-1 0,9 14 1,7 0-1659,11 12-7236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19.63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13720,'0'0'0,"12"26"0,6 19 0,13 8-1144,12 9 1696,31 54-9920,-148-232 9368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30.5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1062 267 10040,'-25'18'234,"25"-18"-211,0 0 0,0 1-1,0-1 1,0 0-1,0 0 1,0 0-1,0 0 1,-1 0 0,1 1-1,0-1 1,0 0-1,0 0 1,0 0 0,0 0-1,-1 0 1,1 0-1,0 0 1,0 0 0,0 1-1,-1-1 1,1 0-1,0 0 1,0 0-1,0 0 1,-1 0 0,1 0-1,0 0 1,0 0-1,0 0 1,-1 0 0,1 0-1,0 0 1,0-1-1,0 1 1,0 0 0,-1 0-1,1 0 1,0 0-1,0 0 1,0 0 0,0 0-1,-1 0 1,1 0-1,0-1 1,0 1-1,0 0 1,0 0 0,0 0-1,0 0 1,-1-1-1,1 1 1,-12-15 777,-14-24 0,16 26 128,-52-52 313,46 52-626,-83-53 179,78 54-532,-13-2-57,-69-18 1,83 27-153,0 1 0,0 1 0,0 1 0,-1 1 0,-34 2 0,19 5 43,19 0 199,-84 49 115,80-42-148,-81 62 90,83-59-184,-73 71 93,76-69 12,-49 74 99,64-90-350,0-1 0,0 1 0,0 0 0,0-1 0,1 1 0,-1 0 0,0-1 0,1 1 0,-1 3 0,-5 31 119,0 46 0,5-80-129,1 1 1,1 0-1,-1 0 1,0 0 0,1 0-1,1 5 1,49 134 147,-48-135-78,1 0 1,7 13 0,53 76 169,12 9-186,-44-64 14,125 155 55,-125-160 58,126 132 55,-153-162-228,0-1 0,0 0 0,11 8 0,29 18 47,82 43 0,-110-65-30,0-2 0,1 0 1,0-1-1,0-1 0,31 5 1,-43-9-19,0-1-1,0 0 1,0 0 0,0-1 0,-1 1 0,1-1 0,0-1 0,-1 1 0,1-1 0,-1 0 0,10-5-1,-8 3-2,-1 0-1,1 0 1,-1-1-1,1 0 0,-1-1 1,-1 1-1,1-1 1,4-7-1,4-8 36,-2-1 0,12-25-1,-22 43-46,8-19 109,45-113 47,-44 103-40,53-167 26,-63 195-145,1-1 0,0 1 0,-1-1 0,0 0 0,0-8 0,4-92 6,-10 0-11,5 102 1,0 0 1,-1 0-1,1 1 1,-1-1-1,0 0 1,0 1-1,0-1 1,0 1-1,-4-6 1,-45-91-20,-18 3-168,68 97 190,-6-8-311,-1 0-1,-12-12 1,-70-64-622,-10 8 708,41 29-2427,-54-49-7376,262 224 7531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33.9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1294 243 6640,'0'0'817,"-1"-4"-132,1 3-694,-1-4 149,-1 0 1,1 0-1,-1 0 1,0 0-1,-4-7 1,-5-1-19,3 6 173,-69-38 66,56 35-346,-106-31 117,98 34 415,-113-15 199,112 21-292,-127 9 230,125-3 17,-135 34 268,159-37-815,1 1-1,1-1 0,-10 5 1,-84 43 459,-5 9-422,101-56-149,-1-1 1,1 1 0,0-1-1,0 1 1,1 1 0,-1-1-1,-5 6 1,9-9-43,-73 85 345,10 12-219,60-92-80,0 0 1,0 0 0,1 1-1,0-1 1,-3 10-1,5-15-46,-29 105 280,15 5-217,14-110-63,0 5 5,-1 0 0,1 1-1,0-1 1,0 1 0,1-1 0,1 9-1,-2-14-4,26 125 34,14 7-16,-36-120 3,1 0-1,7 14 1,-12-26-21,61 120 65,8-3-41,-60-103 3,12 15 1,-21-29-28,76 95 58,4-8-3,-80-87-55,7 7 72,1 0-1,10 9 1,-18-16-72,84 61 218,4-11-122,-85-48-69,0 0-1,0-1 0,1 1 0,-1-1 0,0 0 0,0 0 0,1 0 1,-1 0-1,6 0 0,21 3 106,40 1 1,36-13-49,-106 8-84,6-1 31,0 0 0,0 0 0,1 0 0,10-5 0,-17 6-31,101-39 158,1-15-118,-98 52-36,-1 0 0,1 0-1,-1-1 1,0 1 0,1-1-1,-1 0 1,0 1 0,-1-1-1,1-1 1,2-2-1,-5 6-3,81-108 40,-8-21-49,-73 129 9,4-8-17,0-1-1,0 1 1,0-1 0,2-12-1,-6 21 18,37-141-86,-15-9 12,-21 141 19,0 0-1,0-1 0,-1 1 1,-2-16-1,2 25 56,-18-162-275,-19-7 123,37 169 152,-1-7-69,-1 0-1,0 0 1,0 0 0,-1 0-1,0 0 1,-8-13 0,-73-115-413,-21 9 270,105 126 212,-18-20-1172,-25-37-1,-70-99-6468,264 364 5760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9:02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2953 4 12192,'-25'7'883,"17"-4"-393,1-1 0,-11 1 0,7-2-337,-18 2 830,-53 10 31,-28-1-65,79-10-879,2 1 183,-138 3 81,129-4-188,-171 9 78,160-8 16,-96 8 0,-15 1-142,94-7 150,-270 8 85,269-13-178,-247-13 82,252 8-2,-261-23 79,261 23-174,-217-20 42,232 21-114,22 1-55,-160-17-108,116 8-833,180 30-2236,-62-10-6021,-114-19 6895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55.2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147 2 13360,'-30'40'3233,"37"-48"-1667,7-8-711,0-2 285,-14 18-1139,0 0 0,0 0 0,1 1 0,-1-1 0,0 0 0,0 0 0,1 0 0,-1 0 0,0 0 0,0 0 0,1 0-1,-1 1 1,0-1 0,0 0 0,0 0 0,1 0 0,-1 0 0,0 1 0,0-1 0,0 0 0,0 0 0,0 0 0,1 1 0,-1-1 0,0 0 0,0 0 0,0 1 0,1 2 6,0-1 0,0 1 0,0-1 0,-1 1 0,1 0 0,-1-1 1,0 1-1,0 5 0,1 4 18,-3 159 127,1-136 3,-10 203 77,8-167-26,-7 169 1,-1 40-118,7-155 153,-2 218 3,-2 93-137,-2-44 127,0-42-118,1-63 118,2-89-130,5-116 130,-6 138 3,-2 38-144,-2-49 87,-14 190 147,24-362-275,-7 143 10,8-149-68,1 100-339,3-78-706,-3-52 940,0-1 79,0 0-1,0 1 1,0-1 0,1 1-1,-1-1 1,0 1 0,0-1-1,-1 1 1,1-1 0,0 0-1,0 1 1,0-1 0,0 1-1,0-1 1,0 1-1,0-1 1,-1 0 0,1 1-1,0-1 1,0 1 0,-1-1-1,1 0 1,-1 1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23.2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11956 0 12280,'10'10'104,"20"16"0,-27-22 1182,-6-3-843,-4-1-92,-16-5-13,13 4 317,-80 14 355,79-11-935,-1 1-1,0 0 1,1 1-1,-1 1 1,-18 10-1,-2 6-27,-27 23-59,45-34-2,-24 14 1,-13 4 10,-61 13 6,108-40-2,-20 5 19,-106 12 22,102-16 46,-115-1 44,113-1-24,-126-7 46,119 5-52,-187 1 36,178 1-76,-180 4 22,182-2-58,-175 2 16,175-4 4,-182-4 14,180 2-40,-180-9 11,179 8 2,-190-19 11,188 17-24,-192-18 6,194 19-18,-66-2 4,-20 1-10,-7 5-2,-2 5 0,4 2 0,6 1 0,1-1 0,2-2 0,3 1 0,1-4 0,3-2 0,0 0 0,-4-2 0,-2-1 0,11 0 0,5 2 2,-82 5 14,159-3 32,-144 10 26,143-8-14,-148 12 24,148-12-24,-139 13 32,141-14 8,-139 7 22,138-8-116,-143-8 6,147 5 10,-193-13 88,158 11-92,35 2 28,-165-5 14,156 6-38,-148 0 16,150 0 2,-143-3 18,145 3-12,-154-4 29,152 4 20,-149-3 27,150 3-100,-147-10 16,147 8 4,-56 0 3,-18 0-34,-94-9-2,167 10 6,-145-9 9,146 10-16,-162-2 12,159 3 8,-160 0 13,161 0-26,-151 7 14,153-5 4,-148 11 11,149-11-24,-137 12 6,142-12-18,-181 5 28,149-5-32,34-1 2,-55 1 1,-26 1-4,-77 3 21,15 0 0,140-4-16,-218 10 28,146-5-34,17-3-2,12-4 0,4 0 0,2 0 2,2 1 3,2 0-4,-70-1-15,-20 6-597,140-5 551,8 0-147,-1 0 0,1 0 1,-12 4-1,-99 40-2163,86-32 485,4-1-5962,65-28 5894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49.0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51 9688,'0'-2'289,"1"1"0,-1-1 0,1 1 1,-1 0-1,1-1 0,0 1 1,0-1-1,1-1 0,1-1 305,-1 1 0,0-1 1,-1 1-1,1-1 0,-1 0 0,3-6 0,-1 6 211,-1 33-422,-3-13-70,1 74 102,-3 27 208,1-76-413,-13 165 308,14-187-1744,1-19 1136,0-1 0,1 1 0,-1-1 0,0 0-1,1 1 1,-1-1 0,0 1 0,1-1 0,-1 1-1,0-1 1,1 1 0,-1-1 0,1 1 0,-1-1-1,1 1 1,-1 0 0,1-1 0,0 1 0,-1 0 0,1-1-1,-1 1 1,1 0 0,0 0 0,0-1 0,2 0 62,2 1-205,37 17-1918,-3-3-7202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40.4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2429 1 9952,'-8'4'1085,"7"-4"-742,-1 1 0,1-1-1,-1 1 1,1 0 0,-1 0 0,1 0 0,-1 0 0,1 0 0,0 0 0,-1 0 0,0 2 0,-1-3 338,-42 0 605,-55-2-770,73 1-254,-125 0 104,117 1-126,-170 4 92,156-2-112,-92 7 0,-15 4-118,93-8 186,-257 14 108,257-16-168,-227 8 94,235-9-100,-210 2 78,217-3-152,-161 6 48,176-5-128,-77 17 33,109-19-95,0 1-1,0-1 1,0 0 0,0 0-1,0 1 1,0-1-1,0 1 1,1-1 0,-1 1-1,0-1 1,0 1 0,-1 0-1,1 0 0,-1 1 0,0-1 0,1 1 0,-1-1 0,1 1 0,-1 0 0,1 0 0,0-1 0,0 1 0,0 0 0,0 0 0,0 0-1,0 0 1,1 0 0,-1 1 0,1-1 0,-1 0 0,1 0 0,0 3 0,0-4-2,0-1 0,0 1 1,0-1-1,0 1 0,0 0 0,0-1 1,0 1-1,1-1 0,-1 1 0,0-1 0,0 1 1,1-1-1,-1 1 0,0-1 0,1 1 0,0 0 1,12 15 23,2-1 0,19 18 0,36 19 77,-12-10 29,21 20-9,-66-50-102,36 53 24,-48-64-36,0 1 1,0-1-1,0 1 0,0-1 0,-1 1 0,1-1 0,0 3 1,1 3 15,2 5-6,-1-1 0,0 1 1,-1 0-1,-1 0 0,1 0 0,-2 13 1,-4 75 51,2-77-66,-16 108 6,17-122-5,0 0 0,0 11-1,-3 109 14,3 55-16,6 225-8,-3-329-16,8 325-5,-10-322 20,-4 340 10,1-336 28,-24 368 51,20-362 138,-35 382 72,35-380-172,-22 369 44,26-371-86,6 370 18,-1-371-90,22 372 8,-19-380-8,4 98 4,-2-18-6,-5-109 16,-2 56 3,-3-22 4,1-62 93,2-15-70,-11 77 197,21-118 296,24-44-373,-33 71-165,0 0 0,0 1 0,0-1-1,0 0 1,0 1 0,1-1 0,-1 1 0,3-3 0,95-81 85,-96 82-83,1 1 1,-1-1 0,1 1-1,0 0 1,0 0 0,6-2 0,101-42 62,21 0-54,-74 28 4,265-69 11,-253 68-18,298-91 21,-294 85 30,285-113 25,-291 112-38,249-86 13,-305 108-65,-1 1 1,1 0 0,13-2-1,114-16 8,-84 16-33,58 0 1,-82 7-21,0 0 0,-1 2 1,1 1-1,33 11 0,-44-10 10,0 1-1,-1 2 1,0-1-1,-1 2 1,1 1-1,29 23 1,17 27-136,-41-35-450,80 107-148,-74-92-2162,32 39-8433,-144-187 8529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50.7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1666 1363 11296,'-83'-48'234,"80"46"-38,0 1 0,0-1 0,0 1-1,0 0 1,-5-2 0,-153-41 1423,156 43-1474,0 0 1,0 0 0,0 0-1,0 1 1,-1-1 0,-5 2 0,-116 2 874,75 0-858,0 2 0,0 2 0,0 3 0,-59 20 0,68-15-16,1 2-1,1 2 1,1 2 0,-49 33-1,-1 14 27,90-68-172,-12 10 127,-13 13-1,-73 74 128,0 11-169,90-100-42,1 0 1,1 1-1,-11 16 0,-69 123 131,5 17-105,81-165-69,-7 13 43,2 0 1,0 1-1,-5 19 0,-42 162 131,12 14-121,37-193-29,0 0-1,2 0 1,0 27 0,1-43-24,4 245 98,17 14-54,-19-236-3,1-1-1,11 43 1,64 224 84,24 13-89,-102-302-36,14 39 27,22 44 1,112 220 30,19 2-12,-167-305-46,72 116 168,120 154 4,10-14-75,-202-256-97,20 25 157,36 35 1,115 101 160,-9-35-187,-155-121-84,0 0 1,10 5-1,-12-8-9,0 0 1,0-1 0,1 0-1,4 0 1,15 4 28,0-2 1,1-1 0,-1-2 0,27-1-1,-26-4-34,0 0 0,0-2 0,45-18 0,-66 24-10,-1-1 0,0 1-1,0-1 1,0-1 0,4-2-1,-2-1 40,0 0 0,9-12 0,24-33 100,47-82 1,30-110-68,-116 243-95,49-118 148,-49 118-148,133-341 152,24-126-120,-34-26-27,-38-15-4,-70 354-1,-7-168 0,-31-55 7,23 377-7,-1-20 6,-1 1 0,0 0-1,-2 0 1,0 0 0,-13-33 0,-117-309 32,-47 10-32,169 327-9,-2 1 1,0 1-1,-2 0 1,-18-19 0,-237-267-6,58 101-485,0 3-1850,-433-454-11830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33.2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8905 496 11120,'-76'-41'201,"55"31"807,-126-41 327,135 48-1035,-19-4 1,-107-20 304,-22-1-421,92 17 130,-288-30 67,279 34-354,-337-24 69,324 26 225,-150-8 4,-13 0-202,142 8 165,-187-11 4,-19 0-179,184 9 162,-215-10 3,-14 0-144,214 9 254,-606-43 126,599 40-294,-638-34 46,631 39-258,-667-2-102,662 13-444,-249 27 3,0 12 299,416-44 236,-153 17-647,-191 18 1,23-1 479,125-14-1907,-202 20-5665,929-94 5814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19.8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301 1 11568,'0'0'4134,"-1"9"-3651,-10 113-45,7-73-318,-8 132 0,-1 43-76,6-104 58,-19 266 3,-6 64-94,16-227-63,-35 446 4,-8 87-80,41-481-465,-10 298-1,8-48 426,17-359-77,3-166 245,8 291-241,13-88 21,-12-140-640,16 65 0,-18-101 759,14 33 0,-15-47 39,-6-13 58,0 0 1,0 0-1,0 0 0,1 0 1,-1 1-1,0-1 0,0 0 1,1 0-1,-1 0 0,0 0 1,1 0-1,-1 0 0,0 0 1,0 0-1,1 0 0,-1 0 1,0 0-1,0 0 0,1 0 1,-1 0-1,0 0 0,1 0 1,1-1-6,0 1 1,0 0 0,0-1 0,0 1 0,0-1 0,0 0 0,0 0-1,0 0 1,0 0 0,0 0 0,-1 0 0,1 0 0,0-1 0,-1 1-1,1-1 1,-1 1 0,2-3 0,4-6-127,11-18 0,7-15-1111,54-55-6187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35.6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257 1 15328,'8'53'269,"-7"-35"1079,-1 115 450,-1-88-916,-4 112 3,-4 32-620,6-102 177,-1 157 3,0 24-388,2-161-215,-7 415-101,7-432-108,-3 91 1,-1-27 147,3-106-508,-16 97-302,16-137 695,-2-8-119,3-1 388,0 0-1,0-1 1,-1 1-1,1 0 1,0-1-1,0 1 1,0-1-1,0 0 0,1 1 1,-1-1-1,-2-3 1,-5-9-38,-13-24 0,22 38 103,-12-26-240,-14-41 1,-9-39-1753,-21-54-7728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36.3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 0 10848,'3'8'633,"-2"-8"-547,-1 0 0,0 0 1,0 1-1,0-1 0,0 0 0,0 0 0,0 0 0,0 0 1,0 0-1,0 1 0,1-1 0,-1 0 0,0 0 1,0 0-1,0 0 0,0 0 0,0 0 0,1 0 1,-1 1-1,0-1 0,0 0 0,0 0 0,0 0 0,1 0 1,-1 0-1,0 0 0,0 0 0,0 0 0,1 0 1,-1 0-1,0 0 0,0 0 0,0 0 0,0 0 1,1 0-1,-1 0 0,0 0 0,0 0 0,0-1 1,0 1-1,1 0 0,-7 30 1286,-9 43-1156,-9 69-28,22-130-179,-2 17 24,-9 123-46,10-124-252,-4 108-1071,1-73 288,6-59 861,3-5 123,2-4 15,11-22-1635,6-7-6589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36.7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604 171 9504,'7'2'352,"-6"-2"-325,-1 0-1,0 1 0,1-1 0,-1 0 0,0 0 0,1 0 0,-1 0 0,1 0 0,-1 0 0,0 0 0,1 0 0,-1 0 0,1 0 0,-1 0 1,0 0-1,1 0 0,-1 0 0,0 0 0,1 0 0,-1 0 0,1 0 0,-1-1 0,0 1 0,1 0 0,-1 0 0,0 0 0,1-1 0,-1 1 1,0 0-1,1 0 0,-1-1 0,0 1 0,0 0 0,1-1 0,7-10-402,-1 1-1,0-1 1,9-21 0,-15 30 375,4-9 190,5-19 1,-9 28 6,0-1-1,0 0 1,-1 0-1,1 0 1,-1 0-1,0 0 1,0 0-1,0 0 1,0 0-1,-1 0 1,1 0-1,-2-4 1,2 6-140,0 1 1,-1-1 0,1 1-1,-1 0 1,1-1 0,0 1-1,-1 0 1,1-1 0,-1 1-1,1 0 1,-1-1 0,1 1-1,-1 0 1,1 0 0,-1-1-1,1 1 1,-1 0 0,1 0-1,-1 0 1,-2-1 96,-6-2 63,0 1 1,0-1-1,0 2 0,0-1 0,-1 1 0,-10 1 0,11-1-161,4 1 83,-1 0 0,1 0 0,0 0 0,-1 1 0,-7 1 0,-3 1-12,-29 4 58,26-1 255,-84 35 152,82-31-276,-81 52 65,83-49-392,-84 62-470,95-68 570,-93 76-2879,100-83 2769,1 0 0,-1 1 0,1-1 1,0 1-1,-1-1 0,1 1 0,0-1 1,-1 1-1,1-1 0,0 1 0,-1-1 1,1 1-1,0-1 0,0 1 0,0-1 1,0 1-1,0-1 0,-1 1 0,1 0 1,0-1-1,0 1 0,0-1 0,0 1 1,1 0-1,-1-1 0,0 1 0,0-1 1,0 1-1,0-1 0,1 1 0,-1-1 1,0 1-1,0-1 0,1 1 0,-1-1 1,0 1-1,1-1 0,-1 1 0,1-1 1,-1 0-1,0 1 0,2 0 0,1 3-1250,5 14-7128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9:02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1183 1 12552,'-77'42'2669,"73"-40"-2470,-7 3 1547,11-5-1730,0 0 1,0 0-1,0 0 0,0 0 1,0 0-1,0 0 0,0 0 0,0 0 1,0 0-1,0 0 0,0 0 1,0 0-1,0 0 0,-1 0 0,1 0 1,0 0-1,0 0 0,0 0 1,0 0-1,0 0 0,0 0 0,0 1 1,0-1-1,0 0 0,0 0 1,0 0-1,0 0 0,0 0 0,0 0 1,0 0-1,0 0 0,0 0 1,0 0-1,0 0 0,0 0 0,0 1 1,0-1-1,0 0 0,0 0 1,0 0-1,0 0 0,0 0 0,0 0 1,0 0-1,0 0 0,0 0 1,0 0-1,1 0 0,-1 0 0,0 0 1,0 0-1,0 0 0,0 0 1,0 1-1,0-1 0,0 0 0,0 0 1,1 3 25,-27 29-4,17-23 82,-69 51 43,58-45-68,-111 60 69,99-58 64,-152 79 88,146-76-130,-149 80 69,151-81-100,-125 65 71,134-69-46,-80 52 66,106-66-232,-1 0 1,1 0 0,-1 0-1,1 0 1,0 0 0,-1 1-1,1-1 1,0 0 0,-2 4-1,3-5-14,-7 9 74,-12 21-1,16-22-54,0-1-1,0 1 1,-1 9 0,3-17-7,1 1 1,0 0 0,0 0-1,-1 0 1,1 0 0,0 0-1,0 0 1,0 0 0,0 0-1,0-1 1,0 1 0,1 0-1,-1 0 1,0 0 0,0 0-1,1 0 1,0 1 0,3 10 103,11 24 0,18 18-54,-33-54-62,3 4 16,0 0 0,0 0 0,0-1 0,4 5 0,55 52 64,12 1-37,-37-31 90,189 151 31,-180-146-142,164 120 2,-171-126-58,131 107-200,-136-111-740,143 82-319,-124-76-1399,53 33-6196,-247-149 6698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37.1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505 28 12376,'-24'-25'246,"24"25"-211,0 0-1,0 0 0,0 0 0,-1-1 1,1 1-1,0 0 0,0 0 0,0 0 1,-1-1-1,1 1 0,0 0 0,0 0 1,-1 0-1,1 0 0,0 0 0,0 0 1,-1 0-1,1 0 0,0 0 0,0 0 1,-1-1-1,1 1 0,0 0 0,-1 1 1,1-1-1,0 0 0,0 0 1,-1 0-1,1 0 0,0 0 0,0 0 1,-1 0-1,1 0 0,0 0 0,-1 1 1,-83 25 1599,63-19-859,-95 31 158,94-32-938,-17 7 176,-111 33-4553,111-34-2423,92-28 5116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37.4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87 1 12824,'3'12'136,"-2"-8"80,0 1 0,-1 0 0,1-1 0,0 8 0,4 47 1118,-4-52-1127,0-1 0,-1 1-1,0 0 1,0 9 0,-1 2-47,0 35 17,0-27 111,-6 133 33,5-124-468,-16 139-186,14-143-453,-11 91-313,12-103 326,0-9 529,0 1 0,0 0 0,-7 13 0,10-24 237,-1 0 0,1 1 0,0-1 1,0 0-1,0 0 0,0 0 0,0 0 0,0 0 1,0 0-1,0 0 0,0 1 0,0-1 1,-1 0-1,1 0 0,0 0 0,0 0 1,0 0-1,0 0 0,0 0 0,0 0 1,-1 0-1,1 0 0,0 0 0,0 0 1,0 0-1,0 0 0,0 0 0,-1 0 0,1 0 1,0 0-1,0 0 0,0 0 0,0 0 1,0 0-1,0 0 0,-1 0 0,1 0 1,0 0-1,0 0 0,0 0 0,0 0 1,0 0-1,0 0 0,-1-1 0,1 1 0,0 0 1,0 0-1,0 0 0,0 0 0,0 0 1,0 0-1,0 0 0,0-1 0,0 1 1,0 0-1,0 0 0,0 0 0,-1 0 1,-2-9-75,-4-24-1465,-5-10-5940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37.8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10224,'0'10'471,"0"-17"816,1 5-771,-1 2-509,0 0 1,1 0-1,-1 0 1,0 0 0,1 0-1,-1 0 1,0 0-1,1 0 1,-1 0-1,0 0 1,1 0-1,-1 0 1,0 0 0,1 1-1,-1-1 1,0 0-1,1 0 1,-1 0-1,0 1 1,0-1-1,1 0 1,-1 0 0,8 6-23,-1 0 0,-1 0 0,1 0 0,-1 1 0,6 7 0,26 28 82,22 17 88,-17-19 508,-25-23-408,19 21 0,36 43 226,-60-62-186,46 89 120,-57-104-369,-1-1 1,1 0 0,-1 0 0,0 1 0,1 4 0,18 118 332,-19-124-363,-1 0 0,0 0 1,0 1-1,0-1 0,0 0 1,0 0-1,0 0 0,-1 0 1,1 0-1,-2 2 1,-3 15 73,-10 21 0,-16 18-85,31-58-5,-1 3-22,-1-1 0,1 1 1,-1-1-1,0 1 0,0-1 1,-3 4-1,-41 35-126,-7-7 9,50-32 48,0 0 0,0-1 1,0 1-1,0-1 0,-4 1 0,-51 13-450,-1-9 415,23-2-1639,-34 8-5036,164-28 5105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39.5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1 105 8696,'0'0'1360,"2"-7"-227,14-47 1000,-14 42-1816,3-14 850,-3 20-426,-2 13 15,0-1-676,-1 20 482,5 105 46,-2-87-282,5 103 1,0 28-210,-6-95 143,-1 147 0,-2 22-162,1-149 130,1 146 4,-1 43-184,-2-45-43,-2-68-84,3-119-321,-6 49 0,-1-26 190,9-79 169,0 0 0,-1 0 1,1 0-1,0 0 0,0 0 0,0 0 1,0 0-1,0 0 0,0 0 0,0 0 1,0 0-1,0 0 0,0 0 0,0 0 1,1 2-1,0-3 9,-1 1 1,0 0 0,0-1-1,1 1 1,-1-1-1,1 1 1,-1 0 0,1-1-1,-1 1 1,1-1-1,-1 0 1,1 1-1,-1-1 1,2 1 0,-2-1 20,0 0 1,0 0 0,1 0-1,-1 0 1,0 0-1,1 1 1,-1-1 0,0 0-1,1-1 1,-1 1 0,0 0-1,1 0 1,-1 0 0,0 0-1,1 0 1,-1 0-1,0 0 1,0 0 0,1 0-1,-1-1 1,1 1 0,1-2-6,-1 0 0,1 0 0,0 0 0,-1 0 0,1 0 0,1-3 0,-3 5 16,0 0-91,0-1-1,0 1 1,1-1-1,-1 1 0,0-1 1,0 1-1,1 0 1,-1-1-1,0 1 1,1 0-1,-1-1 1,0 1-1,1 0 1,-1-1-1,1 1 1,-1 0-1,0 0 1,1-1-1,-1 1 0,1 0 1,-1 0-1,2 0 1,13-5-7830,-36 11 5949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40.8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85 0 11656,'-10'78'1136,"-5"14"129,12-69-618,-16 109 178,15-105-577,-17 107 80,17-110-200,-1 18 176,2-1 1,2 53-1,4-84-11,1-4-213,0 1 0,0-1 0,0-1 0,6 7 0,-2-8 162,-1-1-179,0-2 0,0 1 0,0-1 0,0 0 0,0 0 0,1-1 1,-1 0-1,10-1 0,70-7 245,-4-5 15,-44 5-34,-18 5-122,-2 1-99,22-6-1,9-2-183,-70 5-1386,19 5 1414,-1 0 0,1 0 1,-1-1-1,1 1 0,0-1 1,-1 1-1,1-1 0,0 1 1,0-1-1,-1 0 0,1 1 1,-1-2-1,-4-2-79,-14-9 14,20 13 147,-1 0 0,1-1 0,0 1 0,-1 0 0,1-1 0,-1 1 0,1 0 0,0-1 0,-1 1 0,1-1 0,0 1 0,-1 0 0,1-1 0,0 1 0,0-1 0,0 1 0,-1-1 0,1 0 0,-19-57-867,15 43-372,-19-54-8668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41.3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305 62 11120,'-2'-1'147,"0"1"1,0-1 0,0 0 0,0 0 0,0 0 0,0 0-1,0-1 1,0 1 0,0-1 0,0 1 0,1-1 0,-1 1-1,1-1 1,-1 0 0,-1-3 0,1 3 64,1 0 0,0 0 0,-1 0-1,1 0 1,-4-2 0,0-1-132,4 4-58,0 0 0,0 0 1,0 0-1,0 0 0,0 0 0,-1 0 1,1 0-1,0 0 0,-1 0 1,1 0-1,-1 1 0,1-1 1,0 0-1,-1 1 0,0 0 1,1-1-1,-1 1 0,1 0 1,-1 0-1,1 0 0,-1 0 1,0 0-1,1 0 0,-1 0 1,1 0-1,-1 1 0,1-1 1,-1 1-1,-2 0 0,3-1-3,1 1-18,-1-1 0,0 0 0,1 0 1,-1 1-1,1-1 0,-1 0 0,1 1 1,-1-1-1,1 0 0,-1 1 0,1-1 1,-1 1-1,1-1 0,0 1 0,-1 0 1,-62 68 39,49-51 46,-51 83 27,54-79-59,-28 88 36,34-89 10,-1 73 36,6-93-130,0 1 0,0 0 0,0-1 0,1 1-1,-1 0 1,0-1 0,2 4 0,4 13 34,18 33 1,-24-50-38,1 0 0,-1-1 0,0 1 1,1 0-1,-1-1 0,1 1 1,0 0-1,-1-1 0,1 1 0,-1-1 1,1 1-1,0-1 0,1 2 1,26 13 55,-24-14-59,-1 1 0,1-1 1,0 0-1,0 0 0,0 0 1,0-1-1,0 1 0,4-1 1,-5 0-2,0-1 0,0 1 0,-1-1 0,1 0 0,-1 0 0,1 0 0,0 0 1,-1 0-1,0-1 0,1 1 0,-1-1 0,4-3 0,-1 1-2,0-1-1,7-10 1,-11 14 1,0 0-3,0-1 0,0 1 1,0-1-1,0 1 0,-1-1 1,1 1-1,0-1 0,0-2 1,28-117-49,-26 94-8,-10-108-35,3 109-17,1 13 37,-2-14-90,-1 1 0,-12-33 1,14 48-57,-3-9-317,-10-19 1,17 38 478,-3-3-521,3 4 576,0 0-1,0 0 1,0 0 0,0 0 0,0 0-1,0 0 1,0 0 0,-1 0 0,1 0 0,0 0-1,0 0 1,0 0 0,0 0 0,0 0-1,0 0 1,0 0 0,0 0 0,0 0 0,0 0-1,0 0 1,0 0 0,-1 0 0,1 0-1,0 0 1,0 0 0,0 0 0,0 0 0,0 0-1,0 0 1,0 0 0,0 0 0,0 0-1,0 0 1,0 0 0,0 0 0,0 0 0,0 1-1,0-1 1,0 0 0,0 0 0,-1 0-1,1 0 1,0 0 0,0 0 0,0 0-1,0 0 1,0 0 0,0 0 0,0 0 0,0 0-1,0 1 1,0-1 0,0 0 0,0 0-1,0 0 1,0 0 0,0 0 0,1 0 0,5 7-155,99 86-1562,-6-7-5959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41.7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193 5 8608,'5'0'1719,"-5"-2"-326,0 2-1366,0 0-1,0 0 0,-1 0 1,1-1-1,0 1 0,0 0 1,0 0-1,-1 0 0,1 0 0,0 0 1,0-1-1,-1 1 0,1 0 1,0 0-1,0 0 0,-1 0 1,1 0-1,0 0 0,-1 0 1,1 0-1,0 0 0,0 0 0,-1 0 1,1 0-1,0 0 0,0 0 1,-1 0-1,1 0 0,0 0 1,0 0-1,-1 1 0,-4 2 64,1-1 0,-1 2 0,1-1 0,-1 0 0,-5 8 0,3-5-43,-2 4 181,-42 67 117,41-59-11,-41 81 136,50-96-411,-1-1 0,1 1 0,0 0 0,0-1 0,-1 6 0,-17 90 438,18-80-130,2 5-117,6 31 0,-7-53-223,0 0 0,1 0 0,-1 0 1,0 0-1,1 1 0,-1-1 0,1 0 1,-1 0-1,1 0 0,0 1 0,8 9 102,0 0 0,17 16 0,-14-20 4,20 5 1,-20-9-120,20 1 0,0-4-219,0 0 1,37-7 0,-51 5 68,47-5-932,-50 4 600,-3 1 269,0 0 0,0 0 1,14 1-1,18 4-1704,-4-1-6323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42.3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370 1 13536,'-9'75'260,"-15"55"2555,18-103-2611,-1 14 556,-17 96 0,-6 24-513,19-89 226,-15 124 1,1 17-377,17-124-82,-25 378 23,28-377 44,-3 316 22,7-337-98,-1 70 1,0-23-27,2-80-85,1 78-138,-1-113 210,0-1-1,1 1 1,-1-1-1,0 1 1,0-1-1,0 1 1,0-1-1,0 1 1,0-1-1,0 1 1,0-1-1,-1 1 1,1-1-1,0 1 1,0-1-1,0 0 1,0 1 0,-1-1-1,1 1 1,0-1-1,0 1 1,-1-1-1,1 0 1,0 1-1,-1-1 1,1 0-1,0 1 1,-1-1-1,0 1 1,-5-3-155,6 2 167,-1-1-55,1 1 76,-1 0-1,0-1 1,1 1 0,-1 0 0,1-1 0,0 1-1,-1-1 1,1 1 0,-1-1 0,1 1 0,0-1 0,-1 1-1,1-1 1,-1 0 0,-11-19-1243,-50-83-11,42 69-753,-17-27-5199,87 143 5418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43.3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 1116 10672,'0'-4'506,"0"1"0,-1 0 0,0 0 0,1 0 0,-3-5 1,2 5-344,0 1-110,1 0 1,-1 0 0,1 0 0,0 0 0,-1 0-1,1 0 1,0 0 0,1-4 0,-1-5 22,-4-36-35,3-7-49,-2-24 7,-1-7 1,0-8 0,-4-88-2,7 149-4,0-44-1,1-10 6,1-23 33,-1 108-23,0 0-1,0 1 1,0-1 0,0 1 0,0-1 0,0 1 0,0-1 0,0 1 0,0-1 0,0 0 0,0 1 0,0-1 0,1 1 0,-1-1 0,0 1 0,0-1 0,1 0 0,-1 1-3,1-1 1,-1 0-1,0 1 0,1-1 1,-1 1-1,1 0 0,-1-1 1,0 1-1,1-1 0,-1 1 1,1 0-1,-1-1 0,1 1 1,0 0-1,-1-1 0,1 1 1,-1 0-1,1 0 1,-1 0-1,1-1 0,0 1 1,-1 0-1,1 0 0,-1 0 1,1 0-1,0 0 0,-1 0 1,1 0-1,0 0 0,-1 1 1,1-1-1,-1 0 0,1 0 1,-1 0-1,1 1 1,0-1-1,0 1 0,-1-1 5,1 0 1,-1 1-1,0-1 0,1 0 0,-1 1 1,0-1-1,0 0 0,1 1 0,-1-1 0,0 1 1,0-1-1,1 1 0,-1-1 0,0 1 1,0-1-1,0 0 0,0 1 0,0 0 1,29 100 272,-22-73-144,21 144 68,-20-131-8,37 185 88,-37-189-47,24 75 103,-27-100-96,-4-11-227,-1 0-1,1 0 1,0 0 0,0 0 0,0 0 0,0 0 0,0-1-1,0 1 1,0 0 0,1 0 0,-1 0-16,-1-1 0,1 0 0,0 0-1,-1 0 1,1 0 0,-1 0 0,1 0 0,0 1 0,-1-2 0,1 1 0,0 0 0,-1 0 0,1 0-1,-1 0 1,1 0 0,0 0 0,-1-1 0,1 1 0,-1 0 0,1-1 0,-1 1 0,1 0 0,0-1-1,-1 1 8,1-1 0,-1 1-1,1 0 1,-1-1 0,0 1-1,1-1 1,-1 1 0,0-1-1,1 1 1,-1-1 0,0 1-1,0 0 1,1-1 0,-1 0-1,0 1 1,0-1 0,0 1-1,0-1 1,24-104 289,-20 77-146,20-132 42,-20 120-164,19-217-13,-17 209-118,18-142-130,-19 162-346,-4 23 477,2-9-156,1 0-1,11-28 1,-15 42 233,0 0-1,0 0 0,0 0 1,0 0-1,0-1 0,0 1 1,1 0-1,-1 0 1,0 0-1,0 0 0,0-1 1,0 1-1,0 0 1,0 0-1,0 0 0,0 0 1,0-1-1,1 1 0,-1 0 1,0 0-1,0 0 1,0 0-1,0 0 0,0 0 1,1 0-1,-1 0 0,0-1 1,0 1-1,0 0 1,0 0-1,1 0 0,-1 0 1,0 0-1,0 0 1,0 0-1,0 0 0,1 0 1,-1 0-1,0 0 0,0 0 1,2 1-29,0-1 1,-1 1 0,1 0-1,-1 0 1,1-1-1,-1 1 1,1 0 0,-1 0-1,0 1 1,1-1-1,-1 0 1,0 0 0,0 1-1,0-1 1,0 0-1,0 1 1,0-1-1,0 1 1,-1-1 0,2 3-1,-1-2 19,4 12-156,16 86-456,-14-62-635,20 89-7196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43.8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86 0 10848,'0'0'63,"0"0"1,0 0-1,-1 1 1,1-1-1,0 0 0,0 0 1,0 0-1,-1 0 1,1 0-1,0 0 1,0 1-1,0-1 1,0 0-1,0 0 1,-1 0-1,1 0 1,0 1-1,0-1 0,0 0 1,0 0-1,0 0 1,0 1-1,0-1 1,0 0-1,0 0 1,0 1-1,0-1 1,0 0-1,0 0 0,0 0 1,0 1-1,0-1 1,0 0-1,0 0 1,0 0-1,0 1 1,0-1-1,0 0 1,0 0-1,0 0 1,0 1-1,0-1 0,0 0 1,1 0-1,-1 0 1,0 1-1,0-1 1,0 0-1,0 0 1,1 0-1,-1 0 1,0 0-1,0 1 1,0-1-1,0 0 0,1 0 1,-1 0-1,0 0 1,0 0-1,1 0 1,-1 0-1,-3 2 172,-24 30 49,20-20-296,-23 79-15,25-70-59,-4 32-1,3 15 70,6-46 22,1 0 0,1-1 0,5 23 0,-2-28 96,2 2-20,14 26 1,-14-37 98,-5-5-160,1-1 0,-1 1 0,1-1 0,0 0 0,-1 0 0,1 0 0,0 0 0,0-1 0,-1 1 0,5-1 0,-7 0-20,0 0 1,1 0-1,-1 0 1,0 0 0,0 0-1,1 0 1,-1 0 0,0 0-1,0 0 1,1 0 0,-1 0-1,0 0 1,0 0 0,1 0-1,-1-1 1,0 1-1,0 0 1,1 0 0,-1 0-1,0 0 1,0-1 0,0 1-1,1 0 1,-1 0 0,0 0-1,0-1 1,0 1 0,0 0-1,0 0 1,1-1 0,7-13 7,1 0 0,7-20 1,-11 18-2,5-27-1,-5-14-3,-2-36 40,-3 87-30,-2-38 84,2 44-92,0 0 1,0 0-1,0 0 0,0 0 1,0 0-1,0 0 0,0 0 1,0 1-1,0-1 0,0 0 0,0 0 1,0 0-1,-1 0 0,1 0 1,0 0-1,0 0 0,0 0 0,0 0 1,0 0-1,0 0 0,0 0 1,0 0-1,0 0 0,0 0 1,0 0-1,0 0 0,0 0 0,-1 0 1,1 0-1,0 0 0,0 0 1,0 0-1,0 0 0,0-1 0,0 1 1,0 0-1,0 0 0,0 0 1,0 0-1,0 0 0,0 0 1,0 0-1,0 0 0,0 0 0,0 0 1,0 0-1,0 0 0,0 0 1,0 0-1,-1 0 0,1 0 0,0-1 1,0 1-1,0 0 0,0 0 1,0 0-1,0 0 0,0 0 1,0 0-1,0 0 0,0 0 0,0 0 1,0 0-1,1 0 0,-1 0 1,0-1-1,-4 6 67,2-1-48,-5 19-12,-11 71-84,4 31-834,14-122 871,0 15-784,8 54-201,-8-72 1014,0 1-1,0-1 1,0 0 0,0 0 0,0 1-1,0-1 1,0 0 0,0 0-1,0 1 1,0-1 0,0 0 0,0 1-1,0-1 1,0 0 0,0 0 0,1 1-1,-1-1 1,0 0 0,0 0-1,0 1 1,0-1 0,1 0 0,-1 0-1,0 0 1,0 1 0,0-1 0,1 0-1,-1 0 1,0 0 0,0 0-1,1 1 1,-1-1 0,1 0 0,1 1-49,1-1-1,-1 1 1,1-1 0,0 0 0,-1 0 0,1 0 0,-1 0 0,1 0 0,0-1 0,-1 1 0,1-1 0,-1 1 0,3-2 0,7-1-980,35-3-6711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7:54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64 533 7536,'2'60'122,"-2"-55"56,0-1 0,0 0 0,1 0 0,-1 0 0,3 8 0,1 0-12,-2 0-72,5 19 560,11 26 967,-13-38-434,-12-43-730,-16-60 254,19 68-642,-1-7 238,-21-109 131,21 106-83,-18-99 146,19 102-146,3 13-210,-3-22 286,1-40-1,8 10 233,-5 59-594,1 0 0,0 0 0,0 0 0,0 0 0,1 0 0,-1 0-1,0 0 1,1 1 0,0-1 0,0 0 0,0 1 0,0 0 0,4-4 0,-4 4-17,-2 2-33,0-1 0,1 1 0,-1 0 0,0-1 0,1 1 0,-1 0 0,1-1 0,-1 1 0,1 0-1,-1 0 1,0 0 0,1-1 0,-1 1 0,1 0 0,-1 0 0,1 0 0,18-5 45,1 2 0,-1 0 0,40-1 0,-51 4-311,0 0 0,0 0 0,-1-1 0,1-1 0,0 1 0,7-4-1,39-24-1871,-52 28 2080,0 0 1,-1 1-1,1-1 1,0 0-1,0 1 1,0-1-1,0 1 1,3-1 0,3 0-16,24-8-1724,19-2-6908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9:08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170 137 9144,'38'17'475,"-25"-11"-107,-11-5-216,-4-2-47,-8-2-49,3 0-174,0 1-1,-14-8 0,-70-42-1572,58 27 1838,24 16 390,0 0-1,0-1 1,1 0 0,-8-13 0,15 19 1408,6 6-710,40 30 717,26 19-897,-69-49-948,0 0 0,1-1 0,-1 1 0,1-1 0,5 3 0,140 53 751,-111-44-438,181 59 172,-160-54-152,120 30 0,24 4-274,-114-33 220,143 25 1,13-5-250,-144-26 163,411 31 110,-404-37-162,462 22 121,-451-25-34,476 1 149,-481-7-96,151-8 4,-13-6-262,-159 10 130,112-8 0,-19 0-200,-118 9-20,83-2 0,-18 1-117,-127 6 30,0-1-1,-1 1 1,1 1 0,0-1 0,0 1-1,0-1 1,0 1 0,6 3 0,-11-4 47,121 38-422,-6 17 228,-97-45-1450,34 11 0,90 36-9848,-331-132 8647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44.3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56 1 10312,'2'10'205,"-2"-9"-100,1 0 0,-1 1 1,0-1-1,0 1 0,1-1 0,-1 1 0,0-1 1,0 1-1,-1 2 0,-2 22 863,-20 119 1039,14-101-1813,-14 83-188,22-125-23,1 0 1,0 0 0,0 0 0,0 0-1,0 0 1,1-1 0,-1 1 0,1 3 0,-1-4 12,1-1 1,-1 1-1,0-1 1,0 0-1,1 1 1,-1-1-1,0 1 1,0-1-1,1 0 1,-1 1-1,0-1 1,1 0-1,-1 0 1,1 1-1,-1-1 1,0 0-1,1 0 1,-1 1-1,1-1 1,-1 0-1,1 0 1,-1 0-3,1 0-1,-1 0 1,0 0 0,0 0 0,0 0-1,0 0 1,0 0 0,1 0-1,-1 0 1,0 0 0,0 0 0,0 0-1,0 0 1,0 0 0,0 0 0,1 0-1,-1-1 1,0 1 0,0 0-1,0 0 1,0 0 0,0 0 0,0 0-1,0 0 1,0 0 0,1-1 0,-1 1-1,0 0 1,0 0 0,0 0 0,0 0-1,0 0 1,0 0 0,0-1-1,0 1 1,0 0 0,15-31-251,-1-1 161,22-45 8,-11 18 8,-4 6 72,9-21 30,-30 71 1,2-1 0,-1 1 0,0 0-1,1 0 1,-1 0 0,1 0 0,0 0-1,0 0 1,0 1 0,0-1 0,3-2 0,-4 4-10,-1 1-5,1 0 0,-1 0 0,0 0 0,0 0 0,0 0 0,0 0 0,1 0 0,-1 0 0,0 0-1,0 0 1,0 0 0,0 0 0,1 0 0,-1 0 0,0 0 0,0 0 0,0 0 0,1 0 0,-1 0 0,0 0 0,0 0 0,0 0 0,0 0 0,0 0 0,1 0 0,-1 1 0,0-1 0,0 0 0,0 0 0,0 0 0,0 0 0,0 0 0,1 1-1,-1-1 1,0 0 0,0 0 0,0 0 0,0 1 0,4 6 55,-1-3-36,-2-2-16,0 0-1,0 0 0,-1 0 1,1 0-1,0 1 1,-1-1-1,1 0 0,-1 0 1,0 0-1,0 3 1,8 73 119,-5-14 142,-1-8-186,-1-35-48,1 31 20,-2-51-55,1 6 13,-1-7-16,0 0 1,0 0-1,0 0 1,0 0-1,0 1 0,0-1 1,0 0-1,0 0 1,0 0-1,0 0 1,0 0-1,0 0 0,0 1 1,0-1-1,0 0 1,0 0-1,1 0 1,-1 0-1,0 0 0,0 0 1,0 1-1,0-1 1,0 0-1,0 0 1,0 0-1,0 0 0,1 0 1,-1 0-1,0 0 1,0 0-1,0 0 1,0 0-1,0 0 0,0 0 1,1 0-1,-1 0 1,0 0-1,0 0 1,2-3 19,17-61 13,-8 32-21,3-9-9,1 8-3,0 6 1,-14 25 0,1 0-1,-1 0 1,0 1 0,1-1 0,0 0-1,2-1 1,-4 2-1,0 1 0,0 0 0,1 0 0,-1 0 0,0 0 0,0 0 0,0-1 0,0 1 0,1 0 1,-1 0-1,0 0 0,0 0 0,0 0 0,1 0 0,-1 0 0,0 0 0,0 0 0,1 0 0,-1 0 0,0 0 0,0 0 0,0 0 0,1 0 0,-1 0 0,0 0 0,0 0 0,0 0 0,1 0 0,-1 0 0,0 0 0,0 0 0,1 0 0,-1 0 0,0 0 0,0 1 0,0-1 0,0 0 0,1 0 0,-1 0 0,0 0 0,0 1 0,0-1 1,0 0-1,2 5-2,-1 0 1,0-1-1,0 1 1,0 0 0,0 0-1,-1 0 1,0 0-1,-1 7 1,1-7-34,0 26-312,-6 39 0,3-40-358,-12 67-1740,9-53-3520,15-103 4478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44.7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1 147 10488,'0'0'2936,"5"6"-2476,16 17-320,-12-14 101,42 19 44,-40-25-330,1-2 16,0-1 1,19-1 0,-30 1 15,-1 0 0,1 0 0,0 0 0,-1 0 0,1-1 0,0 1 1,-1 0-1,1 0 0,0-1 0,-1 1 0,1 0 0,0-1 0,0 0 1,6-4-37,-1-1 1,0 0-1,-1 0 0,10-12 1,-15 17 36,1 0 0,-1 1 0,1-1 0,-1 0 0,0 0 0,1 0 0,-1 0 0,0 0 0,1 1 0,-1-3 0,4-27-116,-3-7 103,-1 31 50,0 0 1,-1 0 0,1 1-1,-1-1 1,-1 1 0,1-1-1,-1 1 1,0-1 0,0 1-1,-1 0 1,1 0 0,-1 0-1,0 0 1,-1 0 0,-4-4-1,8 8-15,0 1 0,0 0 0,0 0 1,0 0-1,0 0 0,0 0 0,0 0 0,0 0 0,0-1 0,0 1 0,-1 0 0,1 0 0,0 0 0,0 0 0,0 0 0,0 0 0,0 0 1,0 0-1,-1 0 0,1 0 0,0 0 0,0 0 0,0 0 0,0 0 0,0 0 0,0 0 0,-1 0 0,1 0 0,0 0 0,0 0 1,0 0-1,0 0 0,0 0 0,-1 0 0,1 0 0,0 0 0,0 0 0,0 0 0,0 0 0,0 0 0,0 1 0,0-1 0,-1 0 0,1 0 1,-6 4 145,-1 1 0,1 0 1,-10 11-1,15-15-127,0-1 0,1 1 0,-1 0 0,1-1 1,-1 1-1,1 0 0,-1 0 0,1-1 0,0 1 0,-1 0 0,1 0 1,0 0-1,-1 1 0,-18 83 544,18-65-180,13 88 126,-12-105-480,1 0 0,0 0 0,0 0 1,0 0-1,2 3 0,50 93 217,-52-97-273,0 0 0,0-1 0,0 1 0,1 0 0,-1-1 0,0 0 1,1 1-1,2 1 0,24 16-126,35 19 0,-61-37 90,-1 0-1,1 0 0,0-1 0,0 1 0,0 0 0,0-1 0,0 0 1,-1 1-1,3-1 0,-4 0 54,14 2-268,23 0 1,-22-3 205,22-5 0,-31 5-423,0 1 0,-1-1-1,9 1 1,48-1-7020,-144 3 5633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58.3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1685 0 13000,'20'31'1545,"102"200"2524,-77-125-2791,-33-77-1217,-1 1 107,44 152 84,-52-171-176,0 0 0,1 14 0,19 122 156,-2 18-170,-19-152-35,-1 1 1,0 25-1,-7 121 58,-10 3-41,15-152-17,0-1-1,-1 0 1,0 0 0,-5 11-1,-42 121 108,-14-6-97,63-136-37,-4 7 9,1 0 0,-1 0 0,0-1 0,-1 0 1,-8 10-1,-84 90 49,-17-12-12,104-86 10,-1-1 0,-18 10 0,29-17-56,-130 68 172,-7-12-122,82-37 30,55-19-80,-134 41 80,1-9-10,133-32-70,-51 12 268,-205 44 85,144-33-246,29-2-54,69-17-27,1 2 1,0-1 0,-21 14 0,-11 13 47,42-30-25,0 0-1,1 1 0,-1-1 0,-4 7 1,-89 122 287,91-125-268,1 1 1,-5 11 0,-68 177 197,64-148-224,-9 68 1,5 50 52,12-81-35,3-44 146,1 83 1,-2 15-159,3-81-15,0 270 30,-8 162 197,6-456-205,-27 146 209,-9-48-10,38-131-253,0 1-1,0-1 0,0 0 1,0 0-1,0 0 0,0 0 1,0 1-1,0-1 0,0 0 1,0 0-1,0 0 0,0 0 1,0 1-1,0-1 1,0 0-1,0 0 0,0 0 1,0 0-1,0 0 0,0 0 1,-1 1-1,1-1 0,0 0 1,0 0-1,0 0 0,0 0 1,0 0-1,0 0 0,-1 0 1,1 0-1,0 1 1,0-1-1,0 0 0,0 0 1,-1 0-1,1 0 0,0 0 1,0 0-1,0 0 0,0 0 1,-1 0-1,1 0 0,0 0 1,0 0-1,0 0 0,0 0 1,0 0-1,-1-1 1,-1-8-108,4 4-260,31-43-201,-21 34-72,83-75-274,-65 61-2340,27-26-7559,-133 126 8147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8:59.7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11032,'40'12'214,"-33"-9"861,-2 2-704,-1-1 1,0 1-1,0 0 0,0 1 0,-1-1 1,5 9-1,13 32 443,14 73 408,-33-111-1167,4 19 207,27 125 91,-26-119-180,29 141 71,-29-136-64,27 176 38,-28-178-212,-4-21 40,18 148-884,-27-187-1001,-3-16 1608,6 22-1,-11-103-1836,0 10-6905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00.0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0 159 12376,'12'3'520,"-10"-2"-268,0 0 0,0-1 1,1 1-1,-1-1 0,0 0 0,0 1 0,0-1 0,0 0 1,0 0-1,1-1 0,-1 1 0,0 0 0,0-1 0,0 1 1,0-1-1,0 1 0,0-1 0,0 0 0,3-2 0,-1 0-96,-2 1-59,-1 1 0,0 0 0,0 0 0,1 0 0,-1 1 0,1-1 0,-1 0 0,4-1-1,57-28 764,-50 24-639,19-7-1,-19 8-94,17-9 1,1 0 42,-10 5-255,0-1 0,23-15-1,-41 23 173,1 0-441,-1 1 1,1-1-1,-1 0 0,1 1 0,-1 0 0,7-3 0,3 1-2250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00.3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1 189 12824,'22'-88'292,"-19"80"328,1 5 220,0 3-677,1-1 1,-1 1 0,0 0 0,1 0-1,-1 0 1,0 1 0,0-1 0,1 1 0,-1 0-1,0 1 1,8 2 0,0 1 600,1 0-1,22 4 1,-19-5-607,-14-4-115,-1 1 0,0-1 1,0 0-1,0 0 0,0 1 1,0-1-1,1 0 0,-1 0 1,0 0-1,0 0 0,2-1 1,41-4 469,12-7-410,-30 5-278,0-1 0,-1 0 0,34-19 0,-9 5-1892,-45 19 1820,1 0 0,1 0 0,-1 1 0,0 0 0,11-2 0,-6 2 157,3-3-1915,15-4-5295,-67 21 5488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00.9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25 8344,'2'37'37,"-2"-37"-31,0 0-1,0 0 1,0 0-1,0 0 1,0 0-1,0 0 1,0 1-1,0-1 1,0 0-1,0 0 1,0 0-1,0 0 1,0 0 0,0 0-1,0 0 1,0 0-1,0 0 1,0 0-1,0 0 1,0 0-1,0 0 1,0 1-1,0-1 1,0 0-1,0 0 1,1 0 0,-1 0-1,0 0 1,0 0-1,0 0 1,0 0-1,0 0 1,0 0-1,0 0 1,0 0-1,0 0 1,0 0-1,0 0 1,0 0-1,0 0 1,0 0 0,0 0-1,1 0 1,-1 0-1,0 0 1,0 0-1,0 0 1,0 0-1,0 0 1,0 0-1,0 0 1,0 0-1,0 0 1,0 0 0,0 0-1,0 0 1,1 0-1,-1 0 1,4-6 512,6-13 649,-7 12-730,17-22 1526,-20 28-1904,1 1 0,-1 0 1,1 0-1,0 0 0,-1-1 0,1 1 1,-1 0-1,1 0 0,0 0 0,-1 0 1,1 0-1,0 0 0,-1 0 0,1 0 1,0 0-1,-1 0 0,1 1 0,-1-1 0,2 0 1,-1 1 55,12 3 97,-12-4-191,-1 1 1,1-1-1,-1 0 1,1 1-1,-1-1 0,1 0 1,-1 1-1,0-1 1,1 1-1,-1-1 0,1 1 1,-1-1-1,0 1 1,0-1-1,1 1 0,-1-1 1,0 1-1,0 0 1,49 98 526,-40-70-247,42 157 120,-40-138-146,15 93 3,0 15-190,-16-95 74,23 217 60,-29-232-102,15 173 98,-20-197-568,2-22 341,-1 0 0,-1 0 0,1 0 0,0 1 1,0-1-1,0 0 0,0 0 0,0 0 0,0 0 1,0 1-1,0-1 0,0 0 0,0 0 0,0 0 0,0 0 1,0 1-1,-1-1 0,1 0 0,0 0 0,0 0 1,0 0-1,0 0 0,0 0 0,-1 1 0,1-1 1,0 0-1,0 0 0,0 0 0,0 0 0,-1 0 1,1 0-1,0 0 0,0 0 0,0 0 0,0 0 1,-1 0-1,1 0 0,0 0 0,0 0 0,0 0 1,-1 0-1,1 0 0,0 0 0,0 0 0,0 0 0,0 0 1,-1 0-1,1 0 0,0 0 0,0-1 0,0 1 1,0 0-1,-1 0 0,1 0 0,0 0 0,0 0 1,0 0-1,0-1 0,0 1 0,-3-7-776,-15-84-192,-7-58-1157,5 30-6332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01.3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262 1 13272,'-9'5'-293,"2"-1"892,0 0 0,0 0-1,0-1 1,-1 0 0,1 0-1,-13 2 1,18-4-534,0 0 0,-1 1 1,1-1-1,0 1 0,0 0 0,0 0 0,0-1 0,0 1 0,-3 5 0,2-4-52,0 0-32,0-1 0,0 1 0,1 0 0,-1 0 0,-2 4 0,-4 5 0,-2 0 10,-15 18-92,12-14 82,2 2 0,0-1-1,2 1 1,0 1 0,0 0-1,2 1 1,-10 33 0,17-48 17,0 0 1,0 0 0,0 8-1,2-5 12,0-1 0,1 1-1,-1 0 1,2 0-1,4 11 1,-1-7 276,41 54 116,-36-53-114,65 55 125,-23-24 220,-1-5-401,14 9-66,-56-38-180,2 5-58,12 22-1,-24-37 39,0 1 0,1-1 0,-1 1 0,0-1 0,0 1 0,0-1 0,1 0 0,-1 1 0,0-1 0,0 1 0,0-1 0,0 1 1,0-1-1,0 1 0,0-1 0,0 1 0,0-1 0,0 2 0,-1 2-55,0 0 0,-1 0 0,1 0 1,-1 0-1,0 0 0,0 0 0,0-1 0,0 1 1,-4 3-1,6-6 18,-1 0 1,1-1-1,-1 1 0,1-1 1,-1 1-1,1-1 0,-1 1 1,1-1-1,-1 1 1,0-1-1,1 1 0,-1-1 1,0 0-1,1 1 0,-2-1 1,1 0 71,1 0-1,0 0 1,-1 0 0,1 0 0,-1 0-1,1-1 1,0 1 0,-1 0 0,1 0-1,0 0 1,-1-1 0,1 1 0,0 0 0,0-1-1,-1 1 1,1 0 0,-1-1 0,1 0-180,-1 1 0,1-1 0,-1 0 0,1 1 0,-1-1 0,0 1 0,1-1 0,-1 1 0,0 0 0,0-1 0,1 1 0,-3-1 0,-7-1-7743,24 5 5950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02.0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86 2 14256,'-15'4'199,"10"-3"48,1 0 0,0 0 0,0 0 0,-1-1 0,-5-1 1805,10 1-2013,7-3 1477,11-2-400,-17 7-1128,-1 15-1,0-1-1,-1 0 1,0 0 0,-5 21 0,0-2 5,-9 84-37,12-90 20,-6 63 3,-3 49 18,4 74 4,5 11 18,3-123 68,7 184 1,41 804 258,-29-791-153,73 607 472,-34-406-221,-34-1 129,-24-466-500,-14 347 691,10-342-711,0 4-42,-16 156-831,2-66-972,15-115 1001,0 58-2630,1-41-5544,4-82 6737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03.2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34 287 13088,'11'19'222,"-9"-14"2165,-5-6-1286,-7-5-478,9 5-403,-16-11 260,16 11-432,-9-10 573,6 2-498,9 14-164,7 6-49,-1 1 75,-9-9 28,1 1-1,-1-1 0,0 0 0,0 0 1,0 1-1,0-1 0,-1 1 0,0 0 0,1-1 1,-1 1-1,0 0 0,0 5 0,9 31 53,25 63-55,-28-78-4,29 120 6,-29-116 8,26 110 11,-27-114 2,19 90 113,-24-106-159,5 14 345,2 40 1,-15-71-273,4 4-56,-5-18 5,6 18-6,-33-105 7,27 82-30,-32-125-24,32 120-56,-25-129-33,28 129 68,5 32 64,-31-239-85,25 131 77,5 74 7,2 21 3,1 1-1,7-24 1,-9 36-1,0-1 1,1 0-1,-1 1 1,0-1-1,0 0 1,1 1-1,-1-1 1,0 1-1,1-1 0,-1 0 1,1 1-1,-1-1 1,1 1-1,-1-1 1,1 1-1,0-1 1,19-14 9,29-18 1,-48 32-7,1 0 0,-1 0 0,1 1-1,0-1 1,-1 0 0,1 1 0,0-1 0,2 0 0,11-1 5,0 0 0,-1 0 1,1 2-1,0 0 0,0 0 1,0 1-1,-1 1 0,1 1 1,-1 0-1,1 1 0,-1 0 1,23 11-1,-21-7 7,1 2 1,-2 0-1,28 23 1,-36-27-11,1 2 1,-1-1-1,0 1 1,0 0-1,-1 1 0,0-1 1,9 20-1,-15-28-3,0 1 0,1-1 0,-1 1 0,0 0 0,0-1 0,0 1-1,0 0 1,1-1 0,-1 1 0,0-1 0,0 1 0,0 0 0,-1 0-1,-1 15 20,0 0 0,-6 16 0,8-31-14,-1 0 1,1 1 0,-1-1-1,1 0 1,-1 0 0,0 0-1,1 1 1,-1-1 0,-2 2-1,-16 19 54,-30 26 0,30-35 38,-101 46 15,95-49-140,-114 29-841,60-21-108,72-16 141,7-1 546,5 0 60,26-3-2038,-14 2-5700,-39 0 5981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8:51.8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 0 24575,'0'3'0,"0"7"0,-6 17 0,-2 18 0,0 23 0,2 18 0,2 10 0,1 2 0,2-8 0,0-11 0,1-16 0,4-19 0,0-10 0,0-12-8191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04.8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14616,'7'7'1760,"2"3"335,24 34-1168,-23-31-650,12 22 1,-11-16-200,33 62-14,45 131-60,-87-208-4,16 48 22,30 100 3,2 17-10,-33-104 31,43 223 12,-51-240-52,5 52 1,-8-14-67,-4-59-245,-2-22 243,0 11-97,0 0-1,-3 23 1,2-36-221,0-4-134,-7-19-379,-2-24 661,4 21-1980,-4-15-5836,24 89 6050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05.4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1 470 15152,'0'0'5787,"9"-6"-5173,-6 4-596,11-8 101,-1 0 1,-1-1 0,1 0-1,10-13 1,3-10-16,-13 19-98,75-68 8,-68 66 14,86-74 26,-86 74 28,-20 17-82,152-115 122,-145 111-245,0-1 0,10-4 1,-6 4-76,-11 5 171,1 0 1,-1-1 0,0 1 0,0 0-1,0 0 1,0 0 0,0 0-1,0 0 1,0 0 0,0 0 0,0 0-1,1 0 1,-1 0 0,0 0 0,0 0-1,0 0 1,0 0 0,0 0-1,0 0 1,0 0 0,0 0 0,1 0-1,-1 0 1,0 0 0,0 0 0,0 0-1,0 0 1,0 0 0,0 0-1,0 0 1,0 0 0,0 1 0,1-1-1,-1 0 1,0 0 0,0 0 0,0 0-1,0 0 1,0 0 0,0 0-1,0 0 1,0 0 0,0 0 0,0 0-1,0 1 1,0-1 0,0 0 0,0 0-1,0 0 1,0 0 0,0 0-1,0 0 1,0 1 0,0 3-262,-2 1 235,-3 7-3041,3-1-6048,5-25 6893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05.8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12912,'3'8'152,"4"18"1056,15 76 321,-16-75-681,34 133 282,-31-123-588,49 181 150,-44-169-506,67 231 70,-66-228-94,53 191 70,-38-112-678,-37-207-1843,5 53 2062,2-46 1,0-40-1806,0-57-7901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06.2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172 0 12912,'-20'52'255,"20"-52"-240,-1 1 88,1-1 0,0 1 0,-1 0-1,1 0 1,-1-1 0,1 1 0,0 0 0,0 0 0,-1 0-1,1-1 1,0 1 0,0 0 0,0 0 0,0 0-1,0 0 1,0-1 0,0 1 0,0 0 0,1 0-1,-1 0 1,0 0 0,0-1 0,1 1 0,-1 0-1,0 0 1,1-1 0,-1 1 0,1 1 0,0-1 64,-1-1-102,1 0-1,-1 0 1,0 1-1,0-1 0,0 0 1,1 0-1,-1 0 0,0 0 1,0 1-1,1-1 1,-1 0-1,0 0 0,0 0 1,1 0-1,-1 0 0,0 0 1,0 0-1,1 0 1,-1 0-1,0 0 0,0 0 1,1 0-1,-1 0 0,0 0 1,1 0-1,-1 0-37,0 0-1,1 0 1,-1 0-1,0 0 1,0 0-1,1 0 1,-1 0-1,0 0 1,0 0-1,1 0 1,-1 0-1,0 0 1,0 0-1,1 0 1,-1 0-1,0 0 1,0 0-1,0 0 1,1 1-1,-1-1 1,0 0-1,0 0 1,0 0-1,1 0 0,-1 0 1,0 1-1,0-1 1,0 0-1,0 0 1,1 0-1,-1 1 1,0-1-1,0 1-23,-1 0-1,1 0 0,-1-1 0,0 1 0,1 0 0,-1-1 0,1 1 0,-1 0 1,0-1-1,0 1 0,0 0 0,0-1 0,-39 32-20,11-6 16,-23 25 26,44-40 96,-18 42 84,24-41 98,2 0-180,0 1 1,2 0-1,-1 0 1,2-1-1,-1 1 1,9 20-1,-7-23-82,-2-5 14,1 0 0,-1 0 0,1 0 0,6 9 1,44 56 266,-42-57-135,0 0 0,23 18 1,-25-22-137,-1-1 44,1-1 0,-1-1 0,1 1 0,13 6 0,6 4-16,48 27-52,-60-34-220,72 58-206,-70-53-440,73 59-300,-38-33-173,-19-18 1136,-14-9-2124,22 16-6205,-98-69 6392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08.3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199 1 12104,'-7'0'523,"-1"0"1,1 1-1,-1-1 1,1 2 0,-1-1-1,-7 3 1,-5 4-388,1 0 0,0 1 0,0 1 0,-20 14 0,35-21-120,2-3-4,1 1 0,0 0 0,-1 0 0,1 0 0,0 0 0,0 0 0,0 0 0,0 1 0,0-1 1,0 0-1,0 1 0,0-1 0,0 0 0,0 1 0,1-1 0,-1 1 0,0 1 0,1-2 5,1-1 1,-1 1-1,0 0 0,0-1 1,1 1-1,-1-1 0,1 1 1,-1-1-1,0 0 0,1 1 0,-1-1 1,1 1-1,-1-1 0,1 0 1,-1 1-1,1-1 0,0 1 0,1-1 19,30 20 313,38 15 1,-37-20-227,14 8-71,-28-12 68,86 55 60,-86-51 0,71 60 52,-75-60-150,-8-7-35,3 2 9,-1 0 0,-1 0 0,0 1 0,12 21-1,-16-24-7,-1 0 0,0-1 0,0 2 0,1 7 0,-4-15-45,0-1-1,0 0 1,0 0-1,0 1 1,0-1-1,0 0 1,0 1-1,0-1 1,0 0-1,0 0 1,0 1-1,0-1 1,0 0-1,0 1 1,0-1-1,-1 0 1,1 0-1,0 1 1,0-1-1,0 0 1,0 0-1,0 1 1,-1-1-1,1 0 1,0 0-1,0 0 1,-1 1-1,1-1 1,0 0-1,0 0 1,-1 0-1,-10 9 32,0-1-1,0-1 0,-14 7 1,24-14-16,0 1 1,-1 0 0,1-1-1,-1 1 1,1-1 0,-1 1-1,1-1 1,-1 0 0,-1 0-1,-46 4 169,-16-5-150,36-2-59,1-1-1,-46-13 0,60 14 13,-54-17-304,54 16 22,1-1 0,0 0 0,-19-11 0,32 16 272,-1 0 0,1-1 0,0 1 0,0 0 0,-1 0 0,1 0 0,0 0 0,0 0 0,0 0 0,-1-1 0,1 1 0,0 0 0,0 0 0,0 0 0,0-1 0,0 1 0,-1 0 0,1 0 0,0 0 0,0-1 0,0 1 0,0 0 0,0 0 0,0-1 0,0 1 0,0 0 0,0 0 0,0-1 0,0 1 0,0 0 0,0 0 0,0-1 0,0 1 0,0-4-44,0 0-1,0 1 1,1-1-1,-1 0 1,1 1-1,0-1 1,0 1-1,0-1 1,0 1-1,1-1 1,-1 1-1,1 0 1,0 0-1,0-1 1,4-3-1,54-59-1196,-49 56 345,55-61-8890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08.7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12912,'9'16'164,"-6"-11"83,0 0 1,0 1-1,-1-1 1,4 11-1,25 80 1324,-24-71-752,28 119 244,-28-110-670,37 166 82,-33-154-462,18 82 1,9 31-12,-2-22-2,-8-38-57,-18-66-228,-6-18 88,29 86-1144,-32-101 1286,3 11-584,-4-11 624,0 1 0,0-1 0,0 0 0,0 0 0,1 0 0,-1 1 0,0-1 0,0 0 0,0 0 0,0 1 0,0-1 0,0 0 0,0 0 0,0 0 0,1 1 0,-1-1 0,0 0 0,0 0 0,0 0 0,0 0 0,1 1 0,-1-1 0,0 0 0,0 0 0,0 0 0,1 0 0,-1 0 0,0 0 0,0 0 0,1 1 0,-1-1 0,0 0 0,0 0 0,1 0 0,-1 0 0,0 0 0,2-7-231,9-59-384,-7 35-819,11-61-7464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09.1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504 1 13176,'-53'2'1521,"-26"2"108,61-2-1114,-87 11-71,84-9-1336,-85 18-224,89-18 863,1 3-773,-22 13 0,-12 4-7714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09.5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294 480 11832,'-39'-7'623,"-19"-5"1042,-7 1 233,64 11-1879,1 0 0,-1 0-1,1 0 1,-1 0 0,1 0 0,-1 0-1,1 0 1,-1 0 0,1 0 0,-1 0-1,1 0 1,-1 1 0,1-1-1,0 0 1,-1 0 0,1 0 0,-1 1-1,1-1 1,-1 1 0,-54 34 442,45-25-428,-36 51 51,46-60-65,-1 0-1,0 0 1,1-1-1,-1 1 1,1 0-1,-1 0 1,1 0-1,0 0 0,-1 1 1,1-1-1,0 2 1,-3 19 133,0 30 1,3-51-142,0 0 0,0 0 0,0 0-1,0 0 1,0 0 0,1 0 0,-1-1 0,0 1 0,0 0-1,1 0 1,-1 0 0,1 0 0,-1 0 0,0-1 0,2 2-1,55 75 258,-55-75-224,0 0-1,-1 0 0,1 0 0,0-1 0,0 1 0,3 1 0,87 49 369,-72-44-184,-20-8-226,15 4 103,0 0 0,0-2 0,0 1 0,0-2 0,29 0 0,-37-1-5,2 0-50,0-1 0,0 1 1,0-2-1,0 1 0,-1-1 1,1 0-1,11-5 0,-10 2 4,-1 0 0,17-13 0,-25 18-50,-1 0 0,0-1 0,1 1 0,-1 0 0,0 0 0,1-1 1,-1 1-1,0 0 0,0-1 0,1 1 0,-1-1 0,0 1 0,0 0 0,0-1 1,1 1-1,-1-1 0,0 1 0,0-1 0,0 1 0,0-1 0,1-6 9,-1 0 0,0 0 0,0 1 0,-1-1 0,0 0-1,0 1 1,-2-9 0,-4 1-18,-9-9-75,-21-22 1,20 29-494,0 0 0,-22-15 0,29 22 408,-2-2-642,3-1 302,-14-27 0,23 39 496,0 0 0,0-1 0,0 1 0,-1-1 0,1 1 1,0-1-1,0 1 0,0 0 0,0-1 0,0 1 0,0-1 0,0 1 0,0-1 0,0 1 1,0-1-1,0 1 0,0-1 0,0 1 0,0 0 0,0-1 0,0 1 0,1-1 0,-1 0 1,7-14-382,0-1 0,12-18 0,-12 21-610,30-60-8566</inkml:trace>
  <inkml:trace contextRef="#ctx0" brushRef="#br0" timeOffset="1">521 456 11568,'9'79'1304,"-4"-51"436,10 35 1,-11-48-654,-2-10-842,-2-19-88,1 6-137,-1 5-16,0 0-1,0 0 0,0 0 0,0 0 0,0-1 0,-1 1 0,-1-4 0,-13-83 29,2 21 129,-1-11 40,3-9 45,10 73 76,9-34 172,-7 41-317,1 1 1,1 0-1,-1 1 0,8-16 0,-6 17-110,-2 3-17,0 0 1,0-1-1,0 1 0,0 1 1,1-1-1,3-3 1,2-1-122,0 1 0,0 0 1,1 0-1,0 0 0,10-4 1,-19 10 54,0 0 1,0 0 0,0 0-1,1 0 1,-1 0-1,0 0 1,0 0 0,0 0-1,0 0 1,0 0 0,0 0-1,0 0 1,1 0 0,-1-1-1,0 1 1,0 0-1,0 0 1,0 0 0,0 0-1,0 0 1,0 0 0,0 0-1,0-1 1,0 1-1,0 0 1,0 0 0,0 0-1,0 0 1,0 0 0,0-1-1,0 1 1,0 0-1,0 0 1,0 0 0,0 0-1,-1-22-372,-2-5-2248,1 4-6373,5 53 6763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10.3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568 0 13808,'-4'11'166,"3"-8"18,-1 0 1,1-1-1,0 1 0,-1 0 0,0-1 0,-2 4 1,-38 37 3537,41-42-3677,0 0 0,1 0 0,-1 0 0,0 0 0,1 0 0,-1 0 0,0 0 0,1 0 0,-1 0 0,0 2 0,-48 115 557,46-110-596,1 0-1,-1-1 0,0 11 1,-26 126 19,-1 29 0,20-88 77,-9 167 3,2 34-64,11-139 59,-6 309 0,2 67-34,5-292 160,-13 396 1,-4 50-120,12-417 201,-19 341 4,-5-21-174,20-375 242,-22 230 0,-1-53-229,24-253 222,-15 140 1,5-49-246,16-150 138,-4 63 1,4-39-211,5-67-43,1-13-10,-2 38-50,3-65-176,-1 1 0,-3-17-1,2 12 100,2 13 27,-1 1 1,1-1 0,1 0 0,-1 0 0,0 0-1,2-5 1,19-112-577,8-30 412,-28 142 134,1-1 1,1 1-1,-1 0 1,6-10 0,-8 19 126,51-121-628,12 5 461,-63 116 167,36-71-2581,32-71-7124,-159 332 7289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12.4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605 98 12016,'-84'-50'2597,"80"47"-2401,1 1 0,-1 0-1,1 0 1,-1 1 0,1-1 0,-8-2 0,-2 0 6,-25-8 50,22 8 223,-73-7 111,86 11-576,1-1 0,-1 1 0,0 0 0,1 1 0,-5-1 0,-90 20 78,78-13-8,-73 44 50,90-50-113,0 0-1,1 0 1,-1 0 0,1 0 0,-1 0 0,1 1-1,-1-1 1,1 1 0,-2 1 0,-8 11 69,-11 17 0,-6 22-44,26-50-35,1 0 0,-1 0-1,1 0 1,0 0 0,0 4-1,-17 114 76,17-118-64,1 0 1,0-1 0,0 1-1,0-1 1,1 1 0,-1-1-1,0 1 1,2 2 0,16 61 153,11 2-111,-29-68-61,2 5 33,0 0 1,1 0-1,4 6 0,84 106 161,-87-112-138,1-1 0,9 9 0,130 94 201,-141-104-221,0-1 1,1 0-1,-1 0 1,1 0-1,-1-1 0,5 2 1,-8-3-37,17 6 129,25 6 0,-30-10-101,0-1-1,18 0 0,-28-1-6,0 0 0,0 0 0,1 0 0,-1 0-1,0-1 1,4 0 0,-6 1-21,10-3 49,0 0 0,16-7 0,-17 4-31,1 0 0,12-10-1,-8 2 105,4-9-40,23-41 0,-31 44-16,20-94 20,-27 91-58,3-29 4,-3-5-26,-3 39-30,-2-1 0,-5-25 0,7 41-46,-1 0 0,1 0 1,-1 1-1,0-1 0,0 0 0,0 1 0,0-1 0,-3-4 0,0 0-21,0 0 8,3 5-32,0-1 0,-1 1 0,1 0 0,-1-1 0,1 1 0,-5-3 0,-31-33-3023,19 22-5545,41 38 6521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8:54.2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24575,'91'3'0,"677"11"-1089,-742-14 1108,-6-1 54,29 4 0,-44-2-64,0-1-1,-1 1 1,1 0-1,0 1 1,-1-1-1,1 1 0,-1 0 1,1 0-1,-1 1 1,0-1-1,5 4 1,-5-1 63,0 0 1,-1 0 0,1 0 0,-1 1 0,0-1 0,0 1 0,-1 0 0,0 0 0,2 6 0,2 3 20,-1-2-93,-1-1 0,0 1 0,5 25 0,-6-24 0,0 0 0,10 26 0,-7-23 0,4 21 0,-7-21 0,0 1 0,-2 0 0,0-1 0,-1 1 0,-1 0 0,0 0 0,-1-1 0,-1 1 0,-1-1 0,-1 0 0,0 0 0,-1 0 0,-1-1 0,-14 27 0,5-18 0,-2 1 0,0-2 0,-1 0 0,-1-2 0,-2 0 0,0-1 0,-42 30 0,2-9-144,-1-2 0,-1-4 0,-3-2 0,-90 32 0,150-63 144,-10 3 0,0 0 0,-25 4 0,37-9 0,1 0 0,-1-1 0,0 1 0,0-1 0,0 0 0,1-1 0,-1 1 0,0-1 0,0 0 0,1 0 0,-1-1 0,1 1 0,-1-1 0,-4-2 0,-2-5 95,0 1 0,0-1-1,1-1 1,0 0-1,-13-17 1,-6-6 57,-4 0-152,-23-26 0,46 48 0,1-1 0,0 0 0,-9-17 0,16 25 0,0 0 0,0 0 0,1 0 0,-1 0 0,1-1 0,-2-7 0,3 11 0,0 0 0,0 0 0,0 0 0,0-1 0,0 1 0,1 0 0,-1 0 0,0 0 0,0 0 0,1 0 0,-1 0 0,0 0 0,1 0 0,-1 0 0,1 1 0,0-1 0,-1 0 0,1 0 0,0 0 0,-1 0 0,1 1 0,0-1 0,0 0 0,0 1 0,-1-1 0,1 1 0,0-1 0,0 1 0,0-1 0,0 1 0,0-1 0,0 1 0,2 0 0,12-3 0,-1 0 0,1 2 0,0 0 0,28 2 0,-12 0 0,-6-1 0,170 4 0,-183-3 0,0 0 0,0 1 0,0 0 0,0 1 0,-1 0 0,1 1 0,-1 0 0,1 1 0,-2 0 0,1 1 0,0 0 0,-1 1 0,0 0 0,15 15 0,-7-6 0,0 0 0,29 18 0,-34-27 0,0 0 0,0 0 0,0-1 0,1-1 0,20 5 0,61 9 0,111 7 0,-146-20 0,-12-1 0,53 7 0,-82-9 0,-1 1 0,1 1 0,19 7 0,-32-10-91,-1 1 0,0 0 0,1-1 0,-1 1 0,0 1 0,0-1 0,-1 1 0,1 0 0,-1 0 0,0 0 0,0 1 0,0-1 0,-1 1 0,6 9 0,-4-2-6735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12.7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 12824,'38'-2'3605,"-38"2"-3550,0 0-1,0 1 1,0-1 0,0 0-1,1 0 1,-1 0 0,0 0-1,0 0 1,0 1 0,0-1 0,0 0-1,0 0 1,0 0 0,1 0-1,-1 1 1,0-1 0,0 0-1,0 0 1,0 0 0,0 0 0,0 1-1,0-1 1,0 0 0,0 0-1,0 0 1,0 1 0,0-1 0,0 0-1,0 0 1,0 0 0,0 0-1,-1 1 1,1-1 0,0 0-1,0 0 1,0 7 676,0 0-428,1-2-233,-1 0 1,1 1 0,0-1-1,1 0 1,1 5-1,26 68 72,70 150 302,-97-224-440,30 61 125,49 72 0,-72-123-48,5 9-9,27 32-1,27 19-195,-68-74 94,0 0-1,1 0 0,-1 0 1,0 1-1,1-1 1,-1 0-1,0 0 0,1 0 1,-1 0-1,1 0 0,-1 0 1,0 0-1,1 0 1,-1 0-1,0 0 0,1 0 1,-1 0-1,0 0 0,1 0 1,-1-1-1,0 1 0,1 0 1,-1 0-1,0 0 1,1 0-1,-1-1 0,0 1 1,1 0-1,-1 0 0,0 0 1,0-1-1,1 1 1,-1 0-1,0-1 0,1 1-50,0-2-1,0 1 1,0 0-1,0-1 1,0 1-1,-1-1 0,1 1 1,0-1-1,-1 0 0,1 1 1,-1-1-1,1-3 1,2-24-889,-2 22 1044,2-45-268,-2 23-1993,3-27-6039,-9 130 6178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13.2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13272,'0'0'5225,"3"11"-5207,9 33 34,-5-25 188,34 64 95,-31-66-100,85 115 615,-67-105-763,-28-27-75,1 1-1,-1-1 1,1 1-1,0-1 1,-1 1-1,1-1 1,0 1-1,0-1 1,-1 1 0,1-1-1,0 0 1,0 1-1,-1-1 1,2 0-1,8 2 31,0-1 0,-1 0 0,1 0 0,14-2 0,-23 1-42,0 0 1,0 0 0,0 0-1,0 0 1,0-1 0,0 1-1,0 0 1,0-1 0,0 1-1,0-1 1,1 0 0,29-20 11,-25 16-11,0-1 0,0 1 0,8-13 0,-9 11 0,0 0 0,-1-1 0,7-13 0,-5 5 5,4-24 0,17-89 522,-21 107-243,-1 36-138,-4-6-135,-1-6 7,1 1 0,-1-1 0,0 1 0,1-1 0,0 0-1,-1 1 1,1-1 0,1 3 0,23 56 168,-19-49-145,-1 0 0,2-1-1,0 1 1,14 17 0,-15-21-32,-2-3 0,0 0 0,0 0 1,0 0-1,8 6 0,-2-2-1,24 19-3,-29-24-40,0 0-1,0 0 0,1-1 0,-1 0 0,1 0 1,0 0-1,0-1 0,0 0 0,0 0 0,12 2 1,30 0-501,-48-4 505,0 0 0,1 0-1,-1 0 1,0 0 0,1 0 0,-1 0 0,0 0-1,1 0 1,-1 0 0,0 0 0,1 0 0,-1 0-1,0-1 1,1 1 0,-1 0 0,0 0 0,0 0-1,1 0 1,-1-1 0,0 1 0,0 0 0,1 0-1,-1 0 1,0-1 0,1 1 0,3-6-110,0 1 1,-1-1 0,1 0 0,-1 0 0,0 0-1,3-9 1,-4 11 85,-1 0 0,0-1 0,0 1 0,0 0 0,1-9 0,-1 0 5,6-38-2307,6-26-9237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13.6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84 54 13272,'-2'3'284,"0"1"0,0 0 0,0 0 1,1 0-1,-3 8 0,4-10-154,0-1 0,-1 1 1,1 0-1,0 0 0,0-1 0,0 1 0,1 0 0,-1-1 0,0 1 0,1 0 0,-1-1 0,1 1 0,-1-1 1,1 1-1,0-1 0,1 3 0,-2-2-119,1-1 1,0 1-1,-1-1 1,1 1 0,-1 0-1,1 0 1,-1-1-1,0 1 1,0 0-1,0-1 1,0 1-1,0 0 1,0 0 0,-1 2-1,0-4-52,1 0 0,-1-1 0,1 1 0,-1 0 0,1 0 0,-1 0 0,1-1 0,-1 1 0,1 0 0,-1-1 0,1 1 0,-1 0 0,1-1 0,-1 0 0,-1 0-37,-4-4-71,0-1 0,1 1 0,-1-1 0,1-1 0,-7-10 1,-15-36-2180,27 53 2275,-1-1 1,1 1 0,0 0 0,0-1-1,0 1 1,-1-1 0,1 1 0,0-1-1,0 1 1,0-1 0,0 1 0,0-1-1,0 1 1,0-1 0,0 1 0,0-1-1,0 1 1,0 0 0,0-1 0,0 1-1,0-1 1,1 0 0,6-9-792,-4 6-17,7-8-6152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14.4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116 42 7800,'0'0'12,"0"0"1,0 0 0,0 0 0,0 0-1,0 0 1,0 0 0,0 0-1,0 0 1,0 0 0,0 0 0,0 0-1,0 0 1,0 0 0,-1 0-1,1 0 1,0 0 0,0 0-1,0 1 1,0-1 0,0 0 0,0 0-1,0 0 1,0 0 0,0 0-1,0 0 1,0 0 0,0 0-1,0 0 1,0 0 0,0 0 0,0 0-1,0 0 1,0 0 0,0 0-1,0 0 1,0 0 0,0 0 0,0 0-1,0 0 1,0 1 0,0-1-1,0 0 1,0 0 0,0 0-1,0 0 1,0 0 0,0 0 0,0 0-1,0 0 1,0 0 0,0 0-1,0 0 1,0 0 0,0 0-1,0 0 1,0 0 0,0 0 0,0 0-1,0 0 1,0 0 0,0 1-1,0-1 1,0 0 0,0 0 0,0 0-1,0 0 1,1 0 0,-1 0-1,0 0 1,7 1 631,10 0 1240,-16-1-1826,-1 0 1,1 0-1,-1 0 0,1 0 0,0-1 1,-1 1-1,1 0 0,-1 0 0,1-1 1,-1 1-1,1 0 0,-1-1 0,0 1 1,1 0-1,-1-1 0,1 1 0,-1-1 1,0 1-1,1-1 0,-1 1 0,0-1 1,1 1-1,-1-1 0,0 1 0,0-1 1,0 1-1,1-1 0,-1 0 1,0 1-1,0-1 0,0 1 0,0-1 1,0 0-1,0 1 0,0-1 0,0 1 1,0-1-1,-1 0 0,1 0 12,0-1-1,0 1 1,0 0 0,-1 0-1,1 0 1,-1-1 0,1 1-1,0 0 1,-1 0 0,0 0-1,1 0 1,-1 0-1,0 0 1,0 0 0,1 0-1,-1 0 1,0 0 0,0 0-1,0 0 1,-1 0 0,0 0-37,0 0 1,0 0 0,0 0 0,0 0 0,0 1 0,0-1 0,0 1 0,0 0 0,0-1 0,0 1 0,0 0-1,0 0 1,0 0 0,0 0 0,0 1 0,0-1 0,0 1 0,0-1 0,0 1 0,0-1 0,0 1 0,0 0-1,0 0 1,1 0 0,-1 0 0,0 0 0,1 1 0,-1-1 0,-1 2 0,-3 4 28,1 0 0,0 0 0,1 0 0,0 0 0,0 1 0,0 0 0,-3 10 0,-14 61 167,20-78-223,-5 28 251,1 0 1,-2 55 0,9-39-161,0-27 158,20 75 114,-15-74-76,38 65 97,-34-70-204,44 40 61,-55-54-238,1 1 0,0 0-1,0-1 1,0 1 0,0-1-1,-1 1 1,1-1 0,0 1 0,0-1-1,0 1 1,0-1 0,2 0-1,22 6 68,34 2-1,-58-8-66,1 1 0,0-1 1,-1 0-1,1 0 0,0-1 0,-1 1 0,4-1 0,7-3 15,0 0-1,0-1 0,21-12 1,-33 16-23,1 1 1,0 0 0,0-1-1,-1 0 1,1 1 0,0-1-1,-1 1 1,1-1 0,-1 0-1,1 1 1,-1-1-1,1 0 1,-1 0 0,1 1-1,-1-1 1,1-1 0,-1 2-2,4-9 10,0 0 1,3-11 0,-4 11-10,-1 0 0,-1 0 1,0 0-1,0-11 0,-1 8-1,-1 0 0,-4-25 0,-13-27 0,10 40 27,-1 1 0,-19-35-1,27 57-19,-5-10 33,-11-16 0,15 24-22,1 1-1,-1-1 1,-1 1-1,1-1 1,0 1-1,-1 0 1,1 0-1,-1 0 1,1 0 0,-1 0-1,0 1 1,-6-3-1,9 4-11,0-1 1,-1 1-1,1 0 0,-1 0 1,1 0-1,-1 0 0,1 0 1,0 0-1,-1 0 0,1 0 1,-1 0-1,1 0 0,-1 0 1,1 0-1,0 1 0,-1-1 1,1 0-1,-1 0 1,1 0-1,0 1 0,-1-1 1,1 0-1,-1 0 0,1 1 1,0-1-1,-1 0 0,1 1 1,0-1-1,0 0 0,-1 1 1,1-1-1,0 0 0,0 1 1,0-1-1,-1 1 0,1-1 1,0 0-1,0 1 0,0-1 1,0 1-1,0-1 0,0 1 1,0 20 81,0-19-85,1 8 9,-1-6-9,0 0 0,1-1 0,-1 1 0,1 0 0,0 0 0,3 6 0,22 59-52,-25-68 8,-1 1 1,1-1-1,0 0 0,-1 1 1,1-1-1,0 0 0,2 3 1,12 13-532,0-1 1,1 0 0,25 18-1,-16-21 355,-24-13 185,0 1 0,1 0 0,-1-1 0,0 1 0,0-1 0,1 1 0,-1-1 0,0 0 0,1 0-1,-1 1 1,0-1 0,1 0 0,-1 0 0,0 0 0,1-1 0,-1 1 0,0 0 0,1 0 0,-1-1 0,0 1 0,3-2 0,7-1-1817,20-3-8471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14.8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11032,'53'40'200,"-41"-28"800,53 70 357,-52-63-570,48 76 263,-21-37 23,-7-9-619,28 33 880,-57-78-1161,-3-6-81,-2-12-58,-16-109 59,17 116-77,0-1-1,1 1 1,-1 0-1,2 0 1,-1 0-1,5-12 1,-3 9 21,15-53 590,-16 55-543,2 1 1,-1 0 0,1 0 0,0 1 0,7-10 0,-11 16-75,1-1 1,-1 0 0,1 1 0,-1-1-1,1 0 1,0 1 0,-1-1 0,1 1-1,0 0 1,-1-1 0,1 1 0,0-1-1,0 1 1,-1 0 0,1-1-1,0 1 1,0 0 0,0 0 0,-1 0-1,1 0 1,0 0 0,0 0 0,1 0-1,0 0 6,-1 1 0,1-1 0,-1 1 0,1 0 0,-1-1 0,1 1 0,-1 0 0,0 0-1,1 0 1,-1 0 0,2 2 0,2 2 21,0 1 0,-1 0-1,1 0 1,3 8 0,0 1-50,-1 1 0,0 1 0,-1-1-1,7 34 1,11 49-2040,-24-98 1975,0-1 1,1 1-1,-1 0 1,0-1-1,0 1 0,1 0 1,-1-1-1,0 1 0,1 0 1,-1-1-1,0 1 1,1-1-1,-1 1 0,1-1 1,-1 1-1,1-1 0,-1 1 1,1-1-1,0 1 0,-1-1 1,1 0-1,0 1 1,-1-1-1,1 0 0,0 1 1,-1-1-1,1 0 0,0 0 1,-1 0-1,2 0 1,-2 0 69,0 0 1,1 0-1,-1 0 1,0 0-1,0 0 1,0 0-1,0 0 1,0 0-1,0 0 1,0 0-1,1 0 1,-1 0-1,0 0 1,0 0-1,0 0 1,0-1-1,0 1 1,0 0-1,0 0 1,0 0-1,0 0 1,0 0-1,1 0 1,-1 0-1,0-1 1,0 1-1,0 0 1,0 0-1,0 0 1,0 0-1,0 0 1,0 0-1,0-1 1,0 1-1,0 0 1,0 0-1,0 0 1,0 0-1,0 0 1,18-70-2185,-1 6-6968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15.1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10848,'3'13'36,"18"115"1321,-21-108-962,-1-18 1,-1-13 492,1 3-726,0 2-40,0 0 1,0 0-1,1 0 0,0 0 0,0 1 0,0-1 0,2-6 1,-2 11-101,0 1 0,0-1 1,0 1-1,1-1 1,-1 0-1,0 1 1,0-1-1,0 1 1,1-1-1,-1 1 0,0-1 1,1 1-1,-1 0 1,0-1-1,1 1 1,-1-1-1,0 1 1,1 0-1,-1-1 0,1 1 1,-1 0-1,1-1 1,-1 1-1,1 0 1,-1 0-1,1 0 1,-1-1-1,1 1 0,-1 0 1,1 0-1,0 0 1,-1 0-1,1 0 1,0 0-1,1 1 31,-1-1 0,0 1-1,1-1 1,-1 1 0,0 0 0,0 0-1,1-1 1,-1 1 0,0 0 0,0 0-1,0 0 1,0 1 0,0-1 0,0 0-1,0 0 1,-1 0 0,1 1 0,0 1-1,38 72 535,-30-52-532,42 124 38,-41-115 20,37 128 10,-39-131-188,-4-15-47,26 103-930,-20-68-197,-10-46 899,2-6-119,0-4 274,0 0 1,0-1-1,0 1 1,1-9-1,4-32-156,20-99-1496,-3 11-5823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15.5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451 1 12912,'-64'55'1713,"-9"4"181,57-46-1014,-68 60 232,67-58-832,-68 57-85,51-43-1414,21-18 1025,-1 0 92,8-7-279,1 1 0,-9 8 1,-11 13-764,25-26 1137,0 0 1,0 0-1,0 1 1,0-1 0,0 0-1,0 0 1,0 0-1,-1 0 1,1 0-1,0 0 1,0 0-1,0 0 1,0 0-1,0 0 1,0 0-1,0 0 1,0 0-1,0 1 1,0-1 0,0 0-1,0 0 1,0 0-1,0 0 1,0 0-1,0 0 1,0 0-1,0 0 1,0 0-1,0 0 1,0 0-1,0 0 1,0 0 0,0 1-1,0-1 1,1 0-1,-1 0 1,0 0-1,0 0 1,0 0-1,0 0 1,0 0-1,0 0 1,0 0-1,0 0 1,0 0-1,0 0 1,0 0 0,0 0-1,0 0 1,0 0-1,0 0 1,1 0-1,-1 0 1,0 0-1,0 0 1,0 0-1,0 0 1,0 0-1,0 0 1,5 0-73,15-5-1710,5-1-6924</inkml:trace>
  <inkml:trace contextRef="#ctx0" brushRef="#br0" timeOffset="1">608 209 15600,'0'33'1553,"1"29"167,1-29-847,10 46 0,-8-53-767,1 1 242,30 121 30,-27-119-596,39 110-141,-38-114-146,38 71-331,-47-95 752,1 0 0,-1 0 0,1 0 1,-1 0-1,1-1 0,-1 1 0,1 0 0,-1 0 0,1-1 1,0 1-1,-1 0 0,1-1 0,1 2 0,0-1-2,0 1 0,1-1-1,-1 0 1,0 0-1,1 0 1,-1 0-1,0 0 1,1 0 0,-1-1-1,1 1 1,-1-1-1,1 1 1,0-1-1,-1 0 1,1 0 0,4-1-1,-3-1-43,-2-7-45,4-31-404,2-53 0,-6 61-558,11-124-8529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15.9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0 13808,'-2'20'240,"2"-15"-30,-1-1-1,1 1 1,0 0-1,0 0 0,0 4 1,7 50 1459,-6-51-1306,0 0 1,1 0-1,4 14 0,0-4-143,10 39 52,-8-30 250,49 151 139,-41-131-506,36 92 3,9 18-92,-38-96 102,26 86 4,2 21-138,-13-37-34,-16-43-80,-16-61-320,-5-20 300,0-1 31,0 1 1,-1 0-1,1 0 1,-1 0 0,0 0-1,-1 0 1,-1 8-1,1-12-287,-1-10-126,-31-131-565,31 134 1009,1-1 1,1 1-1,-1-1 0,0 1 0,1-10 0,2-71-188,8-41-1897,0-67-8263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16.2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877 1 14704,'-38'35'90,"15"-15"1460,-76 63 276,75-65-891,-115 70 237,108-72-946,-143 56-116,136-59-924,-164 53-350,170-55 224,24-8 718,-2 1 29,-1 1 0,1 0 0,0 0 1,-14 10-1,24-15 186,0 1 1,0-1 0,-1 0-1,1 0 1,0 0 0,0 0-1,0 0 1,0 0 0,0 0-1,-1 0 1,1 0 0,0 0-1,0 0 1,0 1 0,0-1-1,0 0 1,0 0 0,0 0-1,-1 0 1,1 0 0,0 0-1,0 1 1,0-1-1,0 0 1,0 0 0,0 0-1,0 0 1,0 1 0,0-1-1,0 0 1,0 0 0,0 0-1,0 0 1,0 1 0,0-1-1,0 0 1,0 0 0,0 0-1,0 0 1,0 1 0,0-1-1,0 0 1,0 0 0,0 0-1,1 1 1,0 1-43,1 0 0,-1 0 0,1 0 0,0 0 0,-1 0 0,1 0 0,0 0 0,1-1 0,-1 1 0,0-1 0,0 1 0,1-1 0,-1 0 0,0 0 0,4 1 0,11 7-1403,35 24-8001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16.6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423 1 15240,'-16'15'263,"10"-10"96,1 0-1,0 1 0,-7 8 1,-39 52 1522,39-48-988,-58 105 247,67-118-1072,0 0 0,1 0 0,0 1 0,-2 5 0,-58 194 302,59-192-435,0 0 1,-2 14-1,-18 131-128,1 18 52,16-108-373,-5 244-240,11-259 60,5 50 1,3-20 344,-7-63-705,-1-18 779,0-1 233,0-1 0,0 1-1,0-1 1,0 1-1,0 0 1,0-1-1,0 1 1,0-1 0,0 1-1,0-1 1,0 1-1,0-1 1,-1 1 0,1-1-1,0 1 1,0-1-1,-1 1 1,1 0-1,-2-5-39,0-1-1,0 1 1,1 0-1,-1-1 1,0-7 0,-17-72-178,-13-69-1586,-14-68-7120</inkml:trace>
  <inkml:trace contextRef="#ctx0" brushRef="#br0" timeOffset="1">4 364 13272,'0'0'0,"13"18"0,7 14 1752,15 34 7,13 28-951,3 4 0,6 11-808,52 99-13527,-218-416 13527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8:57.2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375 0 24575,'304'14'0,"277"64"0,-579-77 0,18 2 0,25 8 0,-39-9 0,1 1 0,-1-1 0,0 1 0,0 1 0,0-1 0,0 1 0,8 7 0,21 22 0,20 16 0,-36-32 0,0 1 0,-2 1 0,0 0 0,-1 2 0,-1 0 0,0 0 0,-2 1 0,13 29 0,-20-36 0,0 0 0,-1 0 0,0 1 0,-1 0 0,3 25 0,-7-30 0,1 0 0,-1-1 0,-1 1 0,1 0 0,-2 0 0,0-1 0,0 1 0,-1-1 0,-5 14 0,3-13 0,-1 0 0,0-1 0,0 0 0,-1 0 0,-8 9 0,-43 42 0,41-45 0,-90 77 0,105-91 0,0 0 0,-1 0 0,1 0 0,-1 0 0,1-1 0,-1 0 0,0 1 0,-4 0 0,6-1 0,-1-1 0,0 0 0,1 0 0,-1 0 0,0 0 0,1 0 0,-1-1 0,0 1 0,1 0 0,-1-1 0,0 1 0,1-1 0,-1 0 0,1 1 0,-1-1 0,-1-1 0,-17-11 0,-43-18 0,52 25 0,11 5 0,-1 1 0,1 0 0,0 0 0,0 0 0,0 0 0,0 0 0,0 0 0,0 0 0,0 0 0,0 0 0,0 0 0,0-1 0,0 1 0,0 0 0,0 0 0,0 0 0,0 0 0,0 0 0,0 0 0,0 0 0,0 0 0,0-1 0,0 1 0,0 0 0,0 0 0,0 0 0,0 0 0,0 0 0,0 0 0,0 0 0,0 0 0,0 0 0,1 0 0,-1-1 0,0 1 0,0 0 0,0 0 0,0 0 0,0 0 0,0 0 0,0 0 0,0 0 0,0 0 0,0 0 0,1 0 0,-1 0 0,0 0 0,0 0 0,0 0 0,0 0 0,0 0 0,0 0 0,5-1 0,-1 0 0,1 0 0,8 1 0,179 4-17,-122-1-137,137 8-275,351 64 0,-554-74 429,63 15 0,-59-13 0,-1 0 0,0 0 0,0 0 0,0 1 0,0 0 0,10 8 0,-15-10 10,0 0 0,1 0 0,-1 0 0,0 1 0,-1-1 0,1 0 0,0 1 0,-1 0 0,1-1 0,-1 1 0,0 0 0,0 0 0,1 5 0,-1-4 26,0 0-1,-1 1 1,0-1-1,0 0 1,0 1-1,-1-1 1,0 0-1,-1 7 1,-4 5 75,1-2-1,-2 1 1,0-1 0,-11 16 0,11-19-96,0 2-15,-3 4 0,-15 20 0,20-30 0,0-2 0,-1 1 0,1-1 0,-1 1 0,0-2 0,-12 8 0,-1-2 0,-1 0 0,0-2 0,-1 0 0,-30 7 0,-75 13 0,-57-2-546,-50 0-1738,-1061 130 1239,1127-132 942,48-2-928,38-4-2151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52.0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56 119 10848,'0'-21'-27,"0"2"3694,0 19-3627,0 0 0,0 0 1,0 0-1,0 0 1,0 0-1,0-1 0,0 1 1,-1 0-1,1 0 0,0 0 1,0 0-1,0 0 1,0 0-1,0 0 0,0 0 1,0-1-1,0 1 1,0 0-1,0 0 0,0 0 1,0 0-1,0 0 1,0 0-1,-1 0 0,1 0 1,0 0-1,0 0 0,0 0 1,0 0-1,0 0 1,0 0-1,0 0 0,0-1 1,-1 1-1,1 0 1,0 0-1,0 0 0,0 0 1,0 0-1,0 0-24,-1 0 1,1 0-1,0 0 0,0 0 0,0 0 0,0 0 0,-1 0 1,1 0-1,0 0 0,0 0 0,0 0 0,0 0 0,-1 0 1,1 0-1,0-1 0,0 1 0,0 0 0,0 0 0,0 0 1,0 0-1,-1 0 0,1-1 0,0 1 0,0 0 1,0 0-1,0 0 0,0 0 0,0-1 0,0 1 0,0 0 1,0 0-1,0 0 0,0 0 0,0-1 0,0 1 0,0 0 1,0 0-1,0 0 0,0-1 0,0-1-7,1 1 0,-1-1 0,1 0 1,0 1-1,0-1 0,-1 0 0,1 1 0,0-1 0,0 1 0,1-1 0,-1 1 0,0 0 0,0 0 1,1-1-1,-1 1 0,1 0 0,-1 0 0,3-1 0,31-17 53,-30 16-68,7-1 26,58-11 18,-54 13 30,67 9 62,-66-3 90,56 22 58,-61-19-212,-5-3-38,-1 0-15,1 0-1,-1 1 1,0 0-1,-1 0 1,1 0-1,-1 0 1,6 8-1,15 27 38,-24-33-44,-3 10 1,1-16-7,-1 1 0,1-1 0,0 0 1,-1 0-1,1 0 0,-1 0 0,0 1 0,1-1 0,-1 0 0,0 0 0,-1 2 0,-1-1 0,0 1 0,0-1-1,0 0 1,0 0-1,-1 0 1,1-1-1,0 1 1,-5 0-1,-29 9-3,-30 3-44,51-10 48,15-3 1,-1-1-1,1 0 0,0 0 0,0 1 1,0-1-1,0 1 0,0-1 0,0 1 0,0-1 1,0 1-1,0 0 0,0-1 0,0 1 1,0 0-1,1 0 0,-2 1 0,2-2 0,-1 1 1,1-1-1,0 1 0,0 0 0,0-1 0,0 1 1,-1-1-1,1 1 0,0 0 0,0-1 0,0 1 1,0-1-1,0 1 0,1 0 0,-1 1-1,1 4-11,14 23 4,36 52 1,-16-26 178,-31-46 95,-1 1-142,-1 1-1,0 14 0,-4-16 123,-3-1-155,-1 1 0,0-1 0,-9 9 0,6-9 249,-59 23 116,27-16-32,26-10-361,-34 9-14,37-10-59,-9 2-197,1-1 0,-23 3-1,19-5-43,-21 3-3083,14-2-5464,72-10 6638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52.9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 1 10400,'-3'8'263,"1"-2"573,-1-1 1,-5 11-1,8-15-759,0 0 0,0-1 0,0 1 1,0-1-1,0 1 0,0 0 0,0-1 1,0 1-1,0 0 0,0-1 1,0 1-1,0-1 0,1 1 0,-1 0 1,1 0-1,-1 1 93,2 14 381,-1 1 0,0-1 1,-3 26-1,0-19-251,-1 43 186,-8 37-34,4-40 1,2-9-374,3-23-47,1-1-26,2-7-584,0-16 141,-1 0-1,0 1 1,0-1 0,-3 13-1,1-8-203,0 1 0,1-1-1,0 0 1,0 1 0,3 21 0,-1-26 10,1 46-6949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53.7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25 9776,'2'-1'77,"7"-5"2182,-9 6-2192,0 0-1,0 0 1,1-1-1,-1 1 0,0 0 1,0 0-1,0-1 1,0 1-1,1 0 1,-1-1-1,0 1 0,0 0 1,0-1-1,0 1 1,0 0-1,0-1 0,0 1 1,0 0-1,0-1 1,0 1-1,0 0 1,0-1-1,0 1 0,0 0 1,0-1-1,0 1 1,-1 0-1,1 0 0,0-1 592,0 1-634,0 0 0,0 0 0,0 0 0,1 0 1,-1 0-1,0 0 0,0 0 0,0 0 1,1 0-1,-1 0 0,0 0 0,0 0 1,0 0-1,1 0 0,-1-1 0,0 1 0,0 0 1,0 0-1,0 0 0,1 0 0,-1 0 1,0 0-1,0 0 0,0-1 0,0 1 1,0 0-1,1 0 0,-1 0 0,0 0 0,0 0 1,0-1-1,0 1 0,0 0 0,0 0 1,0 0-1,0-1 0,0 1 0,0 0 1,0 0-1,0 0 0,0-1 0,0 1 0,0 0 1,0 0-1,0 0 0,0 0 0,0-1 1,0 1-1,0 0 0,0 0 0,0 0 1,0-1-1,0 1 0,0 0 0,0 0 0,0 0 1,0 0-1,-1-1 0,1 1 0,0 0 1,0 0-1,0 0 0,0 0 0,0 0 1,-1-1-1,1 1 0,0 0 0,0 0 1,28 2 145,0 2 1,29 7-1,-43-6-90,59 30 62,-59-25 84,48 49 81,-52-46-134,2 7-63,12 30 0,-20-35-50,1 55 38,-6-57 30,-1-4-105,-2 1 0,1-1 1,-1 0-1,0-1 0,-1 1 0,0-1 1,0 1-1,-7 7 0,-10 3-16,-30 20 53,48-36 78,4-3-134,0 0 0,0 0 0,0 0-1,-1 0 1,1 0 0,0 0-1,0 0 1,0 0 0,0 0-1,0 0 1,0 0 0,0 0-1,0 0 1,-1 0 0,1 1-1,0-1 1,0 0 0,0 0-1,0 0 1,0 0 0,0 0 0,0 0-1,0 0 1,0 0 0,0 0-1,0 1 1,0-1 0,-1 0-1,1 0 1,0 0 0,0 0-1,0 0 1,0 0 0,0 0-1,0 1 1,0-1 0,0 0 0,0 0-1,0 0 1,0 0 0,0 0-1,0 0 1,0 1 0,1-1-1,-1 0 1,0 0 0,0 0-1,0 0 1,0 0 0,0 0-1,0 0 1,0 0 0,0 1-1,0-1 1,0 0 0,0 0 0,0 0-1,1 0 1,-1 0 0,0 0-1,0 0 1,0 0 0,0 0-1,0 0 1,0 0 0,0 0-1,1 0 1,2 3 65,-3-2-41,1-1 0,-1 0 0,1 1-1,-1-1 1,1 0 0,0 1 0,-1-1-1,1 0 1,-1 0 0,1 0 0,0 0-1,-1 1 1,1-1 0,0 0 0,-1 0-1,1 0 1,0 0 0,-1 0 0,2-1-1,-1 1 0,0 0-1,0 0 1,0 0-1,1 0 1,-1 0-1,0 0 1,0 0-1,0 1 1,0-1-1,0 0 1,1 1-1,-1-1 0,0 1 1,1 0-1,15 9 101,27 19-58,-39-26-75,-1 1-1,1 0 1,-1 0 0,0 0 0,0 0 0,5 8-1,-6-7-83,-1 1-1,0-1 1,1 0-1,-2 1 1,3 6-1,-2-4-63,-2 0-731,-1 0 587,-1-1 0,0 1 0,-6 12 0,7-19 213,1 0 0,0 0 0,-1-1 0,1 1 1,-1 0-1,1-1 0,-1 1 0,1 0 0,-1-1 0,0 1 1,1-1-1,-1 1 0,0-1 0,0 2 0,-9-3 48,9 0-241,-1 1 0,1 0 0,-1-1 0,1 1 0,-1 0 0,1 0-1,-3 0 1,-9 2-7080,30-4 5530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54.3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27 10760,'0'0'5959,"6"-2"-5579,0-1-320,-3 1-23,-1 1 1,1 0-1,0 0 1,-1 0-1,1 0 0,0 0 1,0 1-1,4-1 0,55-10 310,-60 11-332,-1-1 0,1 1 0,-1 0-1,0 0 1,1 0 0,-1 0 0,1 0 0,1 0-1,35 6 213,64 18 0,-88-20-208,-4-1 5,0 1 1,11 5-1,8 7 40,37 24 1,-42-21-58,-19-13-6,1 0 1,8 13-1,-13-18-1,-1 0-2,1 0 1,-1 0 0,1 0 0,-1 0-1,0 1 1,1-1 0,-1 0-1,0 0 1,0 0 0,0 0 0,0 0-1,0 1 1,0-1 0,0 0-1,0 0 1,-1 0 0,1 0-1,0 0 1,-1 0 0,1 0 0,-1 1-1,1-1 1,-1 0 0,0 1-1,1-2 1,-2 2-2,1 0 0,-1 0 0,0 0 0,0 0 0,0 0-1,0-1 1,0 1 0,0 0 0,-1-1 0,1 0 0,0 0 0,-1 1-1,-2-1 1,2 1-1,-6 1-5,-1 1-1,1-1 1,-1-1-1,-14 2 0,4 0 0,14-3-5,0 1 0,0 0 1,0 0-1,-10 5 0,16-7 15,0 0-1,0 0 0,0 0 0,0 0 0,0 0 0,0 0 0,0 0 0,0 0 0,0 0 0,0 0 0,0 0 1,0 1-1,0-1 0,-1 0 0,1 0 0,0 0 0,0 0 0,0 0 0,0 0 0,0 0 0,0 0 0,0 0 1,0 0-1,0 0 0,0 0 0,0 1 0,0-1 0,0 0 0,0 0 0,0 0 0,0 0 0,0 0 0,0 0 1,0 0-1,0 0 0,0 0 0,0 0 0,0 1 0,0-1 0,0 0 0,0 0 0,0 0 0,1 0 0,0 4-6,0 0-1,1 0 1,0 0-1,0 0 0,0 0 1,0-1-1,5 6 1,23 24-9,-2-3 0,25 34 11,9 11 24,-58-70 18,-1 1 0,1-1 0,-1 1 1,3 8-1,-1-4 5,-4-7 15,1 0 0,-1 1 0,0-1 1,0 1-1,0-1 0,0 6 0,0-3-19,-1-6-34,0 0 0,0 0-1,0 1 1,0-1-1,0 0 1,0 0 0,0 0-1,0 0 1,0 0-1,0 1 1,0-1-1,0 0 1,0 0 0,0 0-1,0 0 1,0 1-1,0-1 1,0 0 0,0 0-1,0 0 1,0 0-1,0 0 1,0 1 0,0-1-1,-1 0 1,1 0-1,0 0 1,0 0 0,0 0-1,0 0 1,0 0-1,0 0 1,-1 1-1,1-1 1,0 0 0,0 0-1,0 0 1,0 0-1,-18 10 137,13-8-134,-1 0 0,1-1-1,0 0 1,-6 1-1,-71 1-52,73-3-75,-12-2-723,-98-20-314,97 17 413,-85-22-2134,57 14-4271,117 31 5374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56.4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 53 7352,'-40'24'165,"33"-22"1150,11-6-1135,-3 3-22,2-4-19,-2 3-51,0 1 0,1-1-1,-1 1 1,0-1-1,0 1 1,1-1 0,-1 1-1,1 0 1,0 0-1,1-1 1,61-37 2181,-44 29-2062,-10 8 220,56 0 147,-54 3-402,1-1-1,-1 2 1,22 4-1,-21-3-109,2 1 75,0 0 1,0 0-1,17 10 0,-18-8-83,1 2 174,57 49 101,-71-55-301,1-1 0,-1 0 1,0 1-1,0-1 0,1 1 0,-1-1 0,0 1 0,1 2 1,46 101 319,-41-82-129,12 95 64,-18-95-188,-18 78 31,17-99-120,-1 0-1,1-1 0,-1 1 0,1 0 0,-1 0 0,0 0 1,-1 2-1,-5 5 6,1 1 0,-2-1 0,1 0 1,-12 10-1,8-12-5,4-4-2,1 0 0,-1-1 0,0 1 0,0-2 0,0 1 0,0-1 0,-15 1 0,-22-2 44,42 0-27,0 0 0,0 0-1,0-1 1,0 1-1,1-1 1,-1 0-1,0 1 1,0-1 0,1 0-1,-1 0 1,0 0-1,-2-2 1,1 1 26,3 1-26,-1 1-1,1-1 0,0 1 1,-1-1-1,1 1 1,0-1-1,-1 0 0,1 1 1,0-1-1,0 0 1,0 1-1,-1-1 1,1 0-1,0 1 0,0-1 1,0 0-1,0 1 1,0-1-1,0 0 0,0 0 1,0 1-1,1-1 1,-1 0-1,0 1 0,0-1 1,1-1-1,-1 2 2,4-4 60,9-1-10,22-6 1,-22 9 140,8 3-151,0 2 0,0 0 0,32 9 0,-42-9-87,-8-2-20,1 0 1,-1 0 0,0 1 0,1-1 0,-1 1 0,6 4 0,31 21-462,-39-25 410,1-1-1,-1 0 1,1 1-1,-1-1 1,0 1-1,1-1 0,-1 1 1,0 0-1,0-1 1,0 1-1,-1 0 1,1 0-1,0 0 0,-1 0 1,1-1-1,-1 1 1,0 0-1,1 0 1,-1 3-1,0-4 49,0 1-18,1-1 0,-1 1 1,0 0-1,0-1 1,0 1-1,0 0 1,-1-1-1,1 1 1,0-1-1,-1 1 0,1 0 1,-1-1-1,0 3 1,-3 3-1341,-4 17-7794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57.0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10760,'1'0'36,"-1"-1"0,1 1 0,0 0 0,0 0 0,0 0 0,-1 1 0,1-1 0,0 0-1,0 0 1,0 0 0,-1 1 0,1-1 0,0 0 0,0 1 0,-1-1 0,1 0 0,0 1 0,0-1 0,-1 1 0,1 0 0,-1-1 0,1 1 0,-1-1 0,1 1 0,-1 0 0,1-1 0,-1 1 0,1 0 0,0 1 0,-1 1 210,1 1-1,-1-1 1,1 1 0,-1 0-1,0-1 1,-1 5 0,0 9 140,0 150-135,-4-98-216,1-32 151,2-19-120,-4 44 684,6-62-743,1 0 1,-1 0-1,0-1 1,1 1 0,-1 0-1,0 0 1,0 0-1,1 0 1,-1 0-1,0-1 1,0 1-1,1 0 1,-1 0-1,0-1 1,0 1-1,1 0 1,-1 0 0,0-1-1,0 1 1,0 0-1,0 0 1,1-1-1,38-63 76,-38 61-64,1 0 0,-1 1-1,1-1 1,0 1 0,0-1 0,0 1 0,4-4 0,2-2 3,14-14 45,-22 22-52,1-1 1,-1 1-1,1-1 1,-1 1-1,1-1 1,-1 1-1,1 0 1,0-1-1,-1 1 1,1 0-1,-1-1 1,1 1-1,0 0 1,-1 0-1,2-1 1,12-2 89,0 1 1,19-1-1,-33 3-100,1 0 0,0 0 1,0 0-1,0 0 0,0 0 0,-1 0 0,1 0 1,0 1-1,0-1 0,0 0 0,-1 0 1,2 1-1,10 6 21,0 0 0,-1 1 0,11 9 0,-21-16-17,0 0-1,0 0 1,0 0 0,0 0 0,0 0 0,0 0-1,-1 0 1,1 1 0,1 1 0,7 18 13,14 43 0,-19-45-354,-1 66-204,-3-85 510,0 1 1,0-1 0,0 0-1,0 1 1,0-1-1,0 1 1,0-1-1,0 0 1,0 1 0,0-1-1,0 1 1,0-1-1,0 0 1,0 1-1,0-1 1,-1 0 0,1 1-1,0-1 1,0 1-1,0-1 1,-1 0-1,1 0 1,0 1 0,0-1-1,-1 0 1,1 1-1,-1-1 1,0 1-13,-1 0 0,1 0 0,-1-1 0,0 1 0,1-1 0,-1 1 0,0-1 1,1 0-1,-1 1 0,0-1 0,0 0 0,1 0 0,-1 0 0,0-1 0,1 1 0,-1 0 0,0-1 0,0 1 1,1-1-1,-1 1 0,1-1 0,-3-1 0,4 2 30,-1 0 0,0-1 0,0 1 0,1-1-1,-1 1 1,0 0 0,1-1 0,-1 0 0,0 1 0,1-1 0,-1 1 0,1-1 0,-1-1 0,-15-19-443,-20-35 0,27 39-435,-48-71-7374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57.43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1 104 12912,'17'32'345,"-17"-32"-311,1 0 1,-1 0 0,0 0-1,0 0 1,0 0-1,0 1 1,0-1-1,0 0 1,0 0 0,0 0-1,0 0 1,0 0-1,0 0 1,0 1-1,0-1 1,1 0-1,-1 0 1,0 0 0,0 0-1,0 0 1,0 0-1,0 0 1,0 0-1,1 0 1,-1 0-1,0 1 1,0-1 0,0 0-1,0 0 1,0 0-1,1 0 1,-1 0-1,0 0 1,0 0-1,0 0 1,0 0 0,1 0-1,-1 0 1,0 0-1,0 0 1,0-1-1,0 1 1,0 0 0,1 0-1,-1 0 1,0 0-1,0 0 1,0 0-1,0 0 1,7-4 418,0 0 1,-1 0-1,1 0 0,9-9 0,-13 9-182,1 1 0,0 0 0,0 0 0,0 1 0,6-4 0,4-2-17,24-17-72,-21 16-216,82-28-164,-96 36 99,-1 0 0,1 0 0,-1 1 0,1-1 0,-1 1 0,1 0 0,2-1 0,133-1-877,-96 2-1165,39-1-5965,-190 2 6088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57.7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74 14256,'14'-34'242,"-14"33"-181,0 1 0,0-1-1,0 1 1,0-1 0,0 1 0,0 0-1,1-1 1,-1 1 0,0-1 0,0 1-1,1-1 1,-1 1 0,0 0-1,0-1 1,1 1 0,-1 0 0,0-1-1,1 1 1,0-1 0,1 0 65,0 0 1,0 1-1,0-1 1,0 0 0,0 1-1,0-1 1,0 1-1,0-1 1,0 1-1,0 0 1,3 0-1,12-1 522,59-3 96,43-4-324,-102 7-416,60-8-33,-71 9 12,1-1 0,-1 1 0,0 0 1,0 0-1,0 1 0,0 0 0,10 3 0,-8-2 8,-8-2 8,0 0 1,0 0-1,1 0 0,-1 0 1,0 0-1,0 0 0,1 0 0,-1 0 1,0 0-1,0 0 0,1 0 1,-1 0-1,0 1 0,0-1 1,1 0-1,-1 0 0,0 0 0,0 0 1,0 1-1,1-1 0,-1 0 1,0 0-1,0 0 0,0 1 1,0-1-1,1 0 0,-1 0 0,0 1 1,0-1-1,0 0 0,0 0 1,0 1-1,0-1 0,0 0 0,0 1 1,2 9-7,0 0 0,-1 1 1,0-1-1,-1 16 0,-4-6-33,-37 99-148,29-89-510,-62 155-224,51-128-1359,-23 52-5524,107-255 5876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09:59.8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9760 215 9240,'-111'151'145,"100"-135"164,11-16-302,0-1 0,0 1 0,0 0 0,0 0-1,0 0 1,0 0 0,0 0 0,0 0 0,0 0 0,0 0 0,0 0-1,0 0 1,0 0 0,0 0 0,0 0 0,0 0 0,0 0 0,0 0 0,0 0-1,0 0 1,-1 0 0,1 0 0,0 0 0,0 0 0,0 0 0,0 0 0,0 0-1,0 0 1,0 0 0,0 0 0,0 0 0,0 0 0,0 0 0,0 0-1,0 0 1,0 0 0,0 0 0,0 0 0,0 0 0,0 0 0,0 0 0,0 0-1,0 0 1,-1 0 0,1 0 0,0 0 0,0 0 0,0 0 0,0 0-1,0 0 1,0 0 0,0 0 0,0 0 0,0 0 0,0 1 0,0-1 0,0 0-1,0 0 1,0 0 0,0 0 0,0-2 49,0 1 1,0-1-1,0 1 0,0-1 1,0 1-1,0-1 0,1 0 0,-1 1 1,0-1-1,1 1 0,0 0 1,1-3-1,23-53 199,-15 35 285,19-70 197,-26 76-290,-2 8-302,-1 0 0,0-1 1,-2-13-1,2 22-136,0 0 1,0 0-1,0-1 1,-1 1-1,1 0 1,0-1-1,0 1 1,0 0-1,0 0 1,0-1-1,0 1 1,-1 0-1,1 0 1,0-1-1,0 1 1,0 0-1,-1 0 1,1-1-1,0 1 1,0 0-1,-1 0 1,1 0-1,-1-1 1,-4-1 52,0-1 1,0 1 0,0 0-1,0 0 1,-1 0-1,1 1 1,-1 0-1,1 0 1,-9 0-1,1 0 33,-1 1 0,-17 2-1,-13 4 120,26-3-72,-33 1 0,-49-4 154,77-1-56,-110-6 112,105 5-32,-108 0 119,109 2-159,-108 7 104,109-4-144,-107 16 68,105-14-206,-121 22 52,116-22-14,-168 16 47,159-18-92,-159 0 45,161-5-32,-154-17 60,156 13 0,-144-25 54,146 25-140,-131-21 58,137 24 46,-171 3 214,139 6-370,38-3 38,-101 18 32,100-17-34,-100 18 18,99-18-62,-102 7 24,102-10 34,-107-3 27,107 2-54,-104-3 15,105 3-46,-176 3 44,129-1-62,27 0-3,-74 1 6,47-4 0,-22-5-6,-120-25-3,174 24-10,-147-30-4,151 29-18,-51-9 1,-17-3 26,4 4 7,6 2 0,-58-1 45,142 14-40,-118-6 51,102 7-50,-40 0 1,-13 0-6,0 2-1,2 4 0,3-1 0,3 0 2,-1-1 3,0 0-4,-14 4 19,20-2 8,-55 10 31,97-12-4,-94 18 27,95-18-22,-87 20 23,88-19-28,-94 21 26,94-21-28,-95 21 22,93-20-22,-97 30 22,97-29-22,-93 27 15,95-27-46,-162 39 184,129-34-171,33-7 60,-98 19 34,95-19-74,-100 14 27,100-15-20,-101 15 27,101-15-36,-93 14 22,94-15-22,-100 11 22,99-13-22,-107 1 13,106-2-60,-99 3 6,101-2 8,-169 22 78,138-10-82,33-8 30,-92 18 21,90-18-14,-104 22 31,102-23 16,-104 17 31,104-18-78,-180 8 143,151-10-180,33-2 6,-139-11 0,97 4-372,-69-5-1125,86 9 396,-33-5-2478,43 5-5907,87 9 7110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01.1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9497 90 12104,'27'-5'1327,"-25"4"-802,-4 1-31,-18 3 193,-117 19 851,10 0-1340,21-5-9,83-14-34,-98 11 79,95-12-12,-123 2 104,117-4-46,-140 5 102,133-4-156,-194 10 90,183-9-94,-199 9 67,200-9-194,-200 5 50,200-6-12,-193-4 47,194 2-80,-190-3 32,190 3-70,-193-6 38,192 6 8,-199-3 45,200 2-58,-190-6 43,190 6-36,-199-13 30,197 12-104,-193-11 28,195 12 32,-190-2 33,190 3-66,-195-3 35,196 3 10,-179-2 40,181 3-40,-175-1 40,177 1-38,-166 0 36,169 0-76,-152 0 38,154-1 8,-149-9 45,150 8-58,-145-14 57,146 13 16,-133-15 54,136 15-140,-130-9 58,130 9 46,-130-8 54,133 10-160,-173-4 170,142 5-222,35 0 38,-113 2 34,106-2 0,-164 7 31,156-5-78,-156 6 31,159-6 18,-152 8 44,151-9-46,-165 3 32,161-4-72,-174-11 34,172 7 14,-191-19 37,188 18-92,-185-20 23,188 21-16,-166-4 16,171 8-54,-144 8 11,151-5-20,-131 20-21,8 2-1388,146-22 1166,9-3-544,5 0-314,139 2-713,-101-1-843,37 0-7312,-184-3 7478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9:08.4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02.2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10044 578 11480,'0'0'1201,"-8"-1"-196,-2 1-844,3-1 101,1 0 0,-1 0 0,-9-3 1,-50-12 878,60 14-910,-1 0 1,1 1-1,-1 0 1,-9 0-1,-1 0-55,-50-6 197,-39 0-109,82 7-144,-109-3 72,104 3 50,-135 0 76,130 0-196,-142 7 76,136-5 42,-192 9 104,184-8-62,-184 9 106,186-9-162,-182 13 90,182-12-94,-186 12 67,184-12-194,-202 11 50,199-13-12,-208 10 47,206-11-80,-208 9 42,207-8-34,-223 6 60,220-7 0,-234-4 54,232 1-140,-242-14 58,239 11 46,-260-24 46,258 23-192,-253-22 22,254 22 4,-239-20 34,242 21 2,-261-19 35,-169-20-8,450 41-69,-77-8 0,-281-27 92,199 25-9,26 1 21,-149 8 150,53 3-75,11-23-19,155 9-172,-226-38 83,27 3-51,52 25 3,220 22-35,-67-6 4,-37-5-40,-128-6-2,214 16 10,-180-11 0,186 12-40,-140-18-106,150 17-386,-109-27-218,139 31 630,-1-1 1,0 0-1,1 0 0,-1 0 0,-4-2 1,2 0 24,1 0 1,-1 0 0,1 0 0,-1 0-1,1-1 1,0 0 0,0 0-1,1 0 1,-7-9 0,9 11-190,1 1 0,-1 0 0,0 0 0,0 0 0,0-1 0,0 1 0,0 0 0,0 0 0,0 0 0,-2-1 0,-27-23-10912,70 59 8390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11.7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2431 116 14072,'-7'-3'468,"0"0"0,0 0 0,1 0 0,-1-1 0,-8-7-1,-47-35 2033,60 44-2382,-1 0-1,0 0 1,1 0-1,-1 1 0,0-1 1,0 1-1,-5-3 1,-3 0 22,1-1-67,7 3-68,-1 1 0,1-1 1,0 1-1,-1 0 1,1-1-1,0 2 1,-6-2-1,-14-1 1,-23-1-1,31 5 8,-73 19 5,0 6 2,13-3-10,-64 18 9,108-33 34,-138 18 54,129-22 108,-204 18 93,196-18-80,-174 8 69,-2 15-56,211-25-211,0 1 0,0 0 0,0 1 0,0 0 0,1 1 0,0 1 0,0 0 0,0 1 0,1 0 0,0 1 0,0 0 0,1 0 0,0 1 0,-12 14 0,19-20-27,-1 2 3,-1-1 0,1 1-1,0 1 1,1-1 0,-1 0 0,1 1 0,0 0 0,0 0 0,1 0 0,-2 6 0,2-8 4,1 1 1,-1-1-1,1 0 0,-1 0 1,-1 0-1,-2 4 1,3-4 1,-1 0 1,1-1 0,0 2 0,0-1-1,-2 8 1,-3 2 12,6-12-4,1-1 0,-1 1-1,0-1 1,0 1 0,1 0 0,-1-1-1,1 1 1,-1 2 0,1-3-3,-1 0 1,1 0-1,0 0 0,0 0 0,-1 0 1,1 0-1,-1 0 0,1 0 1,-1 0-1,1 0 0,-1-1 1,0 2-1,-5 7 164,3-1-100,0 0 0,-1 0-1,0-1 1,0 1 0,-9 10 0,12-17-84,-4 8 42,-17 55 28,18-45 34,-15 104 28,16-93-108,-11 150 16,11-135 2,-12 238 18,12-220-10,-16 274 33,14-265 14,-27 297 34,25-294-76,-27 298 31,27-298 18,-31 342 28,3 118-89,24-345-20,-14 334 85,22-478-86,-20 227 11,20-245-26,-17 171 33,-12-6 4,5-95-21,7-30 16,19-64-19,0 0 1,0 0 0,-1-1-1,0 1 1,0-1 0,0 0-1,-3 4 1,1 0-3,3-5-6,0-1 1,0 0-1,0 1 1,0-1-1,0 0 0,0 0 1,0 1-1,0-1 1,-1 0-1,1 0 0,-3 1 1,3-1-7,1-1 0,-1 1 0,1 0 0,-1-1 0,1 1-1,0-1 1,0 1 0,-1 0 0,1-1 0,0 1 0,0 0-1,0-1 1,-1 1 0,1 0 0,0-1 0,0 1-1,0 0 1,0 0 0,0-1 0,0 1 0,1 0 0,-1 1-1,0-1 15,2 15 27,3 9-36,54 206-150,-52-210 58,0 0 1,16 31-1,-19-47 69,0 0 1,8 10-1,2 1 0,23 27-19,-5 8 30,-20-29 8,23 27 0,-28-41-3,-1 1 0,0-1 0,9 17 0,-6-9-26,54 93-115,-61-106 137,0 1 1,1-1-1,0 0 0,0 0 1,0 0-1,0 0 0,1 0 1,6 4-1,-6-5 1,-4-1 1,1-1-1,-1 0 1,1 1-1,-1-1 1,1 0 0,-1 0-1,1 0 1,-1 1-1,1-1 1,-1 0 0,1 0-1,0 0 1,-1 0-1,1 0 1,-1 0 0,2 0-1,35 0-5,17-7 4,70-18 9,-99 19 28,105-24 57,-100 25 134,137-12 60,-158 16-264,0 1 0,12 1 0,210 15 74,-185-10-14,163 32 19,-171-29-108,134 31-83,-167-39 7,0 0 0,1 0 1,-1 0-1,8 0 0,157-4-558,-137-1-86,125-26-169,-111 20-2000,48-8-8327,-222 42 8423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13.8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148 0 13896,'0'0'6549,"-1"7"-6540,-46 163-32,38-142-19,3-12-252,-38 58-242,30-52-2389,-12 23-6016,61-105 6752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16.3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489 32 10136,'-5'-3'588,"0"0"0,0 1 0,0-1 0,0 1 0,-7-2 0,8 3-618,-7-3 342,0 1-1,0 1 0,-1 0 0,1 1 1,-20-1-1,-46 6 43,70-3-329,-83 13 423,73-11-396,0 2 176,-1 3-120,-1 0 1,-25 17-1,38-22-96,1 1 0,-1 0-1,1 0 1,0 0 0,1 1 0,-1 0 0,1 0 0,0 0-1,0 0 1,0 1 0,1-1 0,0 1 0,-3 8-1,3-5 18,2 0 0,-1-1-1,1 1 1,1 0-1,0 0 1,0 0-1,0 0 1,4 14-1,2 4 88,10 32-1,-13-50-103,3 6 68,18 28 174,31 39-1,-20-39-62,-21-29 49,1 0 1,31 22-1,-41-35-227,1-2-7,0 0-1,0-1 0,0 1 1,-1-2-1,1 1 0,-1 0 1,1-1-1,-1 0 0,0 0 1,0-1-1,-1 0 0,1 1 1,0-1-1,3-6 0,-2 4 10,-1-1 0,-1 0 0,1 0 0,-1-1 0,0 1 0,-1-1 0,0 0 0,0 0 0,-1 0-1,2-9 1,0-7 10,-2 1-1,0-1 0,-2 1 0,-1-1 0,-1 0 0,0 1 1,-12-43-1,11 54-153,-1 1 0,0-1 0,-1 1-1,-10-18 1,-25-32-4369,28 42-3085,28 44 5729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16.7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9776,'0'0'0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17.0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14 567 14432,'-13'-46'3203,"13"41"-2912,-1 1 0,1 0 1,0-1-1,1 1 0,-1 0 0,1 0 0,0-1 0,0 1 0,0 0 0,0 0 0,1 0 0,-1 0 0,1 0 0,3-4 0,-3 5-291,0 1 0,0 0 1,0 0-1,0 0 0,0 0 1,1 1-1,-1-1 0,0 1 1,1-1-1,-1 1 0,5-1 1,-4 0-19,13-5-426,-1 0 0,1 2-1,18-5 1,-33 10 411,-1 0 0,0 0 0,0 0 0,1-1-1,-1 1 1,0 0 0,1 0 0,-1 0 0,0 0 0,0 0 0,1-1 0,-1 1 0,0 0-1,0 0 1,0-1 0,1 1 0,-1 0 0,0 0 0,0-1 0,0 1 0,0 0-1,1 0 1,-1-1 0,0 1 0,0 0 0,0-1 0,0 1 0,0 0 0,0-1 0,0 1-1,26-80-1252,-25 78 1252,-1 0 0,1-1 0,-1 1 0,1 0 0,-1 0 0,0 0 0,0-4 0,-8-140-2057,8 140 1790,-9-135-10052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17.4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 16 11208,'-1'0'52,"1"1"0,0 0 0,0-1 0,0 1 1,0-1-1,-1 1 0,1-1 0,0 1 0,-1-1 1,1 1-1,0-1 0,-1 1 0,1-1 0,0 1 0,-2 0 1,2-1 4,0 0 1,0 0 0,0-1 0,0 1 0,-1 0-1,1 0 1,0 0 0,0 0 0,0 0-1,-1 0 1,1 0 0,0 0 0,0 0 0,0 0-1,0 0 1,0 0 0,-1-1 0,1 1-1,0 0 1,0 0 0,0 0 0,0 0 0,0 0-1,0 0 1,0-1 0,0 1 0,-1 0-1,1 0 1,0 0 0,0 0 0,0-1 0,-1-1 342,1-1 1,-1 1-1,0 0 1,1-1-1,0 1 1,-1-4-1,10 24-320,-7-7-80,-1-7-2,0 0 1,0 1 0,0-1 0,1 0 0,4 8-1,40 101-4,-34-85 12,58 132 54,-52-119 200,38 85 0,4 15-169,-37-86 102,94 197 85,-95-206-50,-12-24-131,87 174 342,-66-140-221,-4-7-172,2 0-144,-27-45 24,-1-6-10,-5-2-190,-36-30-64,27 21 300,-2 2-1,-22-15 1,21 15 31,0 2-13,-67-28 12,81 36 20,0 0 0,0 1-1,0-1 1,0 0 0,0 1-1,-3-1 1,-72-4 146,64 6 122,3 3-188,0 0-1,0 1 0,-14 9 1,24-14-83,-1 0 0,0 1 1,1-1-1,-1 0 0,1 1 0,-1-1 1,1 1-1,-1-1 0,1 1 0,0-1 1,-1 1-1,1 0 0,0-1 0,-1 1 1,1 0-1,-4 9 50,1 0 1,0 0 0,-2 20-1,5-16 221,7 9-96,11 32-1,-12-42-98,0 0 0,1-1 0,15 21 1,-14-23-58,1 1 92,68 49 171,-71-57-463,0 1-1,0-1 1,1 0-1,-1 0 1,1-1-1,0 1 1,13 1-1,-16-8-792,22-47-239,-21 38 950,13-73-2021,-2 5-7585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17.8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0 306 11656,'6'6'405,"1"1"2000,-7-7-2381,0 0 1,1 0-1,-1 0 1,0 0-1,0 0 1,0 0 0,0 0-1,0 0 1,0 0-1,0 0 1,0 0-1,0 0 1,0 0-1,0 0 1,0 0 0,0 0-1,1 0 1,-1 0-1,0 0 1,0 0-1,0 0 1,0 0-1,0 0 1,0 0 0,0 0-1,0 0 1,0 0-1,0 0 1,0 0-1,1 0 1,-1 0-1,0 0 1,0 0 0,0 0-1,0 0 1,0 0-1,0 0 1,0 0-1,0 0 1,0 0-1,0 0 1,0 0 0,0 0-1,0 0 1,1 0-1,-1 0 1,0 0-1,0-1 1,0 1-1,0 0 1,0 0 0,0 0-1,0 0 1,0 0-1,0 0 1,0 0-1,0 0 1,0 0 0,0 0-1,0 0 1,0-1-1,0 1 1,0 0-1,0 0 1,0 0-1,0 0 1,0 0 0,11-3 934,80-13-391,-57 10-512,10-5-18,-44 11-39,1 0 1,-1 0-1,1 0 0,-1 0 1,0 0-1,1-1 0,-1 1 1,1 0-1,-1 0 0,0-1 1,1 1-1,-1 0 1,0 0-1,1-1 0,-1 1 1,0 0-1,1-1 0,-1 0 1,8-11-6,-1 0-1,7-15 1,-13 26 2,-1 0 0,1 0 0,-1 0 0,0 0 0,1 0-1,-1 0 1,0 0 0,0 0 0,0 0 0,0-2 0,0-17-20,-7-34 0,3 39 30,-32-56 46,28 60 170,-33-26 96,41 37-308,-1-1-1,1 1 0,0 0 0,0 0 1,-1 0-1,1-1 0,0 1 0,0 0 1,-1 0-1,1 0 0,0 0 0,-1-1 0,1 1 1,0 0-1,-1 0 0,1 0 0,0 0 1,-1 0-1,1 0 0,0 0 0,-1 0 1,1 0-1,0 0 0,-1 0 0,1 0 0,-4 1 27,0 1 0,0-1-1,0 1 1,0-1-1,0 1 1,1 0-1,-1 1 1,-5 4-1,8-7-22,0 1-1,1-1 1,-1 1-1,1 0 0,-1-1 1,1 1-1,-1 0 1,1-1-1,-1 1 1,1 0-1,0-1 0,-1 3 1,-24 68 232,22-54-10,2 68 69,3-68-218,4 6-26,14 32 0,-12-41 22,-4-6-51,0-2-21,0 1 0,1-1 0,-1 0-1,1 0 1,1 0 0,-1-1 0,11 9 0,-5-7-46,0 0-1,0-1 0,0 0 1,1-1-1,18 6 0,-22-9-4,-6-1-7,0 0-1,1-1 0,-1 0 0,0 1 0,1-1 0,-1 0 0,1 0 0,-1-1 0,1 1 1,2-1-1,54-11-669,-58 11 673,0 1-1,-1 0 1,1 0 0,0 0-1,-1-1 1,1 1-1,-1 0 1,1-1-1,0 1 1,-1 0-1,1-1 1,-1 1-1,1-1 1,-1 1-1,1-1 1,-1 1-1,1-2 1,50-68-977,-42 53 802,34-90-1990,-6 8-7523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18.2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1 494 10848,'7'8'31,"10"15"1075,48 58 1723,-41-47-2002,-14-22-452,-3-2-21,1 1 1,16 15-1,-24-26-340,0 0-1,0 0 0,1 0 1,-1 0-1,0 0 0,0 0 1,1 0-1,-1 0 0,0 0 1,0 0-1,0 0 0,1 0 1,-1-1-1,0 1 0,0 0 1,0 0-1,1 0 0,-1 0 1,0 0-1,0-1 0,0 1 1,0 0-1,0 0 0,1 0 1,-1-1-1,0 1 0,0 0 1,0 0-1,0 0 0,0-1 1,0 1-1,0 0 0,0 0 1,0 0-1,0-1 0,0-4 11,0 0 0,0 1-1,-1-1 1,0 0 0,0 0-1,0 1 1,-3-8-1,3 9-25,-19-57 313,-17-59 67,30 94 4,-23-96 166,26 99-120,-6-72 161,10 92-550,0 1 1,0-1-1,0 1 1,0-1-1,0 0 0,0 1 1,0-1-1,1-2 1,1-4 75,0 0-75,0 0-1,0 0 1,1 1-1,0-1 1,0 1-1,1-1 0,-1 1 1,7-7-1,37-42-113,-33 40-2849,14-17-7047,-65 77 7506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20.3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1858 96 12104,'-13'-6'118,"-20"-5"1,32 11-78,1 0 58,-1 0 0,1 0 0,0 0 0,-1 0 0,1 0 0,0 0-1,-1 0 1,1-1 0,0 1 0,-1 0 0,1 0 0,0 0 0,-1 0 0,1-1-1,0 1 1,-1 0 0,1 0 0,0-1 0,0 1 0,0 0 0,-1 0 0,1-1-1,2-1 422,0 0-259,0 1 0,0 0 1,0 0-1,0 0 0,0 0 0,1 0 1,-1 0-1,0 1 0,0-1 1,4 0-1,24 0 1372,-30 1-1570,1 0 0,0 0-1,0 0 1,0 0 0,-1 0-1,1 0 1,0 0-1,0 1 1,-1-1 0,1 0-1,0 1 1,-1-1 0,1 0-1,0 1 1,0-1 0,0 1-1,-1 2 269,-5-2-105,-56 3 684,-33 1-578,69-3-72,-129 0 96,118-2-134,-165-11 92,153 7-94,-92-8 0,-14-5-158,94 11 26,-225-20 20,234 22-120,-165 3-106,209 1-61,-1 0-1,-14 3 1,-64 15-356,7 9 284,76-26 132,0 0-1,0 0 0,0 0 0,0 0 0,-6 0 1,-19 1-225,-25 1-2891,15 0-6865,88-7 7586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9:12.7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24575,'7'244'0,"-1"-90"0,0-13 0,7 0 0,33 150 0,13 32 0,-58-312 0,0 0 0,0-1 0,1 1 0,0-1 0,1 0 0,0 0 0,6 14 0,-7-22 0,-1 0 0,0 0 0,1 0 0,0 0 0,-1-1 0,1 1 0,0 0 0,0-1 0,0 1 0,0-1 0,0 0 0,0 1 0,0-1 0,0 0 0,1 0 0,-1 0 0,0-1 0,1 1 0,-1-1 0,1 1 0,-1-1 0,1 0 0,2 0 0,21 1 0,0-2 0,32-5 0,-34 3 0,586-31 0,-485 35-1365,-91-1-5461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22.2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2491 243 13536,'-7'1'3937,"-2"-7"-2153,-35-18-1131,41 23-588,0-1-1,0 1 1,0 0-1,0 0 1,-1 0-1,1 0 1,-5 0-1,2 0-8,-7-1 62,-1 0 0,0 1-1,0 1 1,0 0 0,0 1 0,-20 4 0,17-3-88,-35 5 141,-16 1-72,-38 0 12,84-7 44,-102-8 51,98 5-124,-110-8 44,108 8-6,-106-9 56,107 9-14,-112-9 64,105 8-86,-182-10 62,171 10-34,-177-19 42,177 17-188,-179-15 27,180 16 46,-159-29 27,166 26-100,-46-9 3,-5-3-18,54 11 58,-4 0-464,-44-16 1,82 24 376,0 0 1,-1 0-1,1 0 1,0 0-1,0 0 1,0 0 0,0 0-1,0 0 1,0 0-1,0 0 1,-1 0-1,1 0 1,0 0 0,0 0-1,0 0 1,0 0-1,0 0 1,0 0-1,0 0 1,-1 0 0,1 0-1,0 0 1,0 0-1,0 0 1,0 0-1,0 1 1,0-1 0,0 0-1,0 0 1,0 0-1,-1 0 1,1 0-1,0 0 1,0 0 0,0 0-1,0 1 1,0-1-1,0 0 1,0 0-1,0 0 1,0 0 0,0 0-1,0 0 1,0 0-1,0 1 1,0-1-1,0 0 1,0 0 0,0 0-1,0 0 1,0 0-1,0 0 1,0 1-1,0-1 1,0 0 0,0 0-1,0 0 1,0 0-1,1 0 1,1 8-240,0-4 121,-2-3 66,1 1 1,0-1-1,0 1 0,0-1 0,0 1 1,0-1-1,1 0 0,-1 0 0,0 1 1,1-1-1,-1 0 0,3 1 0,59 45-920,-43-33-1504,19 14-6731,-90-65 6935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22.9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2734 107 14704,'-27'-17'4922,"7"4"-3681,-3 1-1149,-43-19-85,50 25 19,1 0-1,-33-6 1,31 8 0,0 1 122,-75 1 52,72 3-112,-84 10 36,82-8-56,-99 19 41,93-17 4,-124 22 53,119-23-18,-143 17 53,134-18-106,-213 8 59,202-10 26,-195 1 44,202-2-182,-152 0 26,162 0-2,-127 7 18,132-6-62,-120-1 6,124 0-42,-159-5-626,110 1-78,-46-4-652,52 6-1848,37 1-6226,77 3 7091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23.5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2104 73 14616,'-1'0'84,"1"0"0,-1 0 1,0 0-1,1 0 1,-1 0-1,0 0 1,1 1-1,-1-1 1,0 0-1,1 0 1,-1 1-1,1-1 1,-1 0-1,0 1 0,1-1 1,-1 1-1,1-1 1,-1 2-1,0-2 62,0 1 0,0 0 0,0-1 1,1 1-1,-1 0 0,0-1 0,0 1 0,0-1 0,0 1 0,0-1 0,0 0 0,0 1 0,0-1 0,0 0 0,0 0 0,-3 0 0,-12 2 560,3 0-279,-22-1 0,-65-1 139,77 0-498,-101-9 53,98 7 52,-116-9 78,113 9-38,-125 0 69,121 2-154,-138 7 69,131-5-4,-205 13 47,194-12-198,-201 5 26,205-7 0,-170-2 13,177-1-106,-135-16-158,149 13-602,17 3 510,0 1 124,1-1-1,0 0 0,-1-1 0,1 0 1,0 0-1,0-1 0,1 0 0,-9-6 1,15 9 119,0 1 0,0-1 0,0 1 0,0-1 0,0 0 0,1 0 0,-1 0 0,0 1 0,0-1 0,1 0 0,-1 0 0,1 0 0,-1 0 1,1 0-1,-1 0 0,1 0 0,-1 0 0,1 0 0,0 0 0,0-1 0,-1 1 0,1-1 0,-2-4-2424,-5-7-6808,16 30 6958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51.2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247 461 11384,'30'58'1105,"6"6"139,-26-44-763,-1 0 0,9 26-1,-11-27-383,17 44 485,-20-51-518,17 57 2,-7-18-44,8 27 85,8 22 619,-32-101-326,-3-3-320,1 0-39,3 3-17,-1 0 1,1-1 0,0 1-1,0 0 1,-1-1 0,1 0 0,0 1-1,1-1 1,-1 0 0,-1-2-1,-41-86 244,33 67-246,-54-108 20,51 101 20,-56-139 27,55 131-34,-59-171 34,61 172 6,-21-88 67,30 106 58,2-4-65,1-24 0,2 37 73,1 3-171,0 1 1,0 0 0,1 0-1,7-9 1,-11 14-55,1 1 1,-1-1-1,1 1 0,-1-1 1,1 1-1,-1-1 1,1 1-1,0 0 1,-1-1-1,1 1 0,0 0 1,-1-1-1,2 1 1,71-24 86,-63 21-42,1 1-1,-1-1 0,1 2 0,-1-1 0,1 1 0,17 1 0,-27 0-43,50 2 34,-41 0 4,32 20 30,-42-22-70,1 0 0,-1 0 0,0 0 0,0 0 0,0 0 0,0 0 0,1 1 0,-1-1 0,0 0 0,0 0 0,0 0 0,0 0 0,1 0 0,-1 1 0,0-1 0,0 0 0,0 0 0,0 0 0,0 0 0,0 1 0,1-1 0,-1 0 0,0 0 0,0 0 0,0 1 0,0-1 0,0 0 0,0 0 0,0 0 0,0 1 0,0-1 0,0 0 0,0 0 0,0 0 0,0 1 0,0-1 0,0 0 0,0 0 0,0 0 0,0 1 0,-1-1 0,1 0 0,0 0 0,-3 11 33,-1-1 0,-1 1 1,-8 14-1,13-24-21,-1 0 0,0 1 0,0-1 0,0 0 0,0 0 0,0 0 0,0 0 1,0 0-1,0 0 0,-2 1 0,-43 32 144,-21 9-126,-70 26-100,113-59-272,-74 27-210,90-34-330,7-5 578,6-3 64,3 0 168,-4 3-404,0-1 0,0 1 0,0-1 0,6-5 0,5-6-8087,-36 32 6429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51.6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1 12824,'0'22'874,"-3"15"1464,3-37-2288,0 0 0,0 0 0,0 0 0,-1 0 0,1 1 0,0-1 0,0 0 1,0 0-1,0 0 0,0 0 0,0 0 0,0 0 0,0 0 0,0 0 0,0 0 1,0 1-1,0-1 0,0 0 0,0 0 0,0 0 0,0 0 0,0 0 0,0 0 1,0 0-1,0 0 0,0 1 0,0-1 0,0 0 0,0 0 0,0 0 1,0 0-1,0 0 0,1 0 0,-1 0 0,0 0 0,0 0 0,0 0 0,0 0 1,0 1-1,0-1 0,0 0 0,0 0 0,0 0 0,0 0 0,0 0 0,1 0 1,-1 0-1,0 0 0,0 0 0,0 0 0,0 0-20,1 0 0,-1 0 0,1 1 1,-1-1-1,1 0 0,-1 0 0,0 0 0,1 1 0,-1-1 0,1 0 0,-1 0 0,0 1 0,1-1 1,-1 0-1,0 1 0,0-1 0,1 1 0,-1-1 0,0 0 0,0 1 0,0-1 0,1 1 1,-1-1-1,0 1 0,7 13 261,6 14-144,0 1 0,9 36 0,-5 1-6,13 105 0,21 255 127,-38-214-408,-13-209-34,0 1 1,0-1-1,0 1 0,1 0 0,1 4 0,1 6-2937,0 2-5610,-7-37 6589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52.1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237 5 12728,'0'1'48,"0"-1"1,0 0 0,0 0 0,0 0 0,0 1 0,0-1-1,0 0 1,0 0 0,0 0 0,0 1 0,0-1 0,0 0-1,0 0 1,0 0 0,-1 0 0,1 0 0,0 1 0,0-1-1,0 0 1,0 0 0,0 0 0,-1 0 0,1 0 0,0 0-1,0 1 1,0-1 0,0 0 0,-1 0 0,1 0 0,0 0 0,0 0-1,0 0 1,-1 0 0,1 0 0,0 0 0,0 0 0,0 0-1,-1 0 1,1 0 0,-3-6 3002,2 3-2433,-10 14 383,-32 38-897,13-16-50,-10 7-42,-22 33-2,58-69-3,1 0 0,0 0 0,0 0 0,-3 7 0,0-1-2,-8 10 6,14-19-10,-1-1 1,1 0-1,0 0 1,0 1-1,-1-1 0,1 0 1,0 1-1,0-1 1,0 1-1,0-1 0,-1 0 1,1 1-1,0-1 1,0 0-1,0 1 0,0-1 1,0 1-1,0-1 0,0 0 1,0 1-1,0-1 1,0 1-1,1-1 0,1 12 16,1 0-1,7 19 1,-10-29-12,1-1 0,-1 0 0,1 0 0,0 1 1,-1-1-1,1 0 0,0 0 0,1 1 0,64 64 82,-49-50 68,81 71 51,-78-68-124,76 87 22,-79-85-96,43 84-44,-59-104 20,-1 0 0,1-1 0,-1 1 1,1 0-1,-1 0 0,0 0 0,1 0 1,-1 0-1,0 0 0,0 0 0,1-1 1,-1 1-1,0 0 0,0 0 0,0 2 1,-1-1-2,1 0 0,0 0 0,-1-1 0,1 1 0,-1 0 0,0 0 0,0 0 0,0 0 0,0-1 0,0 1 0,0 0 0,0-1 0,0 1 0,-1-1 0,1 0 0,0 1 0,-1-1 0,1 0 0,-1 0 0,0 0 0,1 0 0,-1 0 0,-2 1 0,3-2-153,0 1 1,0-1 0,1 0-1,-1 1 1,0-1-1,1 1 1,-1-1-1,0 1 1,1 0 0,-1-1-1,0 1 1,1 0-1,-1-1 1,1 1 0,-1 1-1,-16 20-9012,40-52 6914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53.4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2406 0 13360,'-21'0'2700,"21"0"-2603,-1 1 1,1-1-1,-1 0 1,1 1-1,-1-1 1,1 1-1,-1-1 1,1 1-1,-1-1 1,1 0-1,0 1 1,-1 0-1,1 0 1,-2 2 96,-1 1-74,3-3-68,-1 1-1,0-1 1,0 0 0,0 0-1,0 0 1,0 0 0,0 0 0,0 0-1,0 0 1,0 0 0,-2 1-1,-47 32 551,36-26-516,-82 25 44,73-28-2,-112 14 52,106-16-72,-123 11 72,119-11 46,-136 16 70,128-14-176,-214 21 48,201-20-46,-205 23 64,206-25-6,-213 11 52,216-13-150,-168 1 27,179-3-76,-151 2-65,57-2-686,38-2-2232,94 2 2931,1 0 1,0 0-1,0 0 0,-1 0 0,1 0 0,0 0 0,0 0 0,-1 0 0,1 0 0,0 1 0,0-1 0,-1 0 0,1 0 0,0 0 0,0 0 0,0 0 0,-1 0 0,1 1 0,0-1 0,0 0 0,0 0 0,0 0 0,-1 0 0,1 1 0,0-1 0,0 0 1,0 0-1,0 1 0,0-1 0,0 0 0,0 0 0,0 0 0,-1 1 0,1-1 0,0 0 0,0 0 0,0 1 0,0-1 0,0 0 0,0 0 0,0 1 0,1-1 0,-1 0 0,0 0 0,0 1 0,0-1 0,0 0 0,0 0 0,0 1 0,1 1-1587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53.9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2146 334 12192,'-13'-17'88,"-55"-73"2356,58 79-2075,0 1 0,-1 0 0,-1 0 0,1 1 0,-22-12 0,24 14-235,5 5-10,-1-1 0,1 1 0,0 0 0,-1 0 0,-6-2-1,-95-29 612,79 28-580,-244-19 222,9 21-86,225 1-145,-81-2 1,-462-23 36,549 24-175,-135-19-52,135 19-250,19 2 123,-120-6-1082,21 13-1961,60-3-4698,119-7 5943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54.3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1959 298 14344,'-20'-9'190,"7"3"539,-23-8 0,-55-15 1088,68 23-971,-124-29 256,112 28-674,-162-28 86,150 28-534,-95-11 0,-16-2-24,96 13-156,-235-30-88,242 29 50,-188-25-162,200 28-192,-136-14-331,149 17-162,-75 10-263,104-8 1335,0 0-1,1 0 1,-1 0 0,0 0 0,1 1-1,-1-1 1,0 0 0,1 0 0,-1 0-1,0 1 1,1-1 0,-1 0-1,0 1 1,1-1 0,-1 0 0,1 1-1,-1-1 1,0 1 0,1-1 13,-1 2-25,-1-1 0,1 1 0,0-1 1,0 1-1,-1 0 0,1-1 0,0 1 0,0 0 1,-1 3-1,2 11-338,0-1-1106,-2-3-1502,0-1 0,-4 13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0:54.7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1575 48 14880,'-64'1'3689,"-46"-2"-2813,83 0-608,-130-13 4,122 11-546,-166-12-136,155 12-2,-216-9-212,210 12-50,-183 11-343,194-6-28,-50 12 4,11 6 782,56-14 7,9-2-227,0 1 0,1 1 0,-21 16 0,-35 21-7614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9:13.7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24575,'3'68'0,"14"78"0,-8-77 0,17 309 0,-26 2 0,-1-216 0,0-102 0,15 356 0,-11-387 0,28 204 0,-25-198-69,-5-22-147,2-1 0,-1 1 0,2-1 0,0 0 0,6 14 0,-5-19-6610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05.9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764 12 9056,'-8'1'362,"7"-1"-233,1 0 1,-1 0 0,0 0 0,0 0 0,0 0-1,0 0 1,1 0 0,-1 0 0,0 0-1,0-1 1,0 1 0,1 0 0,-1 0-1,0-1 1,0 1 0,1 0 0,-1-1-1,0 1 1,1-1 0,-1 1 0,0-1 0,0-1-1,-1 2 46,1-1-1,-1 0 1,0 0-1,0 1 0,1-1 1,-1 1-1,0-1 1,0 1-1,0 0 0,-2 0 1,-112 0 1618,89 1-1391,-26 6 0,36-5-338,-58 13 436,57-10-452,13-4 2,0 0 1,0 0-1,1 0 0,-1 1 0,-8 4 0,0 0-4,1-1-18,5-3 22,1 1 0,0 0 0,-8 5 0,2-1 14,1 1 1,-1 0-1,1 1 1,-11 11-1,18-15-55,2-4-4,1 1-1,0-1 0,0 1 1,0 0-1,0-1 0,0 1 1,0 0-1,0-1 0,0 5 0,-4 11 71,-4 33 0,7-33-29,0-3 53,-1 19 0,-3 20-14,2-39 5,3-13-79,0 0-1,1 0 0,-1 0 0,1 0 0,0 0 0,-1 0 0,1 0 0,0 1 0,0-1 0,0 1 0,-1 2 11,2-1 25,3-6-29,-3 2-12,-1 1 1,1 0-1,-1-1 0,1 1 0,-1-1 0,1 1 0,0 0 0,-1 0 0,1-1 0,0 1 0,-1 0 0,1 0 0,0 0 1,-1 0-1,2 0 0,9 1-3,14 8-2,13 7 0,44 31-1,-73-42-3,-1 0 0,15 12 0,-10-6 3,28 25-1,-7-1 2,-8-1 0,-19-24 5,-1 0 0,-1 1 0,6 12 0,-11-23 0,0 0-1,1 1 0,-1-1 0,0 0 1,0 1-1,0-1 0,0 0 0,0 1 0,0-1 1,0 0-1,0 1 0,0-1 0,0 0 1,0 1-1,0-1 0,0 0 0,0 1 0,0-1 1,0 0-1,0 1 0,0-1 0,0 0 1,-1 1-1,0 2 15,-1 0-1,0 1 1,-1-1 0,1 0 0,-1 0 0,1 0-1,-1-1 1,0 1 0,-5 3 0,-3-1 287,-67 14 113,54-15-233,1-1 0,-28-1-1,30-1-131,0-1 174,-89-11 56,42 1-231,52 7-67,-28-5-447,-6-8-135,49 16 578,1 0-1,0 0 0,0 0 0,-1 0 0,1 0 1,0 0-1,0 0 0,0 0 0,0 0 1,-1-1-1,1 1 0,0 0 0,0 0 0,0 0 1,-1 0-1,1 0 0,0-1 0,0 1 1,0 0-1,0 0 0,0 0 0,0-1 0,0 1 1,-1 0-1,1 0 0,0 0 0,0-1 0,0 1 1,0 0-1,0 0 0,0 0 0,0-1 1,0 1-1,0 0 0,0 0 0,0-1 0,0 1 1,0 0-1,0 0 0,0 0 0,1-1 1,-1 1-1,0 0 0,0 0 0,0 0 0,0-1 1,0 1-1,0 0 0,0 0 0,1 0 0,-1 0 1,0-1-1,0 1 0,0 0 0,0 0 1,1 0-1,-1 0 0,0 0 0,0-1-33,5-1 46,-3 1-241,-1 1 1,0-1-1,0 1 0,1-1 1,-1 0-1,0 1 0,0-1 1,0 0-1,2-2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06.9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479 0 9144,'0'0'4041,"-7"2"-3489,-35 6-121,-48 4 578,53-6-657,10 0 45,-31 11-1,22-5-93,-52 23 282,79-31-561,-14 5 205,21-9-200,-6 2 68,0 1-1,1 0 1,-1 0 0,-11 7-1,19-9-95,0-1 0,0 0-1,-1 0 1,1 0 0,0 1-1,0-1 1,0 0-1,0 0 1,0 1 0,-1-1-1,1 0 1,0 0-1,0 1 1,0-1 0,0 0-1,0 1 1,0-1 0,0 0-1,0 0 1,0 1-1,0-1 1,0 0 0,0 1-1,0-1 1,0 0-1,0 0 1,0 1 0,1-1-1,-1 0 1,0 0 0,0 1-1,0-1 1,1 2 1,0 1-2,-1 0 0,1 0 1,0-1-1,0 1 0,0-1 0,0 1 0,0-1 1,4 5-1,0 0-1,0 1-2,6 15-16,27 70-95,-22-49 54,-11-27 56,-3-14 4,1-1 3,-3-2 1,0 1 0,0-1-1,0 0 1,1 0 0,-1 0-1,0 0 1,0 0 0,0 0-1,1 0 1,-1 0 0,0 0-1,0 0 1,1 0 0,-1 0-1,0 0 1,0 0 0,0-1 0,1 1-1,-1 0 1,0 0 0,0 0-1,0 0 1,0 0 0,1 0-1,-1 0 1,0-1 0,0 1-1,0 0 1,0 0 0,1 0 0,-1 0-1,0-1 1,0 1 0,0 0-1,0 0 1,0 0 0,0-1-1,0 1 1,0 0 0,0 0-1,0 0 1,0-1 0,5-6 96,-1 0-45,-4 6-52,1 0 1,-1 1-1,1-1 0,-1 0 0,1 0 1,-1 0-1,1 1 0,0-1 0,-1 0 1,1 0-1,0 1 0,0-1 0,0 1 1,0-1-1,-1 1 0,2-1 0,0 0-2,-1 1-1,0 0 1,1-1-1,-1 1 1,1 0-1,-1 0 1,1 0-1,1 0 0,8 1 0,1 1 0,19 7 0,-27-8-1,10 4-4,19 13 3,7 7 2,-23-12 6,23 23-1,-38-34 4,0 0-1,0 0 1,0 0-1,0 1 1,-1-1-1,0 1 1,1-1-1,-1 1 1,0-1-1,0 1 1,0 0-1,0 0 1,-1-1-1,1 1 1,-1 4-1,1-3 19,-1-4-17,0 0 1,0 1-1,0-1 0,0 0 1,0 1-1,0-1 0,0 0 1,0 1-1,0-1 0,0 0 1,0 1-1,0-1 0,0 1 1,0-1-1,0 0 1,-1 0-1,1 1 0,0-1 1,0 0-1,0 1 0,-1-1 1,-2 5 40,-1-1 0,0 0 0,0-1 0,0 1 0,0-1 0,0 1 0,-1-1-1,1-1 1,-1 1 0,-7 2 0,-7 3 42,-21 6 0,20-7-20,-1-2 0,-22 4-1,14-5-78,-53 6-610,40-6-164,42-4 711,-1 0 0,0 0 0,0 0 0,0 0 0,0 0 0,0-1 0,1 1 0,-1 0 0,0 0 0,0-1 0,0 1 0,0 0 0,1-1 0,-1 1 0,0-1 0,0 1 0,1-1 0,-1 1-1,0-1 1,1 1 0,-1-1 0,1 0 0,-1 1 0,1-1 0,-1 0 0,1 0 0,-1 1 0,1-2 0,0 2 52,-1-7-223,3-9-361,1 0 1,6-19 0,-8 31 257,15-62-8937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08.1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1232 10 12016,'-14'-3'832,"0"0"1,0 2-1,0-1 1,-27 2-1,30 0-732,-20 2 351,-3 2-99,-11 1-282,-62 9-78,-36-2-14,126-12 21,-20 1-8,7 2 3,-1 2 4,7 4 2,22-8 0,0 0 0,0 0 0,0 0 0,0 0 0,1 1 0,-1-1 0,1 0 0,-3 4 0,2-3 0,1 1 0,0-1 0,-1 1 0,1 0-1,0 0 1,0 0 0,1 0 0,-1 0-1,1 0 1,-1 0 0,1 0 0,0 0-1,0 0 1,1 5 0,1 6-2,7 25 0,-7-30 1,25 78-41,-20-77 32,-7-9 8,1 0 1,-1-1-1,1 1 1,-1 0 0,1-1-1,-1 1 1,1 0 0,-1 0-1,0-1 1,1 1 0,-1 1-1,1 3 5,0-6 14,-2-11 51,0 9-15,0 1-1,0 0 1,-1 0-1,1 0 0,-1 0 1,1 0-1,-3-3 1,-7-7 98,65 46 114,-13-6-278,4 4 13,-23-17 9,2 3 42,26 23 1,0 12 126,-49-53-153,0 1-1,-1 0 1,1-1-1,-1 1 0,1-1 1,-1 1-1,0 0 0,1 0 1,-1-1-1,0 1 1,1 0-1,-1 0 0,0 0 1,2 7 68,-1-1 0,-1 1 1,1-1-1,-2 16 0,1-23-79,0 1 0,0-1 0,0 1-1,0 0 1,-1-1 0,1 1 0,0-1-1,0 1 1,-1-1 0,1 1 0,0-1-1,-1 1 1,1-1 0,0 1 0,-1-1-1,1 1 1,-1-1 0,0 1 0,-16 15 176,-34 23 0,48-37-152,1-1 1,0 0-1,0 1 1,-1-1-1,1 0 1,-1 0-1,-2 0 1,-142 40 351,140-39-370,1 0 0,-1-1 0,-7 0 0,-169 10 7,174-10-142,1-2 0,-15 0 0,-198-33-429,154 23-2230,-65-8-6299,308 45 6839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13.0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180 1 12280,'-25'0'2738,"24"1"-2597,0-1 0,0 1 1,0 0-1,0-1 0,0 1 0,0 0 0,0 0 0,0 0 0,0 0 0,0 0 0,-1 2 0,-2 2-78,0 1 0,0 0-1,1 0 1,0 1-1,0-1 1,0 0-1,1 1 1,-3 12-1,2-10-42,-1 5-221,1 0 1,0 0-1,2 0 0,-1 20 0,1-19 31,-1 7-789,-13 97-236,10-96 950,-32 114-1632,3-12-6063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13.5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146 29 14432,'2'-13'557,"1"-2"997,-3 15-1543,0 0 1,0 0 0,0 0 0,0 0 0,0 0 0,0 0 0,0 0 0,0 0-1,0 0 1,0 0 0,0 0 0,0 0 0,0 0 0,0 0 0,0 0 0,0 0 0,0 0-1,0 0 1,0 0 0,0 0 0,0 0 0,0 0 0,0 0 0,0 0 0,0 0-1,0 0 1,0 0 0,1 0 0,-1 0 0,0 0 0,0 0 0,0 0 0,0 0-1,0 0 1,0 0 0,0 0 0,0 0 0,0 0 0,0 0 0,0 0 0,0 0-1,0 0 1,0 0 0,0 0 0,0 0 0,0 0 0,0 0 0,0 0 0,0 0-1,0 0 1,0 0 0,0 0 0,0 0 0,0 0 0,0 0 0,0 0 0,0 0-1,0 0 1,0-1 0,0 1 0,0 0 0,0 0 0,2 9 494,-1-2-274,1 20 948,0 81 8,-3-79-802,-10 164-84,10-182-573,0 1 0,-4 15 1,-26 119-538,-11 16 512,19-66-2401,-20 89-6073,100-432 6612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37.4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9144,'16'5'693,"-13"-4"-349,1 0-1,-1 0 1,1-1-1,-1 1 0,1-1 1,-1 1-1,5-1 1,-7 0 595,18 3 460,5 1-938,111-4 985,-57 0-862,-25 1-437,-29 1 219,118 24 118,-110-18-262,160 56 82,-59-8-164,-33-12-79,-76-35-12,30 9 0,-26-12 125,41 2 1,111 7 111,-174-14-278,0-1 0,0 0 0,0 0 0,8-1 0,176-35 47,-155 26-20,19-7-19,66-30 0,-47 11-90,-72 36 53,-1 0 0,1-1 0,-1 1-1,1 0 1,0-1 0,-1 1 0,1 0-1,0 0 1,-1 0 0,1-1 0,0 1-1,-1 0 1,1 0 0,1 0 0,6 0-115,1 0 1,-1 1 0,13 2-1,-20-3 114,-1 0-1,0 0 0,0 0 0,1 1 1,-1-1-1,0 0 0,0 0 1,1 0-1,-1 0 0,0 0 0,0 0 1,1 1-1,-1-1 0,0 0 0,0 0 1,0 0-1,0 0 0,1 1 0,-1-1 1,0 0-1,0 0 0,0 1 0,0-1 1,0 0-1,0 0 0,0 1 0,1-1 1,-1 0-1,0 0 0,0 1 0,0-1 1,0 0-1,0 0 0,0 1 1,0-1-1,2 14-254,-1-1 0,-1 1 0,-1 22 0,1-28 76,-1 0 1,0 0-1,0-1 1,-1 1-1,-4 11 1,-8 28-2070,3-6-5013,25-96 5474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37.9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213 252 8344,'1'-23'183,"-1"12"314,0 0 0,-2-17-1,-12-51 1416,8 47-91,-3-7-332,8 36-1367,0 1 0,0 0 0,0-1 0,0 1 0,0 0 0,-1-1 0,1 1 0,-1 0 0,0 0 0,-3-3 0,3 4 93,0 6 78,-6 24 52,-6 32 0,11-34 35,-7 147 99,10-127-366,0 97 1,0 20-98,-2-104-50,-17 190-131,18-243 8,1 0 1,-1 0-1,-4 11 0,5-18 157,-23 72-626,17-58 507,-16 25 0,22-39 119,-3 7-597,-1-1 1,1 1-1,-3 8 0,-24 59-7275,70-173 5932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38.8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1 106 11480,'47'37'2829,"-47"-37"-2797,0 0 1,0 0-1,0 1 1,0-1-1,0 0 1,1 0-1,-1 0 1,0 0 0,0 0-1,0 0 1,0 0-1,1 0 1,-1 0-1,0 0 1,0 0-1,0 0 1,0 0-1,1 0 1,-1 0-1,0 0 1,0 0-1,0 0 1,0 0-1,1 0 1,-1 0-1,0 0 1,0 0-1,0 0 1,0 0-1,0 0 1,1 0-1,-1-1 1,0 1-1,0 0 1,0 0-1,0 0 1,0 0-1,0 0 1,1 0-1,-1 0 1,0-1-1,0 1 1,0 0-1,0 0 1,0 0-1,0 0 1,0-1 0,0 1-1,5-6 593,7-2-185,-6 3-290,0 0 0,13-6 0,47-25 235,-49 29-92,89-25 114,-81 26-134,122-16 118,-114 20-78,147 2 126,-136 3-126,229 27 90,-217-23-270,206 26 37,-212-27-124,174 12-10,-183-17-134,-40-1 90,215-4-880,-191 3 506,92-8-870,-53-3 140,-21 2-1181,-5 1-7893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39.2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14256,'0'80'250,"8"453"4570,-6-500-4787,17 152-115,-15-151-532,2-4 211,9 75-1440,-8-29 276,-7-72 1497,0 0-1,1 0 1,-2 0 0,1 0-1,0 1 1,-1-1-1,0 0 1,-1 4-1,-3 13-1640,-2 24-6682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39.7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0 119 13272,'34'18'3026,"-31"-19"-2293,9-6-87,-7 4-477,1-1 0,10-4 1,46-23 103,-45 25-298,31-10 3,22-4 18,-5 10 45,121-6-1,-154 15-27,230-9 187,-224 9 108,87-1 4,14 1-204,-82 2 118,223 6 98,-226-4-64,195 28 54,-205-24-308,146 40-60,-160-37-258,-1 4 68,43 28 0,-44-26-2495,32 16-6435,-140-75 6910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9:16.9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24575,'81'46'0,"250"94"0,-223-104 0,189 38 0,-67-40 0,-195-30 0,217 17 0,-95-11 0,-2-5-1365,-132-5-5461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40.1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 1 15152,'-31'68'273,"30"-66"-102,0-1 0,0 1 0,1 0 0,-1 0 0,1 0 0,-1 0 0,1 3 0,-8 115 1651,7-89-942,3 161 250,-1-147-762,13 222-7,-12-217-786,1 147-302,-3-139-2389,1 60-6028,-2-276 6914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42.1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13984,'3'0'273,"0"1"0,0 0 0,0 0 0,-1 0 0,1 0 0,0 1 0,-1-1 0,1 1 1,-1-1-1,0 1 0,3 2 0,-3 1 473,16 56 446,4 22-970,8 39-1916,-23-87 511,0-1-1,0 40 1,-7-68 1041,0 0 0,1 0 1,1 8-1,1 4-1490,3 21-6394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42.6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292 218 12104,'-96'-47'2682,"95"47"-2638,1 0-1,-1-1 0,1 1 1,-1 0-1,1 0 0,-1-1 1,0 1-1,1 0 0,-1 0 1,1 0-1,-1 0 0,0 0 1,1 0-1,-1 0 0,0 0 1,-15 1 410,-29 6 0,44-7-420,0 1 1,0-1-1,0 0 1,0 1 0,0-1-1,0 0 1,0 1 0,0 0-1,0-1 1,-1 2 0,-25 19 350,19-14-359,1 0 0,-10 12-1,9-6-24,0 1 0,1-1-1,-9 25 1,11-23 12,-4 62 27,8-76-28,1 1-1,0-1 0,0 0 0,0 0 0,0 0 0,0 1 0,1-1 0,-1 0 0,0 0 0,1 2 0,5 12 53,0 0 1,11 18-1,-8-22 151,3-1-123,1 0 1,21 11-1,-19-15-19,68 9 65,-65-14 108,10-4-85,32-7 0,-45 5-33,-5-1-85,-1 0 0,1 0 0,16-16 0,-26 22-40,1-1 0,-1 1 0,1-1 0,-1 1 0,0-1-1,1 1 1,-1-1 0,0 1 0,1-1 0,-1 1 0,0-1 0,1 1 0,-1-1 0,0 0 0,0 1 0,0-1 0,0 1 0,0-1 0,0 0 0,0 1 0,0-1 0,0 0 0,0-17 16,-2 0 0,0 0 1,-6-26-1,0 20-64,-61-120-126,52 117-434,-78-86-286,93 111 750,0-1 0,-1 1 0,1 0 0,0 0 0,-6-3-1,-7-3-124,0 0 1,-1 1-1,-16-6 0,9 5-1725,-25-13-5252,112 48 5445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43.8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 98 10400,'-5'0'6,"-3"0"231,-1 0-1,1-1 1,-11-2 0,18 3-183,1 0-1,0 0 1,-1 0-1,1 0 1,0 0-1,0 0 1,-1 0-1,1 0 1,0 0 0,-1 0-1,1-1 1,0 1-1,0 0 1,-1 0-1,1 0 1,0 0-1,0 0 1,0-1-1,-1 1 1,1 0 0,0 0-1,0 0 1,0-1-1,-1 1 1,1 0-1,0 0 1,0-1-1,0 1 1,0 0 0,0 0-1,0-1 1,0 1-1,0 0 1,0-1-1,-1 1 1,1 0-1,0-1 1,1 0 45,-1 0 0,1 0 1,-1 0-1,0 0 0,1 1 0,0-1 1,-1 0-1,1 0 0,-1 0 0,3-1 0,1-2-1,1 0 0,9-7 0,-7 6-95,-5 4 14,0-1-1,0 1 0,1-1 0,-1 1 0,1 0 0,4-2 0,50-22 161,-43 21 118,60-7 121,-59 11-129,62 15 92,-76-15-361,1 1 0,-1-1 0,1 1 0,-1-1 0,0 1 0,1 0 0,-1-1 0,0 1 0,2 1 0,61 49 268,-63-51-259,0 1-1,0 0 1,0 0 0,0 0 0,-1 0-1,1 0 1,0 0 0,-1 0 0,1 0 0,-1 0-1,1 0 1,0 2 0,6 16 122,-2 0 0,6 36-1,-10-34-26,-6 7-38,-12 47 0,9-56 2,-43 60 25,40-67-78,6-7-21,-2 2-4,0 1 1,-1-2 0,0 1 0,-1-1 0,-9 5-1,17-10-13,-34 16 73,33-16-54,-1 0 0,0 0 0,1 0 0,-1 0 0,0 0 0,0-1 0,0 0 0,0 1 1,0-1-1,1 0 0,-1 0 0,-5-1 0,8 1-13,0 0 0,0 0 0,0 0 0,-1-1 0,1 1 0,0 0 0,0 0 0,0 0 0,0 0 0,0 0 0,0 0 0,-1 0 0,1 0 0,0-1 0,0 1 0,0 0 0,0 0 0,0 0 0,0 0 0,0 0 0,0-1 0,0 1 0,0 0 0,0 0 0,0 0 1,0 0-1,0 0 0,-1-1 0,1 1 0,1 0 0,-1 0 0,0 0 0,0 0 0,0-1 0,0 1 0,0 0 0,0 0 0,0 0 0,0 0 0,0 0 0,0-1 0,0 1 0,0 0 0,0 0 0,0 0 0,0 0 0,1 0 0,-1 0 0,0-1 0,0 1 0,0 0 0,0 0 0,0 0 0,0 0 0,1 0 0,-1 0 0,8-6 46,42-20 316,-43 26-277,58 8 20,-51-3-98,59 32 2,-59-28-30,4 5-208,-1 1 0,-1 0 0,19 24 0,-22-17-20,-13-21 172,1 0 0,0 0-1,-1 0 1,1 0 0,-1 0-1,1 0 1,-1 0 0,0 0-1,0 0 1,1 0 0,-1 0-1,0 0 1,0 1 0,0-1-1,0 0 1,0 0 0,0 0-1,0 0 1,-1 0 0,0 3-1,-2 12-2745,1 0-4276,4-37 5366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44.3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43 101 11296,'-38'-5'228,"33"3"2016,7-1-1816,4 1-451,5-1 1361,-10 3-1292,0 0 0,0 0 0,0-1 0,-1 1 1,1 0-1,0 0 0,0-1 0,0 1 0,-1 0 1,1-1-1,1 0 0,17-19 474,4-7-511,-22 25-7,0 1 0,0 0 0,1-1 1,-1 1-1,0 0 0,0 0 0,1 0 0,-1 0 0,1 0 0,2-1 0,4-2 2,13-10 22,-21 14-18,1-1 0,-1 1-1,1 0 1,-1 0-1,1-1 1,-1 1 0,1 0-1,0 0 1,-1 0-1,1-1 1,-1 1-1,1 0 1,0 0 0,-1 0-1,2 0 1,60 0 161,-61 0-159,0 0-1,0 0 1,0 0-1,1 1 0,-1-1 1,0 0-1,0 1 1,0-1-1,2 1 1,67 35 120,-56-25-68,5 10 4,24 34 0,-41-53-22,-1 1 1,1 0-1,-1-1 1,1 1-1,0 5 0,44 129 283,-40-107-292,8 125 26,-14-150-43,0 0 1,0 0-1,-1 9 0,-25 108 105,25-119-94,0-1 0,0 1 0,1-1 0,-2 0 0,-1 5-1,-2 1 30,0 0 0,-9 10 0,9-12-49,-1-1 0,0 0 0,-7 4 0,13-9-9,0 1 0,-1 0 1,0-1-1,0 1 1,1-1-1,-1 0 1,0 1-1,0-1 1,1 0 0,-1 1-1,0-1 1,0 0-1,0 0 1,1 0-1,-3 1 1,-2-1 1,0 1 1,0-1-1,0 0 0,-8-1 1,8 0-3,0 0 1,1-1-1,-1 1 1,0-1 0,1 0-1,-7-4 1,4 1 0,1 0 0,0 0 1,0-1-1,0 0 0,1 0 1,-10-13-1,15 19 0,-1-1-1,1 1 1,0 0 0,-1-1-1,1 1 1,0-1 0,0 1-1,-1-1 1,1 0-1,0 1 1,0-1 0,0 1-1,-1-1 1,1 1 0,0-1-1,0 0 1,0 1 0,0-1-1,0 1 1,1-2-1,0-11 6,1 1 0,1-1-1,7-19 1,-10 31-4,0 1-1,1-1 1,-1 0-1,0 1 1,0-1 0,1 0-1,-1 1 1,0-1-1,1 1 1,-1-1 0,1 1-1,-1-1 1,1 1-1,-1-1 1,1 1 0,-1-1-1,1 1 1,-1 0-1,1-1 1,0 1-1,13-7 10,0 1 0,0 0-1,20-4 1,-33 9-10,0 1 0,0 0 0,0 0 0,0 0-1,0-1 1,0 1 0,0 0 0,0 0 0,0 1 0,0-1 0,0 0-1,0 0 1,0 0 0,0 1 0,0-1 0,1 1 0,27 10 1,45 26 1,-70-35-20,0 1 0,0-1 0,-1 1 0,4 3 0,109 106-263,-92-85-632,108 121-216,-92-102-916,40 43-5552,-186-208 5707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1:46.2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40 17479,'0'0'1848,"6"-2"-308,0-1-1305,-3 2-64,0-1 0,0 1-1,0 0 1,0 0-1,0 0 1,6 0 0,64-14 1038,-55 12-794,85-5 70,-82 8-572,81 12-54,-100-11 118,0-1-1,0 0 1,-1 1 0,1-1-1,0 1 1,0-1 0,3 3-1,14 8-112,29 20-1,-47-30 119,0-1 1,-1 1-1,1 0 0,0-1 1,0 1-1,-1 0 1,1 0-1,-1 0 0,1-1 1,0 1-1,-1 0 1,0 0-1,1 1 0,3 9-47,0 0 0,-1 0 0,-1 0 0,0 0 0,1 13 0,-3-22 5,0 1 1,0-1 0,0 1 0,0-1 0,-1 1 0,0-1-1,0 4 1,-20 70-414,-10 14 241,13-37-2832,-14 47-7132,75-234 7682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31.5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6715 42 10584,'0'0'5032,"-9"-3"-4459,0-2-487,4 3-8,-1-1 0,1 1 0,-1 1 0,-11-3 0,-63-14 336,62 16-174,-82 0 83,77 3-150,-108 11 89,102-8 4,-136 9 97,130-10-148,-152 5 98,142-7-60,-227-6 95,215 6-126,-236 23 67,233-19-194,-250 13 51,247-15-6,-248 10 32,248-10-150,-267 14 18,263-13 6,-270 18 20,269-18-18,-281 14 24,279-15-24,-277 15 34,278-14 18,-275 24 39,275-21-44,-271 40 57,272-35 16,-264 59 46,266-56-172,-270 56 26,270-59-2,-255 33 18,260-38-62,-228 15-6,236-19-90,-177 2-136,192-6-404,-98-8-292,132 8 587,-1 1 1,1-1 0,0 1-1,-9 1 1,13-1 313,1 0 0,-1 0 0,0 0 0,0 0 0,0 0 0,0 0 0,0 0 0,0 0 0,0 0 1,0 0-1,0 0 0,0 0 0,0 0 0,1 0 0,-1 0 0,0 0 0,0 0 0,0 0 0,0 0 0,0 1 0,0-1 0,0 0 0,0 0 1,0 0-1,0 0 0,0 0 0,0 0 0,0 0 0,0 0 0,0 0 0,0 0 0,0 1 0,0-1 0,0 0 0,0 0 0,0 0 0,0 0 1,0 0-1,0 0 0,0 0 0,0 0 0,0 0 0,0 0 0,0 0 0,0 1 0,0-1 0,0 0 0,0 0 0,0 0 0,0 0 0,0 0 1,0 0-1,0 0 0,0 0 0,0 0 0,-1 0 0,1 0 0,0 0 0,0 0 0,0 0 0,0 0 0,0 1 0,0-1 0,0 0 0,0 0 0,1 0-363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32.3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7273 65 14432,'-97'-4'224,"70"2"896,-153-6 382,130 5-707,-103-9 3,-23-5-566,102 12 128,-115-1 0,-50 3-286,-224-1-41,374 5 100,-387 18 78,374-15 44,-450 10 98,437-12-140,-470 14 73,467-14-138,-473 7 73,475-7-28,-450 13 55,456-11-166,-413 21 19,423-19-106,-381 40-54,393-36-226,-109 14 3,14-3 70,116-11-566,-82 20 3,14 2 483,92-21-393,-119 27-2474,85-20-5345,180-42 6390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39.6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12104,'0'0'4843,"1"5"-4293,6 70-76,2 10-434,1 3-36,12 72-46,-18-133-172,10 102-682,-7-58 102,-6-66-163,0-4 628,0-6 68,-1-2 149,-1 5 84,1 0 1,0 0-1,0-1 0,0 1 0,0 0 1,1 0-1,-1 0 0,0 0 0,1 0 1,0-3-1,26-91-1871,-2 8-6307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40.0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3 193 12376,'2'-6'978,"-2"6"-907,0 0 0,0 0 0,0-1 0,1 1 0,-1 0 0,0 0 0,0 0 0,0-1 0,0 1 0,0 0 0,0 0 0,0-1 0,0 1 0,0 0 0,0 0 0,0-1 0,0 1 0,0 0 0,0 0 0,0-1 0,0 1 0,0 0 0,0 0 0,0-1 0,0 1 0,0 0 0,0 0 0,0 0 0,-1-1 0,1 1 0,0 0 0,0 0 0,0 0 0,0-1 0,0 1 0,-1 0 0,1 0 0,0 0 15,-1-1 0,1 1 0,0 0 0,0 0 0,0 0 1,0 0-1,-1 0 0,1 0 0,0 0 0,0-1 0,0 1 1,0 0-1,0 0 0,-1 0 0,1 0 0,0-1 0,0 1 1,0 0-1,0 0 0,0 0 0,0-1 0,0 1 0,0 0 1,0 0-1,0 0 0,0-1 0,0 1 0,0 0 0,0 0 1,0 0-1,0-1 0,0 1 0,5-8 814,11-5-1207,-14 11 560,5-2-25,128-50 525,-93 38-640,-10 3-101,-8 3-148,-11 5-270,26-14 0,-38 19 283,0-1-1,0 0 0,0 0 0,0 1 1,-1-1-1,1 0 0,0 0 1,0 0-1,-1 0 0,1 0 0,0 0 1,-1 0-1,1 0 0,-1 0 0,1 0 1,-1-2-1,6-8-2475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9:18.0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24575,'156'57'24,"1"-14"-374,208 37-686,-260-64 762,164 5 0,-106-21 428,92 2 153,-105 7-697,397 11 257,-528-21-6086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40.4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1 258 13000,'10'-21'599,"-8"17"-350,-1 1 1,1-1 0,0 0-1,1 1 1,-1-1 0,5-4-1,2 0 661,58-50-217,-48 45-705,91-50-242,-87 52-965,90-28-297,-93 34 1256,86-1-1632,-10 2-6008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40.7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 1021 12728,'-3'-22'1249,"0"0"1,0-23 0,2 5-376,-2-16-514,1-22-288,-5-76-73,6 128-6,-2-101 7,4 76 65,0 41 27,0 0 0,0 0 1,6-17-1,-7 26-87,0 1 1,0 0 0,0-1-1,0 1 1,0 0-1,0-1 1,1 1 0,-1 0-1,0-1 1,0 1-1,0 0 1,1 0 0,-1-1-1,0 1 1,0 0 0,1 0-1,-1 0 1,0-1-1,1 1 1,-1 0 0,0 0-1,1 0 1,-1 0-1,0 0 1,0 0 0,1-1-1,-1 1 1,1 0-1,-1 0 1,1 1 1,0-1-1,-1 0 1,1 0-1,0 0 1,-1 1 0,1-1-1,-1 0 1,1 1-1,0-1 1,-1 1-1,1-1 1,-1 1 0,1-1-1,-1 1 1,1-1-1,-1 1 1,1 0-1,16 28 72,19 41 0,-21-41-64,38 62 98,-32-58-18,-14-22-89,79 134 304,-76-121-445,-25-86 8,12 40 14,-11-133-35,13 120 84,11-143-43,-7 144-64,21-119-123,-20 127-172,18-70-234,-22 95 640,0 0-1,1 0 0,-1 1 1,0-1-1,0 0 0,0 0 1,1 0-1,-1 1 1,1-1-1,-1 0 0,0 1 1,1-1-1,-1 0 0,1 1 1,0-1-1,-1 1 1,1-1-1,0 0 0,4 1-173,-5 1 221,1-1 1,-1 1-1,1 0 1,-1-1-1,1 1 1,-1 0-1,1 0 1,-1-1 0,0 1-1,0 0 1,1 0-1,-1 1 1,0-2-55,0 0 0,0 0 0,0 1 0,0-1 0,0 0 0,0 0 0,0 0 0,0 1 0,1-1 0,-1 0 0,0 0 0,0 0 1,0 0-1,0 1 0,0-1 0,0 0 0,1 0 0,-1 0 0,0 0 0,0 0 0,0 1 0,0-1 0,1 0 0,-1 0 0,0 0 0,0 0 0,1 0 0,7 4-7022,-19-9 5326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41.2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0 13360,'0'0'1632,"0"7"-272,-1 2-1153,1-2 61,0 1 1,0-1-1,2 8 1,9 100 836,-9-84-652,1 54 1,-1 30-362,-1-75-88,-4 154 24,-5-37 100,7-141-71,-2 66 254,4-38-6,-1-43-298,0-1-1,0 0 1,0 0 0,0 1-1,0-1 1,0 0 0,0 0-1,0 1 1,1-1 0,-1 0-1,0 0 1,0 1 0,0-1-1,0 0 1,0 0 0,0 1-1,1-1 1,-1 0 0,0 0-1,0 0 1,0 1 0,1-1-1,-1 0 1,0 0 0,1 0-1,3 4 71,-2-2-53,1 0 0,0 0-1,0 0 1,0 0 0,0 0 0,0 0-1,0-1 1,0 0 0,0 1 0,1-1-1,-1 0 1,1-1 0,3 1 0,89 9 234,59-4 580,-6 0-396,-148-6-470,1 0 0,0 0 0,-1 1-1,1-1 1,0 0 0,-1 1 0,1-1-1,-1 1 1,1 0 0,0-1 0,-1 1-1,0 0 1,1 0 0,-1 0 0,3 2-1,-2-2-53,-2 0-213,-3 1-104,-11 5-75,-25 7-1,38-14 430,0 1 0,1-1 0,-1 0 0,0 0 0,0 1 0,0-1 0,0 0 0,0 0 0,1 0 0,-1 0 0,0 0 0,-1 0 0,-8-2-200,-1-1 0,-16-6 0,12 4-2163,-13-2-6664,66 17 6814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41.9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1556 6456,'4'-56'2100,"0"12"-428,-3-10-916,3-74-119,-3 98-409,5-135 104,-4 132-65,2-123 83,-3 129-195,3-73 112,-4 95-156,0 0-1,0 0 1,1 1 0,-1-1 0,3-7 0,0 2-10,1-12 25,-4 22-123,0 0 0,0 0 1,0 0-1,0 0 1,0 1-1,0-1 1,0 0-1,0 0 1,1 0-1,-1 0 0,0 0 1,0 0-1,0 0 1,0 0-1,0 0 1,0 0-1,0 0 1,0 0-1,0 0 1,1 0-1,-1 0 0,0 0 1,0 0-1,0 0 1,0 0-1,0 0 1,0 0-1,0 0 1,0 0-1,1 0 0,-1 0 1,0 0-1,0 0 1,0 0-1,0 0 1,0 0-1,0 0 1,0 0-1,0 0 0,1 0 1,-1 0-1,0 0 1,0 0-1,0 0 1,0 0-1,0 0 1,0-1-1,0 1 0,0 0 1,0 0-1,0 0 1,0 0-1,0 0 1,0 0-1,0 0 1,0 0-1,0 0 1,0-1-1,0 1 0,1 0 1,-1 0-1,0 0 1,0 0-1,-1 0 1,1 0-1,0 0 1,0-1-1,0 1 0,0 0 1,6 4 40,0 0 0,-1 1 0,0 0 0,0 0 0,0 0 0,5 7 0,-1 4 23,49 120 115,-7 14 142,-24-70-81,-19-56 18,1 0-1,2-1 1,15 28-1,-17-34-29,-4-6-43,0 0 1,1-1-1,15 20 0,-13-23-130,-8-6-56,0-1 0,0 0 0,1 0-1,-1 0 1,0 0 0,0 0 0,0 0-1,0 0 1,1 0 0,-1 0 0,0 0-1,0 0 1,0 0 0,1 0 0,-1 0-1,0 0 1,0 0 0,0 0 0,1 0 0,-1 0-1,0 0 1,0 0 0,0 0 0,0 0-1,1 0 1,-1 0 0,0-1 0,0 1-1,0 0 1,1-1 3,0-1 0,-1 1-1,1-1 1,-1 1 0,1-1 0,-1 1 0,0-1-1,1 0 1,-1 1 0,0-1 0,0-2-1,0-88 94,-1 64-12,-10-156 30,9 133-56,-2-108 0,2-25-53,3 116-34,14-215-154,-10 200-2441,4-86-5629,-21 395 6226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46.4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582 1 10312,'-34'0'1257,"-108"12"1847,140-12-3040,0 0 0,0 1 0,0-1 0,-1 1 0,1 0 0,-3 1 0,-97 45 533,82-35-322,-79 62 104,95-71-324,1 0-1,0 0 1,-5 6 0,-11 18 35,1 0 0,1 1 0,2 0-1,0 2 1,2 0 0,-16 57-1,8-1 231,20-70-20,15 83 115,-9-79-142,35 76 91,-30-78-184,5 2-68,29 30-1,-30-39-78,10 2-35,32 12 0,-55-24-12,0-1-1,0 1 1,0-1-1,0 0 1,0 1-1,0-1 0,0 0 1,0 0-1,0 0 1,0 0-1,0 0 0,1 0 1,-1 0-1,1-1 1,7 0-58,1-1 1,15-4-1,-14 1 0,22-11 0,-33 16 72,1-1-51,1 0 1,0 0-1,-1 0 0,0 0 1,1 0-1,-1 0 0,0 0 1,1 0-1,1-3 0,9-10-202,10-17 0,10-25-11,-21 30-548,36-129-204,-39 125 784,36-114-1843,-3 11-6931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46.8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 1 10312,'-10'25'855,"7"-19"-490,1 0 0,0 0 0,0 0 0,-1 6 0,3-9-174,0 1 0,0-1 0,0 1 0,1-1 0,-1 0 0,1 0 1,0 1-1,0-1 0,0 0 0,1 0 0,-1 0 0,1 0 0,-1 0 1,4 4-1,7 13 6,34 62 125,-40-72-312,-2-5 1,-1 0 0,1 0 0,6 6 0,67 63 138,-73-71-147,-1-1-1,0 1 1,0-1 0,1 0 0,5 2-1,-3-3-2,0 0 0,0 0-1,0 0 1,0-1 0,0 0-1,0 0 1,0-1-1,0 0 1,7-2 0,-12 3-3,0 0-2,0 0 1,0 0-1,0 0 0,0-1 1,-1 1-1,1 0 0,0 0 1,0-1-1,-1 1 0,1-1 1,0 1-1,0-1 0,-1 1 1,2-2-1,11-10-34,0-1 0,13-18 0,-17 16-73,7-27-1,-4-12 93,5-42 292,-10 52 54,-7 44-317,0-1 1,0 1 0,0 0-1,-1 0 1,1 0 0,0 0-1,0 0 1,0-1 0,0 1-1,0 0 1,0 0 0,0 0-1,0 0 1,1 0 0,-1-1-1,0 1 1,0 0 0,0 0-1,0 0 1,0 0 0,0 0-1,0 0 1,0-1 0,0 1-1,0 0 1,0 0 0,0 0-1,1 0 1,-1 0 0,0 0-1,0 0 1,0 0 0,0-1-1,0 1 1,0 0 0,1 0-1,-1 0 1,0 0-1,0 0 1,0 0 0,0 0-1,0 0 1,1 0 0,-1 0-1,0 0 1,0 0 0,0 0-1,0 0 1,0 0 0,1 0-1,-1 0 1,0 0 0,0 0-1,0 0 1,0 0 0,0 1-1,0-1 1,1 0 0,-1 0-1,0 0 1,0 0 0,0 0-1,0 0 1,0 0 0,0 0-1,0 0 1,1 1 0,-1-1 22,2 4 37,1 0-1,-1 1 1,0-1 0,-1 1 0,1-1-1,-1 1 1,1 0 0,-1 5 0,1-3-88,8 40 92,-5-25 48,61 322-221,-66-343 35,0 0 0,0 1 0,0-1 0,1 0 1,-1 1-1,0-1 0,1 0 0,-1 0 0,1 0 0,0 1 0,-1-1 0,1 0 0,0 0 0,-1 0 0,1 0 0,0 0 0,0 0 1,0 0-1,0 0 0,2 1 0,0 0-391,0 0 0,0 1 1,-1-1-1,5 5 0,6 8-7195,-31-35 5746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47.2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318 0 10760,'0'0'3145,"-11"10"-2553,-33 32-472,27-25-112,-49 55-1,59-65-29,1 0 1,-10 14-1,7-9 13,0 0 3,5-8-8,1 1 0,-1 0-1,1 0 1,-4 8 0,-10 25-32,14-33 69,1 0 1,1 1-1,-1 0 0,1-1 1,0 1-1,0 6 0,3-6 291,6 5-100,19 18 0,-25-26-158,1-1 1,0 1-1,-1-1 1,1 0-1,0 0 1,1 0-1,3 2 1,3 1 11,1 2-25,-6-3 24,1-1 1,-1 0-1,1-1 0,6 3 1,78 31 321,9 4 332,-88-35-634,0 0-1,0 0 1,-1 1 0,0 1-1,11 9 1,-14-10-52,-6-6-20,0 1 0,0 0 1,0 0-1,0 0 0,0 0 0,0 0 1,0 0-1,0 0 0,-1 0 1,2 2-1,10 20 99,13 33 0,-25-54-104,1-1-1,-1 1 1,1-1 0,-1 0 0,0 1 0,1-1 0,-1 1-1,0-1 1,0 1 0,0 1 0,-3 23 64,-11 46 0,14-70-66,-1 1 1,0-1-1,0 0 1,0 0-1,0 1 1,0-1-1,-1 2 1,-19 26 35,-26 28 0,31-43-36,-81 44-15,76-51-98,-14 0-25,-38 4 1,52-12-558,-10-5 181,-31-8 0,61 13 459,0 0 0,0-1 0,0 1 0,0 0 0,0-1 1,1 1-1,-1 0 0,0-1 0,0 1 0,1-1 0,-1 1 0,0-1 0,0 0 0,1 1 0,-1-1 0,1 0 0,-1 1 0,1-1 0,-2-1 0,2 2 47,-8-11-314,1 0 1,-7-13 0,-10-33 71,24 57 242,-1-3-33,0 1 0,0 0-1,1 0 1,-1-1 0,1 1-1,-1-1 1,1-4 0,0-47-234,10-27-1437,2-46-6549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47.7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431 1 12280,'8'74'230,"9"84"2466,-13-125-1902,18 156 225,-17-139-679,8 106 0,0 23-374,-9-113-478,14 214-307,-15-236-227,11 101-266,-14-145 1300,0 1 0,0 0 1,-1-1-1,1 1 1,1 0-1,-1-1 0,0 1 1,0-1-1,0 1 0,0 0 1,0-1-1,0 1 1,1-1-1,-1 1 0,0-1 1,1 1-1,-1-1 1,0 1-1,1-1 0,-1 1 1,0-1-1,1 1 1,0 0-1,0 0-1,0-1-1,0 1 1,0 0 0,0-1-1,0 1 1,0-1 0,0 1-1,0-1 1,0 0 0,0 1-1,0-1 1,0 0 0,0 0-1,0 0 1,0 0 0,1 0-1,0 0 1,2-1-77,-1 1-1,0-2 1,1 1-1,5-3 1,9-4-1125,-6 4-1370,1 1-1,18-3 1,-30 6 2455</inkml:trace>
  <inkml:trace contextRef="#ctx0" brushRef="#br0" timeOffset="1">743 374 11744,'-28'51'190,"27"-50"-84,1 0 0,-1 0 1,0 1-1,0-1 0,0 0 0,0 0 0,0 0 0,-2 1 0,-71 52 1197,71-53-1151,0 1 0,0 0 0,0-1 1,-5 2-1,-120 40 821,98-36-698,-130 13-128,128-17-1086,-121 7-342,131-10 481,17-1 607,2 1 130,0 0 1,0 0-1,0-1 1,0 1-1,0-1 0,0 0 1,0 0-1,0 0 0,0 0 1,0-1-1,0 1 1,-3-3-1,-5 0-1504,-16-4-3999,63 18 4186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48.1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15 104 13360,'-14'-103'212,"16"176"1908,5 42-1798,-4-67 233,12 179 102,-12-186-724,0-7-33,5 104-1263,-6-67-1903,-1-37-3170,-3-79 4842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48.4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587 1 15696,'-29'18'184,"13"-10"735,-106 43 188,94-39-1094,-114 60-122,116-57-518,-79 58-347,88-58-139,-42 56-287,51-58 1081,3 2-317,1 0 1,-5 26-1,-8 24-7010</inkml:trace>
  <inkml:trace contextRef="#ctx0" brushRef="#br0" timeOffset="1">1100 806 11744,'-73'30'1416,"-37"16"162,84-36-764,-127 38 175,121-38-923,-133 42-197,134-41-928,-107 40-258,137-51 1288,-1 1 0,0-1 0,0 1 0,1 0 0,-1 0 0,0 0 0,1 0 0,-4 2 1,2 0-24,-1 0 0,1 0 0,0 0 0,-4 6 0,-1 17-1599,2-14-2346,-12 19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9:19.3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24575,'3'0'0,"-1"0"0,1 1 0,0-1 0,-1 1 0,1 0 0,3 1 0,8 3 0,148 25 34,11-11-536,-166-18 449,186 15-2033,47-3 1019,512 4-2654,8-17 4402,-385-1 2993,-355 1-2922,111 0 1691,171 15-2598,-20 23 155,-193-18 134,-21-4-1633,-44-11-5327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48.8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32 208 12552,'0'96'205,"0"-71"822,3 118 345,-2-108-672,1 178 135,-2-168-853,0 166-221,0-178-866,2 60-270,-2-87 1262,2-6-40,-2 0 153,1 0-21,0-1 1,0 0-1,1 1 1,-2-1-1,1 1 1,0-1-1,0 0 0,0 0 1,0 0-1,0 0 1,-1 1-1,2-3 1,23-38-1612,9-10-6261</inkml:trace>
  <inkml:trace contextRef="#ctx0" brushRef="#br0" timeOffset="1">1 124 9592,'0'-44'197,"0"39"71,0 1 0,0-1 0,1 1 0,0-1 0,0 1 0,0 0 0,4-8-1,-3 5-65,-2 7-168,1 0-1,-1-1 1,0 1 0,0 0-1,0-1 1,0 1-1,0 0 1,0 0 0,1-1-1,-1 1 1,0 0-1,0-1 1,1 1 0,-1 0-1,0 0 1,0-1-1,1 1 1,-1 0-1,0 0 1,1 0 0,-1-1-1,0 1 1,1 0-1,-1 0 1,1 0 0,17-8 540,26-6 1,-43 13-519,1 1 0,-1 0 1,1-1-1,0 1 0,-1 0 1,1 0-1,0 0 0,2 0 1,110 11 588,-109-10-608,-1 0 1,1 0-1,-1 0 0,6 2 1,158 56 231,-163-57-231,1 0 0,-1 1 0,0 0 0,0-1 0,9 8 0,-14-10-38,113 81 232,10 18-129,-113-90-10,0-1 1,14 18 0,68 80 191,-12 7-182,-80-113-103,3 3 20,-1 0 1,0 0 0,0 0-1,0 1 1,0-1-1,-1 1 1,1-1 0,-1 1-1,0 0 1,1 4-1,-2-8-20,5 21 76,-1 0 0,2 33-1,-6-36-61,-1 0 0,-1 0 0,-4 19 0,6-37-14,-1 2 3,1 0 0,0-1-1,0 1 1,-1 0 0,1-1 0,-1 1-1,1 0 1,-1-1 0,0 1-1,0-1 1,1 1 0,-1-1 0,0 0-1,-1 1 1,1-1 0,0 0 0,0 0-1,0 1 1,-3 0 0,4-2-3,-15 14 14,1-2 1,-2 0 0,-21 12-1,6-8-65,-51 18 0,77-32-13,0 0 0,0-1 1,1 1-1,-1-1 0,0 0 1,0 0-1,0-1 0,-7 0 0,-125 0-509,-15-20 451,125 15-852,-35 0 0,-111-8-6698,404 30 5756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50.5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227 1 11032,'0'0'6209,"0"9"-5905,7 113 52,-5-84-130,2 81 1,-1 20-138,-4-64 133,-8 166 3,-4 37-137,5-156 125,-21 208 1,-4 23-142,20-221 74,-16 158 1,3-20-80,16-180 119,-11 83 1,2-38-132,14-94 31,-19 134-19,22-161-212,2-13-61,0-3-40,1-16-430,-1 15 768,2-9-864,20-78-296,-11 46-392,-7 23 1268,-4 20 169,0 0 0,1 0 0,-1 0 0,0 0 0,1 0 0,-1 0 0,0 0 1,1 0-1,-1 0 0,1 0 0,0 1 0,-1-1 0,1 0 0,-1 0 0,1 0 0,0 1 0,1-2 0,1 0-31,11-10-1806,8-9-7206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51.1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488 1 13360,'-3'2'171,"1"0"1,0 1-1,0-1 1,0 1-1,0 0 1,1-1-1,-1 1 1,1 0 0,-1 0-1,1 0 1,0 0-1,0 0 1,0 4-1,-2 1 170,-8 31 72,4-17 407,-32 133 252,28-106-632,-22 113 0,-6 31-349,24-105-78,-24 161 1,-3 27-9,26-151 10,-21 224 3,1 33 10,25-242 94,-10 161 3,4-22-57,11-185 147,-11 90 3,1-38-160,11-100 10,-13 93 10,15-125-116,2-11 25,-5 11 3,6-13 7,0-1 0,0 0 1,-1 1-1,1-1 0,0 0 0,0 0 1,-1 1-1,1-1 0,0 0 0,-1 0 0,1 1 1,0-1-1,-1 0 0,1 0 0,0 0 1,-1 1-1,1-1 0,0 0 0,-1 0 0,1 0 1,-1 0-1,1 0 0,0 0 0,-1 0 1,1 0-1,-1 0 0,1 0 0,0 0 0,-1 0 1,1 0-1,0 0 0,-1 0 0,1 0 1,-1-1-1,1 1 0,-1 0-10,1 0 1,0 0-1,0-1 0,-1 1 1,1 0-1,0 0 0,0 0 0,0-1 1,0 1-1,-1 0 0,1 0 1,0 0-1,0-1 0,0 1 0,0 0 1,0 0-1,0-1 0,0 1 1,0 0-1,-1 0 0,1 0 0,0-1 1,0 1-1,0 0 0,0-1 1,0 1-1,0 0 0,1 0 1,-1-1-1,0 1 0,0 0 0,0-90-673,0 88 576,0-1-1,0 1 1,0 0 0,1-1 0,-1 1-1,1 0 1,0-1 0,1-2 0,-2 5 110,27-66-988,12-7 748,-38 71 223,0 0 1,0 0 0,0 0-1,0 0 1,0 1-1,0-1 1,1 1 0,-1-1-1,1 1 1,-1-1-1,1 1 1,2-3-1,10-5-54,-1 0 0,18-8 0,16-2-317,-2 2-1236,94-46-8222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51.9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470 1 12464,'5'104'225,"-4"-67"903,0 100 4,2 30-755,-4-86 378,-4 153 3,-3 33-516,0-134 204,-23 275 1,-22 156-358,-94 616-102,119-985-52,-32 197 3,3-55-32,40-230-320,-13 88 1,9-61 148,16-104-648,0-13 321,3-15 393,1-3 52,2-26-58,-1 26 107,0 1 1,0-1-1,0 1 0,0-1 0,0 0 1,0 1-1,1-1 0,-1 1 1,-1-1-1,1 1 0,0-1 1,0 1-1,0-1 0,0 0 1,0 1-1,0-1 0,-1 1 1,1-1-1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58.7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196 0 13808,'-9'77'264,"7"-52"1057,-9 160 440,9-131-908,-3 124 1,-1 30-569,4-117 288,-2 157 1,0 18-446,1-154-62,-14 480 41,11-483 26,-10 124 1,-5-20-106,13-142-22,-9 68 1,0-30-74,16-103-17,0-1-1,0 1 0,-3 7 1,2-6 0,0-1 0,-1 1 1,-6 11-1,8-18 77,1 1 0,-1 0-1,1-1 1,-1 1 0,1-1 0,-1 1 0,1-1-1,-1 1 1,1-1 0,-1 0 0,0 1 0,1-1-1,-1 0 1,0 1 0,1-1 0,-1 0 0,0 0-1,1 0 1,-1 0 0,0 1 0,1-1-1,-1 0 1,0 0 0,0 0 0,1 0 0,-2-1-1,-1 0-264,2-7-96,1-129-428,0 92-1495,0-36-6457,0 189 6568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59.3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 1 11928,'-9'16'675,"7"-11"-170,-1 0-1,0 0 0,0-1 1,-6 8-1,9-12-431,-1 0 1,1 0 0,0 0-1,0 0 1,0 0-1,0 1 1,-1-1 0,1 0-1,0 0 1,0 0-1,0 0 1,0 1 0,0-1-1,0 0 1,-1 0-1,1 0 1,0 1-1,0-1 1,0 0 0,0 0-1,0 0 1,0 1-1,0-1 1,0 0 0,0 0-1,0 0 1,0 1-1,0-1 1,0 0-1,0 0 1,0 1 0,0-1-1,0 0 1,3 10 922,10 188-329,-8-142-656,-1 1-9,16 74-17,-18-115-27,3 12-245,17 116-183,-18-119-162,15 82-1257,-18-95 1349,3 24-376,-12-59 259,3 10-688,-8-22-7061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2:59.7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949 78 10488,'-59'40'242,"59"-40"-145,-1 1-1,1-1 0,-1 1 0,1-1 1,-1 0-1,1 1 0,-1-1 0,1 0 1,-1 1-1,1-1 0,-1 0 0,1 0 1,-1 0-1,0 1 0,1-1 0,-1 0 1,1 0-1,-1 0 0,0 0 0,0 0 1,1-3 315,6-8 30,-6 11-416,1 0 1,-1 0-1,0 0 0,0 0 0,0-1 0,0 1 0,0 0 1,0 0-1,0 0 0,0 0 0,0 0 0,0 0 1,1-1-1,-1 1 0,0 0 0,0 0 0,0 0 0,0 0 1,0-1-1,0 1 0,0 0 0,0 0 0,0 0 0,0 0 1,0 0-1,0-1 0,0 1 0,0 0 0,0 0 1,0 0-1,-1 0 0,1 0 0,0-1 0,0 1 0,0 0 1,0 0-1,0 0 0,-18-29 1307,18 28-1291,-1 1 0,1-1 0,0 1 1,-1-1-1,1 1 0,-1 0 0,1-1 0,-1 1 0,1-1 0,-1 1 0,1 0 0,-1 0 0,1-1 0,-1 1 0,-1-1 0,-77-30 852,57 25-468,-118-22 156,134 27-495,0 0 0,0 1 0,-7-1 0,-148 4 366,154-3-401,1 1-1,-13 2 1,-134 37 136,126-29-202,-92 56-78,101-52-288,2 0 168,2 1-1,-18 24 0,31-39 111,0 1 1,0-1 0,1 0-1,-1 1 1,0-1 0,1 1-1,-1-1 1,0 3 0,-1 3-8,1 0 0,0-1 0,0 1 1,0 0-1,1 0 0,0 0 0,0 0 1,1 0-1,0 0 0,0 0 0,3 8 1,1 0-606,1-1 1,14 25 0,11 24-8907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00.1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632 698 12192,'-54'0'265,"42"2"1063,-47 18 444,43-15-906,-86 20 270,79-20-654,-111 17 28,108-18-868,-108 10-1274,67-4 388,62-10 980,5-1 173,6-2 19,24-6-1736,6-4-7018</inkml:trace>
  <inkml:trace contextRef="#ctx0" brushRef="#br0" timeOffset="1">538 1 11832,'-34'22'245,"34"-22"-192,0 0 1,0 0-1,-1 0 0,1 0 1,0 0-1,-1 1 0,1-1 1,0 0-1,0 0 0,-1 1 1,1-1-1,0 0 0,0 0 1,0 1-1,-1-1 0,1 0 1,0 0-1,0 1 0,0-1 1,0 0-1,0 1 0,0-1 1,-2 5 226,2 0 0,-1 1 0,0-1 0,1 0 0,0 0 0,0 0 0,1 0 0,0 0 1,-1 0-1,2 0 0,2 9 0,-1-3 168,13 80 98,-13-67-524,8 120 10,-9-111-26,-2 145-59,-1-145-254,2-2 84,-2 92-993,-6-57 109,6-65 895,-1-4 140,-1-7 16,-4-28-1695,-2-13-6835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00.5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127 82 12192,'0'-3'401,"0"0"1,0 0 0,1 1-1,-1-1 1,1 0 0,1-4 0,8-15 1274,-7 16-1555,-2 4-60,0 0 1,1 0 0,-1 0-1,1 0 1,0 0 0,0 1 0,-1-1-1,1 0 1,0 1 0,0 0-1,0-1 1,1 1 0,1-1-1,0 0-32,2 0-41,31 1 0,-27 3 0,46 26-4,-44-20-16,53 47-6,-64-54 36,1 1-1,0-1 0,-1 1 0,0 0 0,1-1 0,1 4 0,45 83-23,-47-85 24,0-1 0,0 1 1,0-1-1,0 1 0,-1-1 1,1 4-1,9 52-6,-8-36 7,-1 30 0,-4-25 2,0 0-1,-2-1 0,-9 30 1,14-53 0,-1 0 0,0 0 0,-1 0 0,1 0 0,-3 4 0,-16 25 7,-27 33-1,31-50 26,-6 1-14,-42 23 0,45-32-31,16-6-30,-11 4-82,1-2 0,0 0 0,-1 0 0,1-1 0,-23 0 0,-10-5-703,16 0-1092,-6 0-5584,84 7 5633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02.4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12728,'17'37'224,"-11"-22"896,12 65 361,-15-60-793,12 108 206,-12-99-574,12 131 28,-12-129-528,0 7 51,5 73-710,-8-106 881,9 117-3674,-7-124 3115,0-6 414,3-21-1412,3-9-5751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7:54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10312,'-2'3'40,"1"0"1,-1 0-1,0 0 1,-3 4-1,4-6 3,1-1-1,0 0 0,0 1 0,0-1 0,-1 0 1,1 0-1,0 1 0,0-1 0,0 0 1,0 1-1,0-1 0,0 0 0,0 1 0,0-1 1,0 0-1,0 1 0,0-1 0,0 0 1,0 1-1,0-1 0,0 0 0,0 1 0,1 0 1,7 74 1331,-5-54-580,22 110 250,-20-101-583,23 123 106,-23-124-526,-1-9-57,24 104-385,-25-108 139,3 7-367,9 26 0,-11-41-112,-4-7 736,0-1 0,0 0 0,0 0 0,0 0-1,0 0 1,1 0 0,-1 0 0,0 0 0,0 0-1,0 0 1,0 0 0,0 0 0,0 0 0,0 0-1,0 0 1,0 0 0,0 0 0,0 0 0,0 0-1,0 0 1,0 1 0,0-1 0,1 0 0,-1 0-1,0 0 1,0 0 0,0 0 0,0 0 0,0 0-1,0 0 1,0 0 0,0 0 0,0 0 0,0-1-1,0 1 1,0 0 0,0 0 0,1 0 0,-1 0-1,0 0 1,0 0 0,0 0 0,0 0 0,0 0-1,0 0 1,0 0 0,0 0 0,0 0 0,0 0-1,0 0 1,0 0 0,0 0 0,2-12-314,-6-92-1404,2 7-5483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49:20.2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24575,'4'0'0,"0"1"0,-1 0 0,1-1 0,-1 1 0,1 1 0,-1-1 0,1 0 0,3 3 0,11 4 0,0-2 0,0 0 0,0-1 0,23 2 0,58 4 0,54-3-546,58-2-1762,45-2 1265,915 78-1543,-800-29 603,416 118-1,-589-120 3490,-1-5 4108,-181-42-10475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02.8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181 91 9240,'7'28'220,"-7"-28"-194,0 0 0,0 0 0,0 0 0,0 0 1,0 0-1,0 0 0,0-1 0,0 1 0,0 0 1,1 0-1,-1 0 0,0 0 0,0 0 0,0 0 0,0 0 1,0 0-1,0 0 0,0 0 0,0 0 0,0 0 1,0 0-1,0 0 0,0 0 0,0 0 0,0 0 1,0 0-1,1 0 0,-1 0 0,0 0 0,0 0 0,0 0 1,0 0-1,0 0 0,0 0 0,0 1 0,0-1 1,0 0-1,0 0 0,0 0 0,0 0 0,0 0 0,0 0 1,0 0-1,0 0 0,0 0 0,0 0 0,0 0 1,1 0-1,-1 0 0,0 0 0,0 0 0,0 0 1,0 0-1,0 1 0,0-1 0,0 0 0,0 0 0,0 0 1,0 0-1,0 0 0,0 0 0,0 0 0,0 0 1,0 0-1,0 0 0,-1 0 0,1 0 0,0 0 0,0 0 1,2-3 346,4-32 1967,-5 33-2234,-1 0-1,1 0 1,0 0 0,-1 0-1,1 0 1,0 0-1,0 0 1,0 0 0,0 0-1,1 0 1,-1 1-1,0-1 1,3-2 0,17-12 249,-20 15-350,10-5 298,0 0 0,0 1 0,22-8 1,-20 8-229,-12 5-61,-1 0 0,1 0 0,-1 0 0,0-1 0,1 1 0,-1 0 0,1 0 0,-1 0 0,0 0 0,1 0 0,-1 0 0,1 0 0,-1 0 0,0 0 0,1 0 0,-1 0 0,1 1 0,0-1 0,51 16 329,-51-15-335,0-1 0,-1 0 0,1 1 1,0-1-1,0 1 0,0-1 0,-1 1 0,1-1 0,0 1 0,-1-1 0,1 1 0,0 0 0,0 0 0,51 67 170,-50-66-144,-1 1 1,1 0-1,-1-1 1,1 1-1,0 4 0,41 130 229,-42-130-245,1-1 1,-1 0-1,0 8 0,10 165 85,-11-172-85,0 0 1,0 0-1,-2 11 0,-38 189 72,39-203-89,0 1 0,0-1 1,-1 0-1,1 1 0,-4 6 1,-2 2 2,-1 0 0,-9 14 0,13-23-4,1 0 0,-1 0 1,0 0-1,0-1 0,0 1 0,0-1 1,0 0-1,-1 0 0,-7 3 0,7-4 2,0-1-1,-1 1 0,1-1 0,-1 0 0,1 0 0,-1-1 1,1 1-1,-1-1 0,-9-1 0,3-1-20,0 0-1,-14-5 1,4-1-215,-91-51-222,95 47-424,-56-50-2187,40 33-4449,79 67 5644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03.2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145 112 11208,'0'0'1265,"6"4"-206,66 39 1033,-35-22-1606,-2-4-436,-27-15-50,0 1 0,15 1 0,-16-3 0,0-1 0,0 1 1,12-2-1,-9 0 3,-1-2-1,1 0 1,-1 0 0,0 0-1,16-9 1,-15 4 44,-1-3-22,-1 0 0,8-13 1,-16 23-22,0 1 1,1-1 0,-1 1 0,0-1 0,0 1-1,1-1 1,-1 1 0,0-1 0,0 1 0,0-1 0,0 1-1,0-1 1,0 1 0,0-1 0,0 1 0,0-1 0,0 1-1,0-1 1,0 1 0,0-1 0,-3-9 31,0 0-1,0 0 1,-1 0 0,-5-9-1,8 18-13,1 0 0,-1 0 0,1 0 0,-1 0-1,1 0 1,-1 0 0,0 1 0,1-1-1,-1 0 1,0 1 0,-1-2 0,-63-39 322,64 40-334,0 0 1,0 1 0,0-1-1,0 1 1,0-1 0,-1 1-1,1 0 1,0-1 0,0 1-1,-1 0 1,-1 0 0,-24-1 103,-39 5 1,63-4-75,1 0-1,0 0 0,0 1 1,0-1-1,0 1 1,0 0-1,0 0 0,-2 1 1,-101 61 452,101-61-431,1 1 0,0-1 1,0 1-1,-5 5 0,-81 106 355,87-110-367,-1-1-1,1 1 0,0-1 0,-2 7 1,-30 103 247,33-110-295,0 0 0,1 0 1,0 0-1,-1 0 0,2 4 1,-1 6 4,4 23 0,-1-25-10,0 0 1,6 13-1,-9-24 4,0 1-4,0 0-1,1 0 1,-1 0-1,1 0 1,-1 0-1,1 0 1,-1 0 0,1 0-1,0 0 1,-1-1-1,1 1 1,0 0-1,0 0 1,1 0-1,11 9-62,0-1 0,1-1-1,23 11 1,-36-19-38,1 1 0,0 0 0,0-1-1,0 1 1,0-1 0,0 1 0,0-1 0,2 0-1,28 1-483,37-5 0,-48 0 375,109-37-2043,-11 2-7749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03.6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360 1 10136,'-19'14'-139,"12"-9"2498,7-6-2304,1 1 0,-1 0 0,0 0 0,0-1 0,0 1 1,0 0-1,0 0 0,0-1 0,0 1 0,0 0 0,0-1 1,0 1-1,0 0 0,0 0 0,0-1 0,0 1 0,0 0 1,0 0-1,0-1 0,-1 1 0,1 0 0,0 0 0,0-1 0,0 1 1,0 0-1,0 0 0,-1-1 0,1 1 0,0 0 0,0 0 1,0 0-1,-1 0 0,1-1 0,0 1 0,0 0 0,-1 0 1,1 0-1,0 0 0,0 0 0,-1 0 0,1 0 0,0 0 1,-1-1-1,1 1 0,0 0 0,0 0 0,-1 0 0,1 0 1,0 0-1,-1 1 0,-47-1 740,35 1-575,-67 14 81,67-12-221,0 0 1,0 1 0,1 0-1,-15 7 1,16-6-54,-1 2 73,1 3-47,2-1-1,-15 19 1,18-16 133,0 10-66,-3 26 0,9-34-40,3 6-8,9 24-1,-6-33 164,5 1-161,0-1 1,1-1 0,0 1-1,0-2 1,17 10 0,6-3 99,-35-16-173,59 32 173,-59-32-174,1 1 0,0-1 0,-1 1 0,1 0 1,-1-1-1,1 1 0,-1-1 0,1 1 0,-1 0 0,0-1 0,1 1 0,-1 0 0,0-1 0,1 2 0,-1 1 0,0 1 0,0-1-1,0 0 1,0 0 0,-1 0-1,0 0 1,1 0-1,-1 0 1,0 0 0,-2 3-1,3-4-1,-6 7-32,-45 35-51,39-37-140,1-2 20,-1 0 1,0-1-1,0 0 1,0-1-1,-1-1 0,-19 2 1,7-7-40,17 0-448,7 2 638,-1 0 0,1-1 0,0 1 0,0-1 0,0 1 0,0-1 0,0 1 1,0-1-1,0 0 0,0 0 0,0 1 0,1-1 0,-1 0 0,1 0 0,-1-3 0,1 5 48,0 0 0,0 0 0,0-1-1,0 1 1,0 0 0,0-1 0,0 1-1,0 0 1,0 0 0,0-1 0,0 1 0,0 0-1,0 0 1,1-1 0,-1 1 0,0 0-1,0 0 1,0-1 0,0 1 0,0 0 0,1 0-1,-1 0 1,0-1 0,0 1 0,0 0-1,1 0 1,-1 0 0,0 0 0,1-1 0,9-7-246,0 1 0,21-12 1,-13 9-988,46-31-7607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04.0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411 1 12376,'-10'3'16,"-11"3"804,-33 16 1,48-18-306,0 0 0,0 0 0,0 0 0,0 1 0,1-1 0,-8 10 0,-6 11-247,9-13 187,-58 52 109,16-20-424,33-28-113,-18 19 0,-21 24 17,58-59-42,-1 1-1,0 0 0,1-1 1,-1 1-1,1 0 0,-1-1 1,1 1-1,-1 0 0,1 0 1,-1-1-1,1 1 0,0 0 1,0 0-1,-1 1 0,-1 6 6,0 0 0,-1 10-1,3-14-5,-1 0-1,1 0 1,1 0-1,-1 1 1,0-1-1,1 0 1,2 7-1,-1-7 2,-1-1-1,1 1 0,0-1 0,0 1 0,0-1 0,1 0 0,-1 0 0,1 0 0,4 3 0,22 16-40,-26-20 23,13 6-204,74 23-160,-70-27-198,100 11-290,-116-15 689,0 1 0,0-1 1,0 0-1,4-1 1,105-15-945,-111 16 1091,0-1 1,0 1-1,0-1 1,1 0-1,-1 0 1,0 0-1,3-2 1,97-68-1993,-7 5-6609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04.3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197 0 12552,'-10'76'1409,"-8"72"174,14-102-742,-7 109 4,-1 28-597,7-98 147,-6 154 3,-3 27-310,9-151-46,-9 191 3,-1 16-24,10-206 41,-6 131 3,0-24-41,6-148 31,-7 74 3,-2-30-47,10-81-18,-10 76-123,13-107-482,1-14 4,3-23 362,-3 30 220,0-1-1,0 0 0,0 1 0,0-1 0,0 0 0,0 1 0,0-1 0,0 0 0,1 1 0,-1-1 0,0 0 0,0 1 0,1-1 0,-1 1 0,0-1 0,1 1 0,-1-1 0,1 1 0,-1-1 0,1 1 0,-1-1 0,2 0 0,83-76-751,-57 53-1187,24-23-5377,-122 109 5516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08.3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582 1 12552,'-36'20'205,"35"-19"-55,-1 0-1,1 0 1,-1 0 0,0 0-1,1 0 1,-1 0 0,0-1-1,1 1 1,-1-1 0,0 1-1,-3-1 1,-3 1 107,-28 5 837,-45 13-143,63-13-631,-30 13 0,-12 6-256,8 2-64,5-2 0,30-16 2,9-5 2,1 0 0,-1 0-1,1 1 1,0 0 0,-6 6-1,-13 14 48,23-20 82,4-4-116,-1 1-1,1 0 0,-1-1 1,1 1-1,-1 0 0,1-1 1,0 1-1,0-1 0,0 1 1,0-1-1,0 1 0,0-1 1,0 1-1,1-1 0,-1 0 1,0 0-1,1 0 0,-1 0 1,1 0-1,-1 0 0,1 0 1,2 1-1,5 2 53,0 0-1,15 4 1,-19-7-95,97 30 270,-84-24-122,71 36 60,-72-33-20,59 50 46,-75-59-203,1 1 0,-1-1 0,0 0 0,0 1 1,0-1-1,0 1 0,0-1 0,2 4 0,9 21 41,16 47-1,-24-51 128,-4 89 43,0-109-212,0 0 0,-1-1 0,1 1-1,0 0 1,-1 0 0,1-1 0,0 1-1,-1 0 1,0-1 0,0 3 0,-5 8 18,-12 20 1,10-21-8,-15 16 1,23-27-16,-2 2 12,1-1 0,0 1 0,-1-1 0,1 0 0,-1 0 0,1 1 0,-1-1 0,-3 1 0,-28 14 54,-38 12 1,48-22-74,-94 6-77,53-9-676,46-5 717,13 2-181,0-1 0,0 1 1,0 0-1,-9 1 0,-33 5-904,47-6 1119,0 0-1,-1 0 1,1 0 0,0 0-1,0 0 1,-1 0 0,1 0 0,0 0-1,0 0 1,-1 0 0,1 0-1,0 0 1,0 1 0,-1-1 0,1 0-1,0 0 1,0 0 0,0 0 0,-1 0-1,1 1 1,0-1 0,0 0-1,0 0 1,0 1 0,-2 1-159,0 1 0,1 0 0,0 0 0,0 0 0,0 0 0,0-1 0,0 1 0,1 0 0,-1 7 0,0-7-395,-7 34-9283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08.7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 1 12280,'-19'63'253,"18"-62"-183,1 0 1,0-1-1,0 1 0,-1-1 1,1 1-1,0-1 1,0 1-1,0 0 0,0-1 1,0 1-1,0 0 0,0-1 1,0 1-1,0-1 0,0 1 1,0 0-1,1 0 1,1 6 265,1-1 1,0 0-1,1 0 1,6 9-1,-10-14-268,1 0 0,-1-1 0,1 1-1,-1 0 1,1 0 0,-1-1 0,1 1-1,-1 0 1,0 0 0,0 0 0,1 1 0,24 84 1001,-24-83-976,0 1 1,-1 0 0,1 0-1,0 5 1,7 162 495,-9-123-476,-3 101 1,-4 25-57,5-99 116,-13 330 45,14-325-170,9 283 28,-3-299-8,13 72 4,6-16-59,-23-120-13,9 40-7,35 94-47,-36-119-180,-7-13 209,1 1 0,0 0 1,0 0-1,0 0 1,0-1 0,0 1-1,0-1 1,1 1 0,-1-1-1,1 0 1,-1 0-1,1 0 1,5 2 0,-7-4 7,-1 0 1,0 0 0,1 0 0,-1 0-1,1 0 1,-1 0 0,1 0 0,-1 0-1,1 0 1,-1 0 0,1 0 0,-1-1-1,0 1 1,1 0 0,-1 0 0,1-1-1,-1 1 1,0 0 0,1 0-1,-1-1 1,0 1 0,1 0 0,-1-1-1,0 1 1,0-1 0,1 1 0,-1 0-1,0-1 1,0 1 0,0-1 0,1 1-1,-1-1 1,0 1 0,0-1-1,0 1 1,0-1-25,7-29-534,-2-6-269,-4 26 273,0 0 1,4-12 0,-5 22 563,0-1 0,0 1 0,0 0 0,0 0 0,0 0 0,0 0 0,0-1 1,0 1-1,0 0 0,0 0 0,0 0 0,0 0 0,1 0 0,-1-1 0,0 1 1,0 0-1,0 0 0,0 0 0,0 0 0,0 0 0,1 0 0,-1-1 0,0 1 1,0 0-1,0 0 0,0 0 0,1 0 0,-1 0 0,0 0 0,0 0 0,1 0 1,45-13-1980,-5 2-6620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09.0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1 13088,'-10'55'252,"8"-38"1009,-4 114 419,6-98-872,1 61 4,51 521 310,-36-493-1031,-7-72-76,47 213 15,-44-212 12,43 195 14,-47-206-50,34 149-152,-38-171 40,-4-13-645,-2-4 564,-4-6-48,4 3-492,-10-13-2168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30.2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0 205 12192,'44'25'206,"-43"-25"-164,-1 0-1,1 0 0,-1 0 1,1 0-1,-1 1 0,1-1 1,-1 0-1,1 0 0,-1 1 1,1-1-1,-1 0 0,0 1 1,1-1-1,-1 1 0,1-1 1,-1 1-1,0-1 0,1 1 1,-1-1-1,0 1 0,0-1 1,1 1-1,-1-1 0,0 2 1,2 9 298,-1 0 1,0 0 0,-1 16-1,0-10 274,4 87 179,-2-78-505,3 44 4,0 20-234,1 5-58,1-1 0,-3-47 1,2 68 8,-7-89 3,0-19-10,1-7-2,0 1 0,0-1 0,0 0 0,0 0 0,-1 0 0,1 0 0,0 0 0,0 0 0,0 0 0,0 0 0,0 0 0,0 0 0,0 0 0,0 0 0,0 0 0,0 0 0,0 0 0,0 0 0,0 0 0,0 0 0,-1 0 0,1 0 0,0 0 0,0 0 0,0 0 0,0 0 0,0 0 0,0 0 0,0 0 0,0 0 0,0 0 0,0 0 0,0 0 0,0 0 0,0 0 0,0 0 0,0 0 0,0-1 0,-1 1 0,1 0 0,0 0 0,0 0 0,0 0 0,0 0 0,0 0 0,0 0 0,0 0 0,0 0 0,0 0 0,0 0 0,0 0 0,0 0 0,0 0 0,0 0 0,0-1 0,0 1 0,0 0 0,0 0 0,0 0 0,0 0 1,0 0-1,0 0 0,0 0 0,0 0 0,0 0 0,0 0-1,-3-15 1,1-1-1,0 1 0,1-21 0,0 22-36,1-21-163,3-80 0,5-22 105,-2 83-185,44-202-92,-47 245 312,0 1 0,5-14 0,31-69-120,-31 75 171,1 1 0,1 0 1,15-20-1,-19 30 12,0 1 1,0 0 0,0 1-1,1-1 1,-1 1-1,1 0 1,1 1-1,-1 0 1,0 0-1,1 0 1,0 1 0,0 1-1,0-1 1,10-1-1,-17 4 11,0-1 0,1 1 0,-1 0-1,0 0 1,0 0 0,0-1 0,0 1 0,1 0-1,-1 1 1,0-1 0,0 0 0,0 0 0,0 0-1,0 1 1,0-1 0,2 1 0,6 3 46,0-1-1,-1 1 1,14 9 0,-12-6-24,-1 1 1,15 15 0,-21-20 16,-1 0-1,1 0 1,-1 1-1,0-1 0,4 6 1,40 80 265,-2 19-198,-28-64 162,40 171 108,-48-178-148,1 11-130,4 53 0,-13-96-137,1-2 8,-1 1-1,1-1 1,-1 0 0,0 1 0,-1-1-1,1 1 1,0-1 0,-1 1 0,-2 5-1,3-9 5,0 0 0,0 0 0,0 0 0,0 0 0,0 0-1,0 0 1,0 0 0,0 0 0,0 0 0,0 0 0,0 0-1,0 0 1,0 0 0,0 0 0,0 0 0,-1 0 0,1 0-1,0 0 1,0 0 0,0 0 0,0 0 0,0 0-1,0 0 1,0 0 0,0 0 0,0 0 0,0 0 0,0 0-1,0 0 1,0 0 0,0 0 0,0 0 0,0 0 0,0 0-1,-1 0 1,1 0 0,0 0 0,0 0 0,0 0 0,0 0-1,0 0 1,0 0 0,0 0 0,0 0 0,0 0-1,0 0 1,0 0 0,0 1 0,0-1 0,-2-5-135,0 1 1,0 0-1,-2-9 1,-6-19-2038,1 5-5392,21 63 5688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30.7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286 0 13624,'0'0'1528,"-11"7"-255,-33 17-852,25-13 412,-69 50 242,86-60-1022,-1 1 1,1 0-1,0 0 0,0 0 1,0 0-1,-2 2 0,-69 88 391,72-90-446,0 0 0,-1-1 0,1 1 0,0 0 0,0 0 0,0 0 0,1 0 0,-1 0 0,-1 3 0,2-5 2,-15 61-20,8 3 6,7-60 5,0-1 0,0 0 1,0 1-1,0-1 0,2 5 1,-2-8 8,12 59-48,9-5 33,-20-51 11,0 0 0,0-1-1,0 1 1,1-1 0,3 5 0,12 13-10,38 35 1,-54-54 13,0 0-1,0 0 1,0 0 0,0-1-1,0 1 1,0-1 0,0 1-1,0-1 1,0 1 0,0-1-1,0 1 1,0-1-1,0 0 1,2 1 0,5 0-1,1 1 1,14 0-1,-20-2 1,1 0 0,-1-1 0,1 1 0,-1-1 0,1 1 0,-1-1 0,0 0 0,1 0 0,-1-1 0,0 1 0,0-1 0,4-2 0,-3 0 0,1 0 1,-1 0-1,0 0 0,-1-1 0,1 1 0,-1-1 0,0 0 0,0 0 0,4-8 0,0-4-1,6-22 0,-11 34 0,4-23-11,8-122 0,-13 120 0,-9-115 68,5 127-15,1 1 135,-2-22-1,4 56 94,0-9-224,0 0 0,3 14 0,-1-9 45,20 134 86,-15-109-136,41 185-34,-39-185-220,28 82-255,-36-118 362,-1-1 1,1 0-1,-1 0 0,1 1 1,-1-1-1,1 0 0,-1 0 1,1 0-1,2 2 0,10 10-814,-12-13 902,0 0 0,0 1 1,-1-1-1,1 0 0,0 1 1,0-1-1,0 0 0,0 0 1,-1 1-1,1-1 1,0 0-1,0 0 0,0 0 1,0 0-1,0 0 0,-1-1 1,1 1-1,0 0 0,0 0 1,0 0-1,1-1 0,-2 1 9,0-1 0,1 1-1,-1 0 1,0 0 0,1-1-1,-1 1 1,0 0 0,1-1-1,-1 1 1,0 0 0,1-1-1,-1 1 1,0-1 0,0 1-1,0 0 1,1-1 0,-1 1-1,0-1 1,0 1 0,0-1-1,0 1 1,0 0-1,0-1 1,0 0 0,8-26-454,5-53-1,-7 45-922,17-99-8666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54:24.2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24575,'0'0'-8191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31.2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13088,'6'33'274,"-3"-25"1100,29 36 455,-29-40-1566,0 0 0,-1 0 0,1 0 1,-1 0-1,4 8 0,0 2-22,13 24 35,-12-19 192,19 101 104,-22-93-544,14 110 14,-15-111-20,3 30 3,0 1-18,-2-12-2,0-16-4,-1-23-1,0-8-2,-2 0 1,0-1 0,-1 1 0,1-1 0,0 1 0,0-6 0,9-88-8,-7 72 2,20-101-2,-16 99 2,35-92 5,-34 98 30,32-56 54,-39 75-69,-1 1 0,0-1 0,0 0 0,1 1 0,-1-1 1,1 1-1,-1-1 0,0 1 0,1-1 0,-1 1 0,1-1 0,-1 1 0,1 0 0,0-1 0,-1 1 0,2-1 0,0 0 5,0 0 1,1 0-1,-1 1 0,1-1 1,-1 0-1,1 1 1,-1 0-1,1-1 0,0 1 1,-1 0-1,1 1 1,-1-1-1,1 0 1,-1 1-1,5 0 0,-7 0-10,1-1-1,0 0 1,-1 0-1,1 1 1,-1-1-1,1 0 1,-1 1-1,1-1 1,-1 0-1,1 1 1,-1-1-1,1 1 1,-1-1-1,1 1 1,0 0-1,8 13 47,1 1-1,12 26 0,-16-21 27,15 94 30,-14-48 30,-5-51-130,0 22 2,-2-37-12,0 9 6,0-9-6,0 0-1,0 1 1,0-1 0,0 0-1,0 0 1,0 1-1,0-1 1,0 0 0,0 0-1,0 1 1,0-1-1,0 0 1,0 0 0,0 1-1,0-1 1,0 0-1,-1 0 1,1 1 0,0-1-1,0 0 1,0 0-1,0 0 1,0 1 0,-1-1-1,1 0 1,0 0-1,-1 0 1,1-5-67,3-68-61,-1 53-110,25-98-52,-20 93 250,44-92-10,-40 96 36,51-63 16,-50 73 84,-6 7-64,0 1-1,0 0 1,0 1 0,0 0-1,12-3 1,-18 4-19,0 1 0,1 0 1,-1 0-1,0 0 1,0 0-1,1 0 0,-1 0 1,0 0-1,0 0 0,1 0 1,-1 0-1,0 0 1,0 0-1,1 0 0,-1 0 1,0 1-1,0-1 0,0 0 1,1 0-1,-1 0 0,0 0 1,0 0-1,0 0 1,1 0-1,-1 1 0,0-1 1,0 0-1,0 0 0,0 0 1,1 1-1,-1-1 1,0 0-1,0 0 0,0 0 1,0 1-1,0-1 0,0 0 1,6 10 29,-2 0 0,1 0 0,-1 0 0,4 16 0,-5-7 0,0 86-61,-14 2-736,9-93 652,1-8-159,-2 14-654,1-16 761,2-4 155,0 0-1,0 0 1,0 0-1,0 0 0,0 0 1,0 0-1,0 0 0,0 0 1,0 0-1,0 0 0,0 0 1,0 0-1,0 0 0,0 0 1,0 0-1,0 0 0,0 0 1,0 0-1,0 0 1,0 0-1,0 0 0,0 0 1,0 0-1,0 0 0,1 0 1,-1 0-1,0 0 0,0 0 1,0 0-1,0 0 0,0 0 1,0 0-1,0 0 1,0 0-1,0 0 0,0 0 1,0 0-1,0 0 0,5-5-55,5-5 10,27-23-2135,15-14-8603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3:31.6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52 256 13360,'2'16'1160,"0"0"0,-1 25 0,-1-39-1119,0 2 264,0 1-1,1-1 1,0 0 0,0 1-1,2 5 1,-2-4-185,3 0 266,29 30 77,-24-30-468,10 1-11,24 4 1,-42-11 3,0 1 0,0-1-1,0 0 1,0 0 0,0 0 0,0 0 0,0 0-1,0 0 1,0 0 0,0 0 0,2-1-1,14-4-56,1-1 0,17-8-1,-34 14 57,0-1 0,0 1 0,0-1 0,0 0-1,0 1 1,0-1 0,0 0 0,0 0-1,0 0 1,0 0 0,1-1 0,15-21-97,19-33 1,-34 54 82,-1 0-1,0-1 0,0 1 1,0-1-1,1-5 1,20-110-172,-20 95 174,-12-80 1,10 101 24,0 1 1,0 0-1,-1 0 1,1 0-1,0 0 1,-1-1-1,1 1 1,0 0-1,-1 0 1,0 0-1,1 0 1,-2-1-1,-1-2 7,-1 0-1,1 0 0,-1 0 1,0 1-1,0-1 0,-1 1 1,1 0-1,-1 0 0,0 1 0,-5-3 1,10 5 2,0 0 1,-1 0 0,1 0-1,-1-1 1,1 1 0,-1 0-1,1 0 1,-1 0-1,1 0 1,0 0 0,-1 0-1,1 0 1,-1 0 0,1 0-1,-1 0 1,1 0-1,-1 0 1,1 1 0,-1-1-1,1 0 1,0 0 0,-1 0-1,1 1 1,-1-1-1,1 0 1,0 0 0,-1 1-1,1-1 1,-1 0 0,1 1-1,-1 0 1,-21 18 134,0 1 1,-23 27-1,41-42-71,0 0 1,0 0-1,-3 6 0,-79 148 327,82-152-319,1 1-1,-5 15 1,-24 86 164,4 12-182,27-117-57,0-1 0,1 1 0,-1-1 0,1 1 0,-1 0 0,1-1 0,0 1 0,0 0 0,1-1 0,0 6 0,3 17 28,14 44-1,-9-46-61,22 42 0,-30-65 10,-1 1 0,1 0-1,0 0 1,0-1 0,0 1 0,0-1-1,0 1 1,0-1 0,1 1 0,-1-1-1,0 0 1,1 0 0,-1 0 0,1 1-1,-1-1 1,1 0 0,0-1 0,2 2-1,-4-2 19,15 8-86,0 0-1,1-1 0,26 7 1,-16-8 30,1-2 0,29 1 0,-45-4-481,-1 0 1,0 1-1,0 0 1,12 5-1,97 24-8713,-277-73 6962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4:17.0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452 0 13448,'2'29'1525,"-1"-20"-732,0 0 0,0 12-1,-1 38 279,-5 114-52,4-146-971,-2 32 38,-9 149 1,-5 41-15,7-123 203,-23 259 3,-7 54-180,21-246 108,-36 328 1,-5 39-122,40-364 135,-14 191 0,8-54-118,17-223 186,-11 107 4,4-51-188,11-115 124,2-34-170,-23 142 188,25-156-245,-1 7 2,0 0 0,-1 0 0,-6 12 0,9-22-4,0 0-1,0 0 1,0 0-1,0 0 1,0 0-1,0 0 1,0 0-1,0 0 1,0 0 0,0 0-1,0-1 1,0 1-1,0 0 1,0 0-1,0 0 1,0 0-1,-1 0 1,1 0 0,0 0-1,0 0 1,0 0-1,0 0 1,0 0-1,0 0 1,0 0-1,0 0 1,0 0 0,0 0-1,0 0 1,-1 0-1,1 0 1,0 0-1,0 0 1,0 0-1,0 0 1,0 0-1,0 0 1,0 0 0,0 0-1,0 0 1,0 0-1,0 1 1,-1-1-1,1 0 1,0 0-1,0 0 1,0 0 0,0 0-1,0 0 1,0 0-1,0 0 1,0 0-1,0 0 1,0 0-1,0 0 1,0 0 0,0 1-1,0-1 1,0 0-1,-3-5-19,0 0-1,0 0 1,1-1-1,0 1 0,0-1 1,-2-10-1,2 9-45,2 5 9,-1-1 1,1 1 0,0 0-1,-1 0 1,1-1 0,0 1-1,0 0 1,1 0 0,-1-3-1,9-86-515,4-19 304,-12 101 11,1 1 1,3-16 0,53-142-697,-40 118-1428,16-50-6669,-79 229 6797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4:18.0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1067 45 11208,'-48'-14'3306,"35"12"-1795,1 0-1,-17 1 1,46 6-958,-9-2-510,-6-2-21,0 0 1,1 0-1,-1-1 0,0 1 0,1-1 0,-1 1 0,1-1 0,-1 0 0,6 0 0,81 4 221,-66-3-70,121-5 65,-108 2-90,174-8 68,-156 9-48,114 0 4,20 1-108,-110 1 84,313 15 46,-312-12-132,307 10 52,-311-13 66,283-8 52,-292 4-152,227-13 40,-241 12 0,174-13 44,-187 15-64,136-7 94,-105 6-110,-68 3-80,0-1 1,0 1-1,-1 0 0,1 1 1,0-1-1,0 0 1,0 0-1,0 1 1,-1-1-1,1 1 0,0 0 1,2 1-1,-2-1 1,-1 3 15,-1 2-16,0-1 0,-1 0 0,1 0 0,-1 1 0,-3 6 0,-3 17 6,-5 20 2,-6 33-10,-6 55-2,-3 52 0,-14 217 1,37-360 1,-4 55 13,-9 184 3,-1 24 12,9-173 98,-14 236 4,-3 24-54,15-242 182,-49 563 68,48-592-246,-14 145 3,0-30-25,16-157 153,-12 94 1,2-27-158,12-101 12,-27 144 106,13-104-84,22-87-89,-1-1 0,1 1 0,-1-1 0,0 0 0,1 1 0,-1-1 0,-2 3 0,3-4-1,-5 8 6,-13 15 0,14-20-6,1 1 0,-1-1 1,0 0-1,-1 0 0,1 0 1,-10 4-1,3-2 0,0-1 0,-1 0 0,-13 2 0,2-2 0,-35 2 0,-153-13-8,160 2-32,-103-14 0,-22-5 27,98 15-12,-138-12 3,-16-3 14,130 15-10,-178-11 3,-19 0 10,182 14-7,-442-11-10,457 15-38,-123-1 0,20 2-33,133 2-312,-81 3 3,21 2 178,89-5-496,-94 5-286,134-7 126,7-1 578,15-4 64,38-7 51,-27 7-2397,20-6-7072,-117 28 7254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4:19.1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335 303 11032,'0'0'6153,"3"5"-6001,9 14-84,-7-7 118,17 80 56,-18-69-156,14 106 44,-15-101-2,11 112 61,-12-114-34,2 94 339,-4-60-148,-2-50 17,2-10-361,0 0 0,0 0 1,0 0-1,-1 0 0,1 0 1,0 0-1,0 1 1,0-1-1,0 0 0,0 0 1,-1 0-1,1 0 0,0 0 1,0 0-1,0 0 0,-1 0 1,1 0-1,0 0 0,0 0 1,0 0-1,0 0 1,-1 0-1,1 0 0,0 0 1,0 0-1,0 0 0,-1 0 1,1 0-1,-1 0 16,0-1 0,0 0 0,1 1 0,-1-1 0,0 1 0,0-1 0,1 0 0,-1 0 0,0 0 0,1 1 0,-1-1 0,0 0 0,1 0-1,-1 0 1,0-2 0,-23-64 256,19 47-226,-19-114 22,20 103-30,-14-147 19,15 139-6,-8-175 15,11 207-61,-1-1 0,3-14-1,8-48 14,6 12-9,-8 39 22,4-3-8,18-25 0,-29 46-23,-1 1 0,0-1 1,1 1-1,-1-1 0,1 1 1,-1-1-1,1 1 0,-1-1 1,1 1-1,0 0 0,-1-1 1,1 1-1,-1 0 0,1-1 1,0 1-1,-1 0 0,1 0 1,0 0-1,1-1 0,16-2 18,1 0 0,33 0 0,-50 3-18,-1 0 0,1 0 0,0 0 0,-1 0 0,1 0 0,0 1 0,0-1 0,-1 1 0,4 1 0,25 12 12,41 27-1,-51-26 0,63 79 5,-81-92-18,-1-1 1,1 1 0,-1 0 0,0 0 0,0 0-1,0 0 1,0 0 0,0 0 0,0 3 0,9 33 7,6 45 0,-15-82-8,-1 1 0,0-1 1,0 0-1,0 0 1,0 1-1,0-1 0,0 0 1,0 1-1,0-1 1,0 0-1,-1 0 0,1 1 1,0-1-1,-1 0 1,1 0-1,-2 2 0,-3 8 3,-1 0-1,-9 16 0,10-21-2,0 0 1,0 0-1,0-1 0,0 1 1,-1-1-1,0-1 0,0 1 0,-9 4 1,2-2 0,-1-1 0,-1 0 0,1-2-1,-1 1 1,-16 1 0,-62 7-9,83-12 3,1 0-13,1 0 0,-1-1 0,-8 0 0,-87-7-50,-1-9-120,71 10-684,-86-17-2535,63 12-5395,133 25 6610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4:19.80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0 240 12728,'36'-22'216,"-29"19"243,-4 8 162,3 14-144,0 1 0,4 25 1,20 121 1491,-4-32-1467,-11-60-426,-15-72-47,0-1-1,1 0 1,-1 0-1,0 0 1,1 1-1,-1-1 0,0 0 1,1 0-1,0 0 1,-1 0-1,1 0 1,0 0-1,-1 0 0,2 1 1,-2-2-27,1 0 1,-1 1-1,0-1 1,1 0-1,-1 0 0,0 0 1,1 0-1,-1 0 1,0 0-1,0 0 0,1 0 1,-1 0-1,0 0 1,1 0-1,-1 0 1,0 0-1,1 0 0,-1 0 1,0 0-1,1 0 1,-1 0-1,0 0 1,1-1-1,-1 1 0,1 0 1,1-6 25,3-69 17,-3 54-12,4-105 11,-3 100-22,-1 8-5,22-99 78,-3 48 21,-19 64-54,1 6 24,1 1-68,-1 0 1,1 0-1,-1 1 1,0 0-1,0-1 1,0 1 0,0 1-1,0-1 1,0 0-1,2 6 1,-2-5 2,5 11 192,30 85 69,-32-77-154,20 88 69,-16-65 137,-5-30-281,3 20 12,-9-36-59,1 0 0,0 1 0,0-1 0,1 1 0,-1-1 0,0 0 0,0 1 1,0-1-1,0 1 0,0-1 0,0 0 0,0 1 0,1-1 0,-1 0 0,0 1 0,0-1 0,1 0 0,-1 1 0,0-1 0,0 0 0,1 1 0,0-1 1,-1 1 0,1-1 0,0 1 0,-1-1 0,1 0 0,0 1 0,-1-1 0,1 0 0,0 0 0,0 1-1,-1-1 1,1 0 0,0 0 0,0 0 0,0 0 0,-1 0 0,1 0 0,0 0 0,0 0 0,-1-1 0,1 1 0,0 0 0,0 0-1,-1 0 1,1-1 0,0 1 0,-1-1 0,1 1 0,0 0 0,-1-1 0,1 1 0,0-2 0,3-2 32,0 0 0,0 0 0,0-1 0,4-8 0,-5 8-30,19-33 26,-17 29-21,35-74 28,-1-15-31,-35 82-218,0-69-210,-6 64-428,-19-106-203,15 88-1288,-6-37-6428,28 178 6583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4:20.3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 1 13176,'1'8'140,"0"-6"-6,-1 0-1,0 0 1,0 1 0,1-1 0,-2 0-1,1 0 1,0 0 0,-1 4 0,-10 49 1367,9-40-715,-2 78 241,4-71-612,16 92 94,-12-92-474,25 77 78,-22-81 222,36 61 115,-33-67-230,0-3-143,0-2 0,1 1 0,21 10 0,-31-18-62,0 1 0,0-1 0,-1 0-1,1 1 1,0-1 0,0 0 0,0 0-1,0 0 1,0 0 0,-1 1 0,1-1-1,0 0 1,0-1 0,1 1 0,10-2 41,-1 0 0,0-1 1,-1 0-1,19-9 0,-28 12-53,0-1 0,0 1 1,0-1-1,0 1 0,-1-1 0,1 1 1,0-1-1,0 1 0,-1-1 0,1 0 0,0 1 1,-1-1-1,1 0 0,-1 0 0,1 0 0,0 0 1,9-19 22,0 0 0,11-37 0,-16 32 14,6-121 12,-10 117-30,-2-127 48,-3 79-2,9 139 296,6 63-306,-7-97-52,28 111-30,-25-113-134,27 82-148,-33-107 246,-1 1 0,1-1 0,-1 1 0,1-1 0,-1 1 0,1-1 0,0 0 0,0 1 0,2 1 0,3 5-111,2 0 1,-1-1-1,1 1 0,13 8 0,-20-16 147,-1 0 0,0 1 0,1-1 0,-1 0 0,0 0 0,1 0 0,-1 0 0,0 1 0,1-1 0,-1 0 0,1 0 0,-1 0 0,0 0 0,1 0 0,-1 0 0,0 0 0,1 0 0,-1 0 0,1 0 0,-1 0 0,0 0 0,1 0 0,-1 0 0,1 0 0,-1 0 0,0-1 0,1 1 0,7-3-94,-1-1 0,0 0-1,-1 0 1,1-1 0,-1 0 0,11-10 0,-7 1-7,31-69-936,-32 64-166,37-76-9486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4:20.8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1 11032,'-4'0'4284,"4"1"-4223,-1-1-1,1 0 0,0 0 0,-1 0 1,1 0-1,0 0 0,0 1 0,-1-1 1,1 0-1,0 0 0,-1 1 0,1-1 1,0 0-1,0 0 0,0 1 1,-1-1-1,1 0 0,0 0 0,0 1 1,0-1-1,0 0 0,0 1 0,-1-1 1,1 0-1,0 1 0,0-1 0,0 0 1,0 1-1,0-1 0,0 0 0,0 1 1,0 0-1,9 62 644,11 86-132,-16-120-424,11 129 57,-13-127-92,1 122 305,-6-70-85,1-72-98,1-10-219,0 1 0,1-1 0,-1 1 0,0-1 0,0 1 0,0-1 0,0 1 0,0-1 0,0 0 0,0 1 0,-1-1 1,1 0-1,0 0 0,-1 0 0,1 0 0,0 0 0,-1 0 0,-2 0 0,4-1-14,0 0 0,0 1 1,0-1-1,0 0 0,-1 0 0,1 0 0,0 0 1,0 0-1,0 0 0,0 0 0,0 0 0,0 0 1,-1 0-1,1 0 0,0 0 0,0 0 0,0 0 1,0 0-1,0 0 0,-1 0 0,1 0 0,0 0 1,0 0-1,0-1 0,0 1 0,0 0 0,0 0 1,-1 0-1,1 0 0,0 0 0,0 0 0,0 0 1,0 0-1,0 0 0,0-1 0,0 1 0,0 0 1,0 0-1,-1 0 0,1 0 0,0 0 0,0-1 1,-4-5 33,1-1 1,0 0 0,-5-14-1,6 8 104,5-71 39,0 66-124,25-76 27,-21 75-20,40-80 36,-38 81 2,35-50 31,-43 68-127,-1-1 0,1 0-1,-1 1 1,1-1 0,-1 0 0,1 1 0,0-1-1,-1 1 1,1-1 0,0 1 0,-1-1 0,1 1 0,1-1-1,4-2 8,0 1 0,0 0 0,0 0 0,1 0 0,-1 1-1,11-1 1,-17 2-8,1 0 0,-1 0 0,1 0 0,0 0 0,-1 0 0,1 0 0,-1 0 0,1 0 0,-1 1 0,1-1 0,0 0 0,-1 0 0,1 0 0,-1 1 0,1-1 0,-1 0 0,1 1 0,-1-1 0,1 1 0,17 14 28,-2 1 0,16 18-1,-19-15 70,49 101 31,-50-93-78,40 121-10,-43-121-148,27 82-138,-26-77-2762,10 34-7196,-47-154 7681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6:12.2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2378 407 10224,'-18'-97'178,"15"77"716,-3-75 352,6 77-371,11-58 296,-11 73-1059,0-1 0,1 1 1,0 0-1,-1 0 1,1 0-1,0 0 1,1 0-1,1-4 1,2-2 35,-2 2-62,10-18 368,8-1 43,-21 26-484,0 0 0,0-1 1,0 1-1,0 0 0,0 0 0,0 0 1,0 0-1,0 0 0,0 0 0,1 0 1,-1 0-1,0 0 0,0 0 1,0 0-1,0 0 0,0 0 0,0 0 1,0 0-1,0 0 0,1 0 0,-1 0 1,0 0-1,0 0 0,0 0 1,0 0-1,0 0 0,0 0 0,0 0 1,1 0-1,-1 0 0,0 0 0,0 0 1,0 0-1,0 0 0,0 0 0,0 0 1,0 1-1,0-1 0,0 0 1,0 0-1,1 0 0,-1 0 0,0 0 1,0 0-1,0 0 0,0 0 0,0 0 1,0 1-1,0-1 0,0 0 0,0 0 1,0 0-1,0 0 0,0 0 1,0 0-1,0 0 0,0 1 0,0-1 1,0 0-1,0 0 0,0 0 0,0 0 1,0 0-1,0 0 0,0 6-2,-2 5 284,-27 111 134,19-84-74,-21 87 3,-3 22-206,17-57 248,-35 225 0,-5 60-268,36-198 130,-21 333 3,4 57-148,38-567-117,-9 232 320,5 346 0,12 14-178,-2-377 244,-6-215-386,19 464 387,5-42-243,-15-275 189,10 162 1,-1-48-202,-13-175 196,0 84 4,-4-39-223,-1-89 104,-8 127 69,5-124-257,2-5-20,6 103-275,-5-139 224,-1 1 0,1-1 1,-1 0-1,-1 6 1,2-10 38,-1 0 1,1 1 0,0-1 0,0 0-1,0 0 1,0 0 0,-1 0 0,1 1-1,0-1 1,0 0 0,0 0 0,-1 0-1,1 0 1,0 0 0,0 0 0,-1 0-1,1 0 1,0 0 0,0 0-1,-1 0 1,1 0 0,0 0 0,0 0-1,-1 0 1,1 0 0,0 0 0,0 0-1,0 0 1,-1 0 0,1 0 0,0 0-1,0-1 1,-1 1 0,1 0 0,0 0-1,0 0 1,0 0 0,-1 0 0,1-1-1,0 1 1,0 0 0,0 0 2,-3-2-23,-1-1 36,-4-12-226,-22-78-21,23 73 86,-28-69-48,34 88 186,1-1 0,-1 0 0,0 1 0,0-1 0,0 0 0,0 1 0,-2-3 0,-8-7-22,0 0 0,-1 1 1,-18-13-1,29 22 33,0 0-1,0 1 1,0-1 0,0 1-1,0 0 1,0-1 0,0 1-1,0 0 1,0-1 0,0 1-1,0 0 1,-1 0 0,1 0-1,0 0 1,0 0 0,0 0-1,0 0 1,0 1 0,-2-1-1,3 0 4,-84 11-66,-19 15 18,97-24 23,-1 0 0,0 1 0,1 0 1,-1 0-1,1 0 0,-7 5 0,-147 87-148,-23 28 45,102-71-339,-139 78 1,-20 8 247,220-126 10,-1-1 0,-30 11 0,51-22 209,-208 79-626,12-22 480,196-57 146,-120 37-2397,-123 43-6892,567-187 6972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6:13.0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10760,'8'5'984,"-7"-4"-826,0-1-1,0 1 1,0-1-1,0 1 1,0 0 0,-1-1-1,1 1 1,0 0 0,0 0-1,-1-1 1,1 1-1,0 0 1,-1 0 0,1 0-1,0 0 1,0 2 0,26 52 904,-21-35-547,37 147 118,-33-123-580,12 83 1,-3 14-36,-11-83 22,33 230-68,-34-226-351,26 280-268,-29-287-305,-4 95-227,-1-140 924,1-10 253,0 0 1,0 0 0,0 0-1,0 0 1,0 0 0,0 0-1,0 0 1,-1 0 0,1 0-1,0 0 1,0 0 0,0 0 0,0 0-1,0 0 1,0 0 0,0 0-1,0 0 1,0 0 0,0 0-1,0 0 1,0 0 0,0 0-1,0 0 1,0 0 0,0 0-1,0 0 1,0 0 0,0 0 0,0 0-1,0 0 1,0 0 0,0 0-1,0 0 1,0 0 0,0 0-1,0 0 1,0 0 0,-1 0-1,1 0 1,0 0 0,0 0-1,0 0 1,0 0 0,0 0 0,0 0-1,0 0 1,0 0 0,0 0-1,0 0 1,0 0 0,0 0-1,0 0 1,0 0 0,0 0-1,0 0 1,0 0 0,0 0-1,0 0 1,0 0 0,0 1 0,0-1-1,0 0 1,0 0 0,0 0-1,0 0 1,0 0 0,-3-11-69,-5-42-1526,-3-9-6177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54:25.9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24575,'0'0'-8191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6:13.5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466 188 11296,'0'-3'39,"-1"0"-1,0 0 1,0 0 0,-1 0 0,1 1 0,-3-5 0,2 0 1322,4-14 459,6-37 0,-6 49-1684,-2 7-77,0 0 0,0 0 0,1 0 0,-1 0 0,1 0 0,0 0 0,0 0 0,-1 0 0,3-3 0,20-30 503,-17 31-476,0 2-59,1 1-1,-1-1 0,14 1 1,-20 0-27,1 1 1,-1 0-1,1 1 0,-1-1 1,1 0-1,-1 0 1,1 0-1,-1 0 1,1 0-1,-1 0 0,1 1 1,-1-1-1,1 0 1,-1 0-1,1 1 1,-1-1-1,1 0 0,0 1 1,9 8 2,0 0 0,-1 1 1,15 18-1,-13-10-8,40 105 1,-42-92-8,28 150 0,-31-140 0,2 65 4,-7 32 6,-22 105 1,14-203-6,-45 143-11,40-151-34,-51 90-26,61-120 66,1 0-1,-1 0 1,1 0-1,-1 0 1,1 0-1,-1 0 1,-3 2-1,-19 16-69,-44 26-1,47-36-144,-96 25-137,47-22-549,8-5-216,-20 0 49,69-6 848,-39 15-1623,5-4-6051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6:14.0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263 82 12728,'-5'-3'221,"1"1"1,0-1 0,-1 0 0,1 0-1,0 0 1,1-1 0,-1 1 0,1-1-1,0 0 1,-1 0 0,-4-9 0,7 11-170,-1-1 59,0 1 1,0-1-1,0 1 1,0-1-1,-1 1 0,1 0 1,-1 0-1,1 0 1,-1 0-1,0 1 1,-4-3-1,4 3-46,-5-1 235,-41 4 59,48-2-359,0 0 0,1 0-1,-1 0 1,1 0 0,-1 0 0,1 1-1,-1-1 1,1 0 0,-1 0-1,1 0 1,-1 1 0,1-1 0,-1 0-1,1 0 1,-1 1 0,1-1 0,-1 1-1,1-1 1,-1 1 0,-12 12-1,1 0 0,-14 21 0,17-16-6,-11 36 1,1 21 4,15-42 3,2 0-1,1 42 1,1-72 0,0 1 0,0-1 1,1 0-1,-1 0 0,2 5 1,35 100 19,-27-90 14,-3-9-22,-1 0 0,13 11-1,-12-14-5,1 1-1,15 8 0,-23-15-6,1 1 3,0-1 0,0 1 1,-1-1-1,1 1 0,0-1 0,0 0 0,0 1 0,-1-1 0,1 0 0,0 1 1,0-1-1,0 0 0,0 0 0,0 0 0,0 0 0,1 0 0,6 0 11,-1 0-1,1-1 0,8-2 1,-7 1-9,0-1 0,12-7-1,-19 10-2,-1-1 0,0 1-1,0-1 1,1 0 0,-1 1-1,0-1 1,0 0 0,0 0-1,0 0 1,0 0 0,0 0-1,1-2 1,9-10 10,13-21 1,6-24-5,-30 58-8,11-26 13,32-123 17,-37 121 36,-4 20-38,4-19 48,-2-1 1,2-47 0,-6 73-54,-1-10 86,0 11-107,1 1-1,0 0 1,0 0-1,0-1 1,0 1-1,0 0 1,0 0 0,0-1-1,-1 1 1,1 0-1,0 0 1,0 0-1,0-1 1,0 1 0,-1 0-1,1 0 1,0 0-1,0 0 1,-1 0 0,1-1-1,0 1 1,0 0-1,0 0 1,-1 0-1,1 0 1,0 0 0,-1 0-1,1 0 1,0 0-1,0 0 1,-1 0-1,1 0 1,0 0 0,0 0-1,-1 0 1,1 0-1,0 0 1,0 0-1,-1 0 1,1 0 0,0 0-1,-1 1 1,1-1 1,0 0 1,-1 0-1,1 1 0,0-1 1,0 0-1,-1 0 0,1 1 1,0-1-1,0 0 1,-1 1-1,1-1 0,0 0 1,0 1-1,0-1 1,0 0-1,0 1 0,-1-1 1,1 0-1,0 1 0,0-1 1,0 1-1,0-1 1,0 0-1,0 1 0,0-1 1,-22 108 105,18-78-114,-10 151-122,13-173-81,0 1-1,2 12 1,17 164-686,-12-128-1569,4 55-5173,-23-262 5764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6:14.4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345 0 11032,'0'77'245,"0"-53"982,6 141 410,-4-121-809,5 89 4,3 18-619,-6-82 22,9 123 3,1 15-344,-8-132-667,29 230-186,-35-300 940,1-1 0,-1 0 0,1 0 0,0 0 0,0 0 0,0 0 0,3 7 0,-1-4-6,0-1 1,1 1-1,-1-1 0,1 0 1,7 8-1,-9-12-12,0-1 1,0 0-1,0 1 1,0-1-1,1 0 1,-1 0 0,0 0-1,3 1 1,17 7-1368,-6 3-1434,-1 0 1,20 19-1</inkml:trace>
  <inkml:trace contextRef="#ctx0" brushRef="#br0" timeOffset="1">909 519 12640,'-20'27'270,"-15"17"1325,31-40-1296,-1 0 0,1 0 1,-1 0-1,0 0 0,0-1 0,-6 3 0,9-6-187,1 1 0,-1-1 0,0 0 0,1 1 0,-1-1 0,0 0 0,1 0 0,-1 0 0,-2-1 0,-74 0 1008,-22-6-821,58 3 76,-174-29-67,175 26-1040,-127-26-167,119 23-1338,-53-10-6332,237 46 6433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7T21:16:14.7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0 500 12376,'0'0'1297,"8"4"-212,35 22-467,22 7-298,-48-28-719,81 8-225,-75-13-129,102-15-267,-119 14 875,-1 0 0,0 0 0,6-3 0,127-56-554,-135 59 697,0-1 1,0 0-1,0 0 0,0 0 0,0 0 1,5-5-1,49-49-6,-6-9 76,-51 65-68,3-3 58,-1-1 0,1 1 0,-1-1 0,0 0 0,2-6 0,24-63 294,-8-4-113,-20 77-239,4-28 840,-2-83 334,-2 110-1146,0 1 0,1-1 0,-1 0-1,0 1 1,0-1 0,0 1 0,-1-1-1,1 1 1,0-1 0,0 0 0,0 1 0,0-1-1,0 1 1,-1-1 0,1 1 0,0-1-1,0 1 1,-1-1 0,1 1 0,-1-1 0,1 1-1,0 0 1,-1-1 0,1 1 0,-1-1-1,1 1 1,-1 0 0,1-1 0,-1 1 0,1 0-28,-5-3 138,0 0 1,1 0 0,-1 0 0,-1 1 0,-7-3 0,1 2-36,0 1 0,-19-1 0,31 3-103,-1 0 38,0 0-1,-1 0 1,1 0-1,0 0 1,-1 0-1,1 0 1,0 0-1,0 0 1,-1 1 0,1-1-1,0 0 1,-1 1-1,1-1 1,0 1-1,0 0 1,0-1-1,0 1 1,-2 1-1,3-2-37,-22 12 357,-24 20 0,-29 33-108,68-59-71,1 0 0,-11 14-1,-131 176 527,142-188-624,0 0 0,1 1 0,-7 14 0,12-23-80,-64 139 320,3 14-278,61-153-42,-2 6-11,-1-1-1,1 1 1,1 0 0,-1-1 0,1 1 0,0 0-1,0 0 1,1 0 0,0 9 0,3 164-97,23 11-52,-26-190 160,0 5-53,1 1-1,0-1 1,0 1 0,1-1 0,-1 0-1,1 1 1,0-1 0,1 0 0,-1 0-1,1-1 1,0 1 0,4 5 0,-7-10 53,36 53-344,49 57 0,72 44 181,-121-120-156,16 26-1611,114 132-6687,-387-448 6469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54:36.30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24575,'0'0'-8191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35.11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972 0 15600,'-43'113'312,"21"-58"1247,-43 116 1,-11 28-1008,45-115 648,-126 364 399,126-358-806,-116 343 226,121-352-686,-87 283 110,94-300-228,-26 79 3,6-16-142,25-83 86,-18 51 3,-1-2-132,25-72-92,0 0-156,-1 0 1,-20 35 0,27-53 64,1-1 100,0-1 0,0 1 0,0 0 0,-1 0 0,1-1-1,0 1 1,-1 0 0,1-1 0,-1 0 0,1 1 0,-1-1 0,0 0 0,-2 2 0,9-15-1483,0 5 1453,11-17-2914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35.66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15960,'215'238'1651,"-81"-100"-356,-120-125-1235,20 20 813,78 64 1,15 11-600,-69-56 228,106 99 3,15 19-370,-96-90 33,153 159 4,23 29-79,-153-154 200,162 184 1,7 13-168,-171-193 214,139 151 0,-8-12-192,-151-164 252,99 112 0,-20-21-258,-108-123 164,55 60 1,-11-13-242,-72-78-59,49 49 12,-76-79-21,12 12-190,21 16 0,-43-34 254,-4-1-4046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36.72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14 822 12824,'-9'-70'1257,"5"-7"96,4 57-898,14-95 116,-10 89-470,23-115 49,-22 113-28,43-204 1388,-26 141-40,-21 90-1417,0-1 0,-1 1 0,1-1 0,0 1 0,0 0 0,0-1 0,0 1 0,0 0 0,0 0 0,1 0 0,-1 0 0,0 0 0,0 0 0,1 0 0,2-1 0,-2 1 9,-2 1-49,0 0 0,1 0 0,-1-1 1,0 1-1,1 0 0,-1 0 0,0 0 0,1 0 0,-1 0 0,0 0 0,1 0 0,-1 0 0,0 0 0,1 0 0,-1 0 0,0 0 0,1 0 0,-1 0 0,0 1 0,1-1 0,-1 0 0,1 0 0,76 24 374,-74-23-370,-1 0-1,0 0 1,0 0 0,0 0-1,0 0 1,0 0 0,3 3-1,110 87 186,-86-65 4,56 54 1,10 13-142,-55-52 57,167 178 64,-163-172-6,181 205 66,-177-197-100,208 246 64,-202-236-42,236 291 57,-229-283-130,248 288 37,-248-291-64,244 261 41,-244-270 4,239 207 42,-238-215-60,271 220 43,-263-221-36,292 183 30,-289-193-104,-72-42-28,182 93 32,40 5-24,7-11-3,-33-23-6,-174-57-5,33 6 0,-56-13 6,201 39-8,3-10 2,-182-26-4,40 0 0,-62-3 10,213 0-20,5-10 14,-218 10 6,86-7-14,123-14 1,42-11 10,218-27 5,-382 47 4,363-56 4,-359 54-4,356-52 24,-357 53 78,363-55 46,-364 55-54,353-48 42,-351 50-34,150-10 4,8 6-70,-215 13 9,38 3 0,211 13 54,13 12-62,-296-26-43,33 3 54,57 13 0,225 57 58,11 18-70,-283-78 9,47 21 0,251 108 54,6 22-38,-347-164-67,136 71 228,-136-71-228,332 187 232,-5 11-150,-199-117 98,-128-81-180,308 209 180,-9 7-92,-185-130 173,156 130 5,-14 2-182,-162-133 70,117 116 5,-18-5-120,-122-118-6,90 115 0,-16 0-77,-96-122-209,51 91 0,-22-11 70,-78-151 183,50 92-3784,57 96-9371,-250-438 9899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7:32.4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73 4400,'0'0'0,"-1"-15"0,-2-6 0,-2-16-2824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8:08.8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34 11480,'23'0'2080,"-22"0"-1295,-3 0-77,-13 0 103,6-2-272,9 2-526,-1 0-1,1 0 0,0 0 1,0 0-1,0 0 1,0 0-1,0 0 0,0-1 1,0 1-1,0 0 0,0 0 1,0 0-1,0 0 1,0 0-1,0 0 0,0 0 1,0-1-1,0 1 0,0 0 1,0 0-1,0 0 0,0 0 1,0 0-1,0 0 1,0-1-1,0 1 0,0 0 1,0 0-1,0 0 0,0 0 1,0 0-1,0 0 1,0-1-1,0 1 0,0 0 1,0 0-1,1-1 25,0 0 0,1 0 0,-1-1 0,0 1 0,0 0 0,1 1 0,-1-1 0,3-1 0,2-1 45,0 1-1,0 0 1,1 0-1,-1 0 1,10 0-1,32-2 151,-47 4-230,7 0 42,0-1-1,-1 2 1,1-1 0,0 1-1,0 0 1,0 1 0,-1-1 0,1 1-1,13 6 1,-17-5-13,1 0 0,-1 1 0,0-1 0,0 1 0,0-1 0,4 7 0,-3-4 0,1 3 142,6 13-121,0 1 0,-2 0 0,-1 1-1,-1 0 1,0 0 0,-2 1-1,-1 0 1,-1 0 0,-2 0 0,0 1-1,-1-1 1,-2 1 0,-4 28-1,5-49-18,-1-1-1,0 1 1,0-1-1,-1 0 1,1 1-1,-1-1 0,0 0 1,0 0-1,-4 5 1,5-7-20,-1-1 1,1 0 0,0 1 0,0-1-1,-1 0 1,1 0 0,-1 0 0,1 0-1,-1 0 1,0 0 0,1 0-1,-1-1 1,0 1 0,0-1 0,1 1-1,-1-1 1,0 1 0,0-1 0,0 0-1,1 0 1,-1 0 0,0 0 0,0 0-1,0-1 1,-2 0 0,0 0 42,1-1 1,0 1-1,0-1 1,0 0-1,0 0 1,0 0-1,0 0 1,1-1-1,-1 1 1,1-1-1,-1 0 1,1 0-1,0 1 1,0-2-1,0 1 1,1 0-1,-1 0 1,-1-4-1,3 7-49,0-1 0,0 1 0,0-1 0,0 1 0,0-1 0,0 1 0,-1-1 0,1 1 0,0-1 0,1 1 0,-1-1 0,0 1-1,0-1 1,0 1 0,0-1 0,0 1 0,0-1 0,1 1 0,-1-1 0,0 1 0,0-1 0,1 1 0,-1-1 0,0 1 0,1 0 0,-1-1 0,0 1 0,1-1 0,-1 1 0,0 0 0,1 0 0,-1-1 0,1 1 0,-1 0 0,1 0 0,-1-1-1,1 1 1,-1 0 0,1 0 0,-1 0 0,1 0 0,-1 0 0,1 0 0,0 0 0,2-1-1,0 2-1,0-1 1,0 0-1,0 0 1,0 1-1,4 0 1,6 5-4,0-1 0,0 2 0,0 0 0,-1 0 1,0 1-1,12 11 0,-9-8-6,161 111-42,-127-93 12,-30-18-118,-14-9 182,72 36-468,-62-31 208,0-2 0,0 1 0,27 4 0,-25-6-2497,19 6-6639,-84-23 7050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06.4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180 1215 11832,'-5'16'217,"3"-12"73,1 1 0,0 0 0,-2 8 0,-6 65 2157,1 23-1282,6-77-659,-1 114 130,2-101-496,-1 80 0,-2 17-88,2-76 68,1 255 59,1-245-6,7 301 77,-6-289-44,0 360 58,-2-344-182,-10 427 47,7-419 4,-26 388 59,24-397-30,-26 352 86,27-363 0,-10 304 70,13-317-236,-8 251 63,8-265 68,-8 188 67,9-200-160,-4 158 48,3-167-48,-5 134 47,6-140-54,1 0-42,1 89 116,-1-114-174,16 176 326,-14-173-310,0 1 1,0-1 0,4 13 0,-4-17-15,0 0 0,0 0 0,1 0 1,-1 0-1,1 0 0,0-1 0,0 1 1,0-1-1,0 0 0,6 5 0,112 75 97,-70-53-42,-33-21-60,52 26 0,10 1-5,14 1-2,128 40 6,-176-63 4,197 43 5,-192-47-10,221 22 8,-214-27-10,260 11 6,-251-13 10,288 12 11,-281-10-20,333 37 10,203 39 52,-593-79-73,290 36 30,-232-33-26,-1-3 1,89-9-1,-102 0-5,109-8 13,282-41 8,-364 42-16,-49 9 0,196-21 6,-186 21 8,205-10 18,-206 13 30,164-4 38,-178 5-4,109-1 96,-50 6 116,-40-1 806,-48-6-1050,1-5-70,9-25-5,0 1-1,14-51 1,-18 51 3,29-86-20,-32 94-18,39-118-9,-34 105 44,24-77 3,4-15 4,-24 74 6,26-89 4,142-597 30,-176 692-2,39-246 18,-38 228-10,33-301 18,-35 288-46,22-338 12,-25 328 8,7-146 0,1-59-30,0-9-5,-1-6-2,0 9 2,-1 7-4,0 9-1,-3 54 2,-4 139 6,6-137 4,1-42-10,-2 12-2,-3 52-4,-3 131-16,22-264-14,2-39-121,-27 355-70,-12-97-63,12 118 265,-1 0 0,0-1 1,1 1-1,-3-6 0,-40-87-161,42 94 154,0 0 0,0 0 0,0 1 0,0-1 0,0 0 0,-1 1 0,-1-2 0,-15-13-122,-35-24-1,51 39 143,1 0 1,-1 1-1,0-1 1,0 0 0,1 0-1,-1 1 1,0-1-1,-3 0 1,-111-15-115,86 16-10,-156 12-38,143-7 114,-194 29-13,184-25 44,-91 17 1,-654 150 12,385-70 14,256-73 2,-249 33 8,318-55 12,-151 17 3,-17-2-12,149-16 29,-442 23 14,442-27-50,-400 18 6,413-19 8,-344 25 18,359-24 30,-99 13 4,14 1-56,106-12-10,-67 13 1,17 1-51,73-14-183,-93 23-175,127-30 355,-1-1 0,1 0 1,0 1-1,-1-1 0,1 1 1,0-1-1,0 1 0,-1 0 1,1-1-1,0 1 0,0 0 1,0 0-1,-1 1 0,2-2 47,-9 7-217,1 1-1,-12 13 0,14-12 116,0 0 0,-8 17-1,14-26 103,-2 4-533,0 0 1,0-1-1,0 1 0,-1-1 0,-3 4 0,-31 41-9616,87-112 7656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7:55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361 38 11832,'-87'-36'3026,"78"34"-2132,-50 6 287,58-4-1147,0 0 0,1 0 1,-1 0-1,0 0 0,0 0 0,0 0 1,1 1-1,-1-1 0,0 0 0,0 1 1,1-1-1,-1 0 0,0 1 0,1-1 1,-2 1-1,-65 57 639,54-44-618,-46 67 42,49-64 36,0 9-10,1-1-1,0 2 0,-5 30 1,13-20-74,1-35-39,0-1-1,0 0 0,0 1 1,0-1-1,0 1 1,1-1-1,-1 0 1,0 1-1,1 0 1,9 21 61,18 33 0,-17-41 49,-8-11-89,6 7 8,-1-1 0,2 0 0,0-1 0,0 0-1,16 12 1,2-4 129,0 0-1,41 17 0,-36-24-125,-21-9 0,-1-2-17,1 0 1,19-5 0,-30 6-18,-1 0 0,1-1 0,0 1 0,-1 0 1,1 0-1,0-1 0,-1 1 0,1-1 0,0 1 0,-1 0 0,1-1 0,-1 1 0,1-2 0,7-6 29,0-1 0,-2 0-1,10-16 1,-15 25-33,-1-1 0,1 0 1,-1 0-1,0 1 0,1-1 0,-1 0 0,0 0 1,0 0-1,1 0 0,-1 0 0,0 1 1,0-3-1,0-12 66,-1 1 0,0-1-1,-1 0 1,0 0 0,-1 1 0,-7-18 0,5 22 177,0 8-179,6 7 40,23 57 50,-14-43-38,277 487 46,-265-468-140,40 77 1,131 276-3,-181-363-14,-2 0 0,-1 0 1,10 57-1,-16-64 17,-1 0 0,-1 0 0,0 0 1,-2 0-1,-6 41 0,7-62-17,-1 1 1,1 0-1,0 0 0,0 0 1,-1-1-1,1 1 0,0 0 0,-1 0 1,1-1-1,-1 1 0,1 0 1,-1-1-1,1 1 0,-2 0 1,-10 12 47,-1 0 0,-1-1 0,-15 11 0,27-22-38,0 0 1,0 0 0,0 0-1,1 0 1,-1 0 0,0 0-1,0-1 1,0 1 0,-2 0-1,-63 13 187,-12-5-126,72-9-31,1 1 0,0-1 0,-9-1 0,-30-4 18,1-2 0,-1-1 0,-59-21 0,74 19-68,1-1 1,0-2 0,1-1-1,0-1 1,2-1 0,-35-27-1,36 21-27,-43-45-1,55 52-238,1-1-1,0-1 1,1 0 0,-13-27 0,10 7-22,10 21-626,3-78-343,3 75 450,26-72-206,-18 64-1247,7-28-6100,-40 129 6282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07.3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781 0 13176,'0'0'3441,"-9"2"-2736,-43 7-178,-32 4-139,66-9-402,-74 23-19,73-21-52,-127 62-65,100-38 122,20-12 8,-3 3 18,21-15 4,1 1 1,-1-1-1,1 1 1,0 1-1,1-1 1,-9 14-1,14-20-6,1 0 0,-1 1-1,1-1 1,0 1 0,-1-1-1,1 0 1,0 1 0,0-1 0,0 1-1,0-1 1,0 1 0,0 1 0,0 0-21,3 1-122,30 23-59,-21-20 54,74 27-48,9 2-36,-77-29 217,1 2-48,67 46-19,-71-42 54,41 57 0,-55-68 33,0-1 0,0 0 0,0 1 0,0 0 0,-1-1 0,1 1 0,0 3 0,4 16 25,-1 0 0,1 22 0,-5-41 10,0-1 0,0 1 0,0 0-1,0-1 1,0 1 0,-1 0-1,1-1 1,-1 4 0,-10 24 181,-20 37 0,30-63-185,0-1-1,-1 0 1,1 1-1,-1-1 1,0 0-1,-2 2 0,-91 79 255,73-69-178,-95 37 29,94-43-122,-93 9-9,94-16-86,-6-4-29,-42-8 0,68 11 41,1-1 0,-1 1 0,1-1 0,-1 1 0,1-1 0,-1 0 0,1 0 0,-3-1 0,-8-7-146,1-1 0,0 0 1,-18-22-1,28 31 166,0 0 0,1 0 0,-1 0-1,0 0 1,1 0 0,-1 0 0,1 0 0,-1 0-1,1-1 1,-1 1 0,1 0 0,0-2 0,-3-8-161,1 0 0,0-14 0,2 8 129,3-20 0,2 13-93,13-41-1,14-33-1612,15-51-6974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07.6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 0 13088,'-13'15'2449,"11"-11"-2237,1 0 0,0 0-1,0 1 1,0-1 0,0 0 0,1 0 0,0 0 0,0 9-1,0-8-120,0 1 60,0-1-1,1 0 0,-1 1 1,2 5-1,1 6-29,2 28-37,-2-25-104,79 364-225,-82-381 213,41 152-931,-16-65 273,-20-75-242,5 3 351,15 22 1,-25-40 565,1 1 1,-1 0 0,1-1 0,-1 1 0,1-1 0,-1 0 0,1 1 0,-1-1 0,1 1-1,-1-1 1,1 0 0,-1 1 0,1-1 0,-1 0 0,1 0 0,1 1 0,11 2-378,-1 0 0,1-1 0,25 2 0,-33-4 24,71 10-7872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08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716 0 13176,'-4'2'14,"-5"3"520,0-2 0,-14 6 0,-47 14 1284,52-17-803,-102 16 298,93-18-860,-117 14 63,116-15-656,-118 16-644,133-17 791,-41 6-1254,48-7 917,-1 0-1,0 1 0,0 0 1,0 1-1,-9 4 1,15-5 211,4 1-42,4 3-59,1 0 1,0 0 0,17 9 0,-8-5-1040,45 29-7741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08.4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254 18 12640,'-26'-8'696,"20"6"-349,0 0 0,0 1-1,-1-1 1,1 1-1,0 1 1,0-1-1,-1 1 1,-11 1 0,-30 10 699,47-11-1019,1 0 0,-1 1 1,0-1-1,1 0 0,-1 1 0,0-1 0,1 0 1,-1 1-1,0-1 0,1 1 0,-1-1 0,0 2 0,-8 7 30,0 1 0,0 0 0,1 0 0,0 1 0,1 0 0,0 0 0,-6 16 0,6-11-65,1 0-1,1 0 1,0 0-1,1 1 1,-2 19 0,6-20-46,14 91-6,-9-85 82,31 79 67,-27-82 204,38 58 123,-46-75-380,0-1 0,0 0 0,0 0-1,0 1 1,0-1 0,0 0-1,0 0 1,3 2 0,65 40 396,-69-42-418,1-1-1,0 1 1,0-1 0,0 1 0,0-1-1,0 0 1,0 1 0,0-1 0,0 0 0,0 0-1,-1 0 1,1 0 0,0 0 0,2 0-1,5 0 15,0 0 1,1-1-1,-1 0 0,0-1 0,0 0 0,0 0 0,0 0 0,0-1 0,-1-1 0,1 1 0,-1-1 0,0 0 1,0-1-1,10-7 0,-12 7-12,-1 0 1,1 0-1,-1 0 1,0 0-1,-1-1 1,1 1-1,-1-1 1,0 0-1,0 0 1,-1 0-1,0 0 1,0-1-1,0 1 1,-1-1-1,2-12 1,-3 7 5,0 0 0,0 0 0,-1 0 0,-1 0 0,0 0 0,-1 0 0,0 0 0,0 1 0,-9-18 0,7 17-7,3 8-8,0 0 0,-1-1-1,1 1 1,-1 0 0,0 0 0,-5-5-1,-2-3-38,-1 0 0,0 1-1,-1 0 1,0 1-1,-1 0 1,-24-14 0,35 23-26,1 0 0,-1 1 1,1-1-1,0 1 1,-1-1-1,0 1 0,1-1 1,-1 1-1,1 0 1,-1 0-1,1-1 0,-1 1 1,0 0-1,1 1 0,-3-1 1,-19 1-3213,3-2-5539,46 3 6645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08.7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331 719 9952,'0'18'138,"0"-9"208,0 0 1,2 14-1,0-8 266,-1 2 661,7 26 1,0-26-11,-6-12-1129,-15-23 1086,-32-56-811,-50-86 324,21 26-441,60 107-152,-49-98 98,53 102 108,-23-67 140,29 75-140,2-50 128,2 64-454,0 0 1,0 1-1,0-1 1,0 0-1,0 0 1,0 1-1,0-1 1,1 0-1,-1 0 0,0 1 1,0-1-1,1 0 1,0-1-1,8-12 108,1 1 0,11-13 0,-20 24-105,0 1-1,0 0 0,0 0 0,0 0 0,0 1 1,1-1-1,-1 0 0,2-1 0,80-35 220,-65 31-236,78-10-54,-48 11-438,-31 4 412,1-1 21,-11 1-127,0 1 1,0 0 0,0 0-1,8 1 1,79 7-3113,-50-4-5660,-102-9 6723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09.2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924 0 12280,'-18'42'222,"18"-42"-169,0 1 0,-1 0 1,1-1-1,0 1 0,0 0 0,-1-1 0,1 1 0,0 0 0,-1-1 0,1 1 0,-1-1 0,1 1 0,-1-1 0,1 1 0,-1-1 1,1 1-1,-1-1 0,0 0 0,1 1 0,-2 0 0,-80 35 1439,62-29-745,-76 34 236,76-31-543,-32 20 0,-12 10-352,54-34-87,-10 7 1,1 0-1,1 1 1,-20 19 0,-4 11 28,33-34 5,1 0-1,0 1 0,-7 11 0,15-22-29,-1 0 0,1 0 0,0 1-1,0-1 1,0 0 0,0 0 0,0 0 0,0 1 0,0-1-1,0 0 1,0 0 0,0 1 0,-1-1 0,1 0 0,0 0-1,0 0 1,0 1 0,0-1 0,0 0 0,1 0 0,-1 0-1,0 1 1,0-1 0,0 0 0,0 0 0,0 0 0,0 1-1,0-1 1,0 0 0,0 0 0,1 1 0,10 16 153,-9-14-153,1 0 0,0 0-1,0-1 1,0 1-1,0-1 1,5 3-1,6 1-4,1 0 0,-1-1 0,1 0 0,17 2-1,-31-6 1,72 13-11,18 5-33,15 9 3,-87-21 36,65 35 2,-70-32-2,3 8 11,19 24 1,-36-41-1,1 0 0,0 0 0,-1 0 1,1 0-1,-1 0 0,1 0 0,-1 0 0,0 0 0,1 0 0,-1 0 0,1 2 0,1 13 32,-1 1-1,-1 28 0,0-44-29,0 0 0,0 0-1,0-1 1,0 1-1,0 0 1,0 0 0,-1 0-1,1 0 1,0 0-1,-1 0 1,1 0-1,-1 0 1,1-1 0,-1 1-1,0 1 1,-13 16 70,-29 29 0,27-35-52,-86 34 5,79-40-38,-111 12-115,101-15-452,-169 24-244,161-23 166,-137 10-148,126-10-1131,-56 4-5451,251-19 5542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0.1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6601 130 9056,'-4'3'33,"0"-1"0,0 1 0,0-1 0,-5 3 0,9-5 19,-2 0 89,0 1-1,1-1 1,-1 1-1,0-1 1,1 0-1,-1 0 1,0 0-1,1 0 1,-1 0-1,0 0 1,1 0-1,-1-1 1,0 1-1,1-1 1,-1 1-1,-1-2 1,1 2 42,-69-19 1856,54 16-1418,-94-14 191,83 15-504,-134-8 124,119 8-145,-87-1-1,-18 1-167,86 0 189,-257-10 136,252 9-98,-278-13 136,274 13-156,-299-7 109,293 8-222,-318-9 95,314 8-48,-331-7 104,328 9-104,-336-3 96,337 3-134,-325-5 68,329 5-190,-297 1 70,302 2 76,-297 18 89,299-15-142,-276 16 58,283-17-156,-230 8 63,240-10 42,-204 2 55,211-4-182,-176-2 41,184 1 14,-131-8 28,144 7-168,26 2 9,-132-19-833,131 18 188,3 1 220,7 0 32,22 3 55,29 6 142,-26-4-2433,28 4-7276,-142-21 7442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0.7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5646 200 13536,'-187'-8'268,"138"6"1072,-97-4-1,-19 1-895,95 2 438,-290-12 287,285 12-634,-307-14 135,303 13-550,-333-18 71,328 17 44,-351-18 99,346 19-94,-351-13 99,355 15-84,-317-8 77,326 8-224,-272-7 68,281 8 30,-251 0 45,258 0-238,-82-1 1,-18-3-10,-119-6-14,231 9-70,-167-9-85,176 9-182,-134-5-182,141 8-38,-106 13-322,116-10-158,5 2 391,-31 15 0,48-22 651,0 1 0,0 0 0,0 0 0,0 0 0,0 0-1,-1 0 1,1 1 0,0-1 0,0 0 0,0 0-1,0 0 1,0 0 0,-1 0 0,1 0 0,0 0-1,0 0 1,0 0 0,0 0 0,0 0 0,0 0 0,-1 0-1,1 1 1,0-1 0,0 0 0,0 0 0,0 0-1,0 0 1,0 0 0,0 0 0,0 1 0,0-1 0,0 0-1,0 0 1,0 0 0,-1 0 0,1 0 0,0 1-1,0-1 1,0 0 0,0 0 0,0 0 0,0 0-1,0 0 1,1 1 0,-1-1 0,0 0 0,0 0 0,0 0-1,0 0 1,0 0 0,0 1 0,0-1 0,0 0-1,2 2-53,0 1-1,-1-1 0,1 0 0,0 0 0,0 0 0,0-1 0,1 1 0,-1 0 0,0-1 0,1 0 0,-1 1 0,1-1 0,3 1 0,10 6-1523,33 22-8850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1.4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7008 773 12104,'-191'0'197,"140"-2"790,-99-11-1,-22-4-654,99 8 342,-118-19-1,-10-6-449,117 20 224,-362-68 110,353 66-476,-372-54 68,372 57 90,-376-45 87,374 48-134,-387-34 91,384 37-24,-396-27 96,395 27-136,-397-29 74,397 28-146,-386-31 73,392 33-28,-350-21 55,360 22-166,-302-23 27,313 23-74,-284-19 6,314 21-60,-328-34-193,347 34-648,-75 4-314,90 0 871,5-4-108,2 1 363,0 1-1,1-1 0,-1 1 1,1 0-1,-1-1 0,1 1 0,0-1 1,0 1-1,0-1 0,0 1 0,0-1 1,0 1-1,0-1 0,0 0 0,1-1 1,8-19-75,-8 21-71,-1 0 1,1-1-1,-1 1 1,1 0-1,-1 0 0,0-1 1,1 1-1,-1 0 1,0 0-1,0-3 1,4-24-7625,-9 66 5876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1.9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7627 629 11296,'0'0'1185,"-9"-2"-193,-2 1-834,-31-6 876,-67-17 66,81 18-592,-142-28 156,126 26-416,-92-15 4,-19-4-170,89 16 80,-288-45 83,278 45-12,-326-36 97,317 36-84,-371-48 101,359 47-92,-414-55 115,406 54-68,-417-42 119,417 46-148,-416-30 110,418 33-110,-396-11 101,399 15-146,-417-4 94,412 5-100,-434 5 58,429-3-232,-450 5 17,457-5-52,-125-2 1,20-2-13,134 1-6,-83-6 3,19-1-103,95 5-420,-87-15-297,122 17 406,8 0-146,0 1 517,1 1 1,-1-1 0,0 0 0,1 1-1,-1-1 1,1 1 0,-1-1-1,1 1 1,-1-1 0,1 1-1,0-1 1,-1 1 0,1-1-1,-1 1 1,1 0 0,0-1 0,0 1-1,-1 0 1,1 0 0,0-1-1,0 1 1,41-9-203,-21 3-2195,11-6-6549,-75 28 6757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7:55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87 12728,'1'7'1385,"6"85"138,-5-69-863,16 93 195,-13-92-535,-1-2-182,25 89-226,-25-96-108,0-1-59,0-1 0,1 1 0,9 17 0,-12-28 90,-1 0 53,1 0 0,-1 0 0,1 0 0,0 0 0,0-1 1,1 1-1,2 2 0,-4-5-268,-1-5-133,-13-97-606,7 71 887,-18-60 4,-19-55-1317,-20-76-5955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25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 12912,'2'23'1091,"-2"-14"123,-1-13-450,-2 0 812,3 4-1551,0 0 0,-1 0-1,1 0 1,0 0 0,0 0 0,0 0 0,0 0 0,0 1-1,0-1 1,-1 0 0,1 0 0,0 0 0,0 0-1,0 0 1,0 0 0,0 0 0,0 1 0,0-1 0,0 0-1,0 0 1,-1 0 0,1 0 0,0 1 0,0-1 0,0 0-1,0 0 1,0 0 0,0 0 0,0 0 0,0 1-1,0-1 1,0 0 0,0 0 0,0 0 0,0 0 0,0 1-1,0-1 1,1 0 0,-1 0 0,0 0 0,0 1-1,7 74 746,14 37-143,-16-86-533,1 1 361,35 122 173,-28-112-242,80 196 156,-87-219-349,9 19 0,105 174 333,-114-199-424,-1 0 0,11 12 0,-16-20-102,69 77 307,3-10-206,-66-62-51,-1-1 0,1 1 0,7 4 0,66 37 150,2-9-138,-74-33-26,1-2 0,10 4 0,144 25 94,-130-27-150,111 10-157,-115-12-588,112 14-273,-98-11-2035,42 5-7360,-196-23 7856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3.0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541 1412 15688,'-13'100'253,"9"-64"1015,-9 92 4,-4 29-858,10-84 388,-9 129 3,0 21-552,10-123 207,-14 183 0,0 25-374,11-173-120,-14 234 1,1 26 22,12-231-9,-46 679-12,44-677-6,-41 623-2,43-648 48,-14 166 4,1-30 38,15-177 190,-9 122 0,1-22-137,10-126 172,-6 101 3,4-15-168,7-100 158,11 214 120,-10-260-234,5 18 0,12 65 158,3-14-211,-19-80-73,0 0-1,0 0 1,0 1-1,0-1 1,0 0 0,4 5-1,7 11 70,13 18 0,-14-24-72,20 19 0,-31-32-25,1 1 5,1 0 0,-1 1 1,1-1-1,-1 0 0,1 0 0,0 0 0,-1 0 0,1 0 0,0-1 0,-1 1 0,4 0 1,14 6 26,29 7 1,31-3-12,-79-11-21,7 0 14,1 1-1,13-2 0,-21 1-13,104-8 40,38-17-30,172-73 4,-251 77 26,266-87 18,-260 87-10,300-68 33,-290 74 14,350-53 34,-336 58-74,153-6 3,11 6-42,-150 8 6,176 4 3,70 3-18,0-3-2,-61-2-6,-175-1-13,463-20-20,-466 14-58,444-36-16,-452 35 96,390-27 6,-403 29 28,328-16 59,-345 19 174,264-4 97,-281 8-146,71 4 1,-17 0-147,-73-2 35,129 16 26,-141-17-106,94 5 5,-119-7-22,-1 0 0,1 0 0,-1 0 0,0 0 0,1-1 0,2 0 0,11-3-13,0 0 0,26-13 0,-41 17 7,0-1 0,-1 1-1,1-1 1,0 1 0,0-1 0,-1 1 0,1-1 0,0 1 0,-1-1-1,1 0 1,-1 0 0,1 1 0,-1-1 0,1 0 0,-1 0-1,1 1 1,-1-3 0,0 3 8,7-13-73,11-28 0,0-31 31,-18 72 42,6-35-58,19-173-14,-21 159 38,12-238-10,-13 222 24,6-108 0,1-51 18,20-248 14,-22 375 14,12-161 1,1-15-18,-12 158 11,18-186 0,7-78-16,4-7-4,-5 58-4,-19 197-16,55-529-33,-56 529-94,43-529-47,-47 533 102,18-464-27,-24 482 52,-2-143 1,-4 18 39,1 149-40,-10-99 1,-3 21 32,9 108-66,-11-57 0,-1 20 36,17 87 9,0-1 0,-1 1 0,-3-10 0,-24-48-165,19 46 192,-13-17-1,22 32 22,0 0-1,-1 1 1,1-1-1,-1 0 1,0 1-1,1-1 1,-1 1 0,-3-3-1,-53-34-58,-7 6 3,65 32 63,-4-2-41,-1 0 0,1 0 0,-1 1 0,1 0 0,-6-1 1,-88-16-202,-13 4 186,96 13 37,-20 0 0,-105 3-16,-13 4 26,85-2-5,-125 14 1,-69 10 12,-337 33 29,474-48 80,-209 21 4,-20 3-55,207-20 116,-236 33 1,-13 6-110,236-34 82,-653 92 52,650-90-90,-646 102 40,652-105-82,-221 20 1,8-8-31,230-25 77,-186 1 1,16-10-105,310 1-9,-112-4-65,-137-11 3,27-7-40,222 22 102,-77-10-454,-82-12 1,28-2 222,92 15-469,29 7 530,1 0 92,0-1-1,0 1 1,0-1 0,1-1 0,0 0-1,-1 0 1,1 0 0,-9-8 0,15 11-272,-1-1 0,1 0 1,-1 1-1,1 0 0,-1 0 1,0-1-1,-3 0 0,-52-21-10319,135 54 8011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3.8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666 0 14704,'-35'20'1640,"-65"34"149,76-40-1041,-102 70 236,100-66-576,-103 81 97,106-78-452,-80 83 30,100-101-64,0 0 0,0 1 0,1-1 0,-4 6 0,-57 103 121,61-109-127,1-1 1,0 0-1,0 1 1,0-1-1,0 1 1,1 0-1,-1 2 1,-11 105 166,12-107-143,0 0 1,0 0 0,1-1 0,-1 1 0,2 4-1,5 16 54,1 0-1,14 29 0,-21-50-91,0 0 1,0 0-1,1 0 0,-1 0 1,0 0-1,1-1 0,1 3 1,21 17-14,28 21 1,-50-40 0,-1-1 1,1 0-1,-1-1 1,1 1-1,0 0 1,-1 0-1,1-1 1,0 1-1,2 0 1,28 5-90,49 3 0,-54-11-192,133-29-207,-128 22-246,121-41-335,-122 39 148,139-44-240,-138 44 900,132-49-1991,-15 5-7421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4.1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1 13720,'-1'2'118,"0"-1"0,0 1 0,0 0 0,0-1 1,1 1-1,-1 0 0,0 0 0,1 0 0,0-1 1,-1 1-1,1 0 0,0 0 0,0 0 0,0 3 1,3 30 2684,-1-24-2194,-1 6-261,1 1 0,7 27 0,-5-28-292,1 6 106,14 41 1,-14-50-138,2 2 77,33 54 62,-31-58 22,40 29 65,-49-40-240,1-1 0,0 1 0,-1-1 0,1 0 1,0 1-1,-1-1 0,1 1 0,0-1 0,0 0 0,-1 0 0,3 1 0,6 0 21,0 0 0,-1 0 0,1-1-1,10-1 1,-19 1-32,1 0-1,0 0 1,-1 0 0,1 0-1,0 0 1,-1-1 0,1 1-1,-1 0 1,1 0 0,0-1-1,-1 1 1,1 0 0,-1-1-1,1 1 1,0-1 0,11-10-4,0 0 1,14-20-1,-21 24-16,0 1-1,-1-1 1,7-12-1,-4 5 10,16-37 1,11-35 29,-33 85-11,-1 0 0,0 0 0,0 0 0,1 0-1,-1 0 1,1 1 0,-1-1 0,1 0 0,-1 0 0,1 0 0,0 0 0,2-2 8,-1 1-1,0 0 1,1-1 0,0 1 0,0 0 0,-1 1 0,1-1-1,6-2 1,-9 3-12,1 1-1,-1 0 0,0 0 1,0 0-1,0 0 0,1 0 1,-1 0-1,0 0 0,0 0 1,1 0-1,-1 0 0,0 0 1,0 0-1,0 0 0,1 0 1,-1 1-1,0-1 0,0 0 1,0 0-1,0 0 0,1 0 1,-1 0-1,0 0 0,0 0 1,0 1-1,0-1 0,1 0 1,-1 0-1,0 0 0,0 0 1,0 1-1,0-1 0,0 0 1,0 0-1,1 1 0,9 12 50,1 1-1,8 16 1,13 34 95,4 4-268,19 19-160,-54-85 176,0 0 0,0-1 0,0 1 0,1-1 0,-1 0 0,0 1 0,3 1 0,15 12-472,28 15 1,-45-29 510,-1 0-1,0-1 0,0 1 1,1-1-1,-1 0 1,0 1-1,1-1 1,-1 0-1,0 1 1,1-1-1,1 0 0,-3 0 66,17 1-393,20 0 0,24-8 185,-37 1-44,95-36-1088,-97 34 324,109-39-9277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4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568 41 14520,'-35'-10'3226,"29"7"-3005,4 2-100,0 0 0,0 0 0,0 0-1,0 0 1,0 1 0,0-1 0,0 1 0,0-1 0,-4 1-1,-77-14 1094,62 11-941,0 1 1,-31 1 0,38 1-246,-4 1-33,-86 17 2,41-4-10,51-10 11,-29 9-6,-13 11-1,47-18 2,-3 9 1,9-14 6,1 0 0,0 0-1,-1 0 1,1 0 0,0 0 0,0 0 0,0 0 0,0 0 0,-1 0 0,1 0 0,1 0 0,-1 0 0,0 0 0,0 0 0,0 0-1,1 2 1,0-2 0,0 1 0,0-1 0,0 0 0,0 1 0,0-1 0,0 0 0,0 0 0,1 1 0,-1-1 0,0 0 0,1 0 0,2 1 0,17 7 2,-19-8-1,15 4 6,0 0 1,0-1-1,25 2 0,-25-3-4,6 0 10,106 18 10,-125-20-15,1 0 1,-1 0-1,9 3 0,111 48 50,-121-51-44,0 0 1,0 1-1,0 0 0,-1-1 1,6 5-1,22 21 48,30 33 0,-58-58-45,0 0 0,0 1-1,0-1 1,-1 1 0,3 5-1,8 19 61,15 53 0,-26-77-56,-1-1 0,1 0 0,-1 1 0,0-1 0,0 1 0,0-1 0,0 3 0,-2 15 14,0 0 1,-2-1 0,0 1 0,-1-1 0,-1 0 0,-1 0-1,-11 20 1,-31 45 67,48-82-102,0 0 0,0 0 1,0 0-1,0 0 0,0 0 0,0-1 1,-1 1-1,1 0 0,-1-1 0,1 1 0,-1-1 1,0 1-1,0-1 0,0 0 0,1 1 0,-1-1 1,0 0-1,-1 0 0,1-1 0,0 1 1,0 0-1,-4 0 0,-90 26-45,75-23-241,-83 4-231,103-8 469,0 0 0,0 0 0,0 0 0,0 0 0,0 0 0,0 0 0,0 0 0,0 0 0,0 0 0,1-1-1,-1 1 1,0 0 0,0 0 0,0-1 0,0 1 0,0-1 0,0 1 0,-1-2 0,-5-2-176,-1-1 0,1-1-1,-8-7 1,7 5 148,0-2 1,-7-11-1,12 17-417,0 0 0,0 0 0,-1 0 0,-3-3 0,-33-33-8668,94 94 6882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4.8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996 1 15512,'-51'31'272,"50"-31"-192,1 1 0,-1-1 0,0 1 0,0-1 0,0 1 0,0-1 0,1 0 0,-1 0 0,0 1 0,0-1 0,0 0 0,0 0 1,0 0-1,0 0 0,0 0 0,-1 0 0,-114-6 1714,86 4-1012,-146-5 151,167 7-949,0 0 1,-14 2-1,-209 28-254,189-22-804,-118 40-262,159-48 1307,-1 1-1,1 0 0,-1 0 0,1 0 0,0 0 0,0 0 1,-4 3-1,-1 1-48,1 1-1,-13 11 1,-6 23-2054,-26 21-8294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5.2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456 158 13088,'-1'-8'339,"0"1"1,-1-1 0,0 1 0,-1-1 0,1 1 0,-2 0 0,1 0 0,-1 0-1,0 0 1,-7-9 0,7 11-107,-1 0 0,0 0-1,1 0 1,-2 1 0,1 0-1,0 0 1,-7-4 0,4 4-94,4 1 2,-2 0 0,1 0 0,0 0 0,0 1 0,-1 0 0,0 0 0,1 0 0,-12-1 0,12 2-83,4 1-42,0 0 1,0 0-1,0 0 1,0 0-1,1 0 1,-1 0-1,0 0 0,0 0 1,0 0-1,0 0 1,0 1-1,-2-1 0,-26 10 120,-36 18 0,63-27-122,-1 1-1,0 0 0,0-1 1,0 1-1,-2 3 0,-90 84 101,92-87-100,1 1 1,0-1-1,0 1 0,0 0 1,-3 5-1,-46 99 124,45-86 30,3 3-41,1 46 0,4-54 113,2-5-155,0-1-1,0 1 0,9 15 1,-12-26-73,-1 1 0,0-1 1,0 0-1,1 1 0,-1-1 1,0 0-1,0 1 0,1-1 1,-1 0-1,1 1 0,-1-1 1,0 0-1,1 1 0,-1-1 1,0 0-1,1 0 0,-1 0 1,1 1-1,0-1 0,3 1 25,1 0-1,-1 0 1,1-1-1,-1 1 1,1-1-1,-1 0 0,1 0 1,5-2-1,-9 2-27,-1 0 0,1 0 0,-1 0 0,1 0 0,-1 0 0,1 0 0,0-1 0,-1 1 0,1 0 0,-1-1 0,1 1 0,-1 0 0,1-1 0,-1 1 0,0 0 0,1-1 0,0 0 0,14-16 91,17-24 0,-23 25-92,7-29 4,0-15-8,-5 0 32,-4 13-450,1-1-120,-8 47 522,0 1 1,0 0-1,0 0 1,0 0 0,0 0-1,0 0 1,0 0-1,0 0 1,0 0 0,0 0-1,0 0 1,0-1-1,0 1 1,0 0-1,0 0 1,0 0 0,0 0-1,0 0 1,0 0-1,0 0 1,0 0 0,0 0-1,0-1 1,0 1-1,0 0 1,0 0-1,0 0 1,0 0 0,0 0-1,0 0 1,0 0-1,1 0 1,-1 0 0,0 0-1,0 0 1,0-1-1,0 1 1,0 0 0,0 0-1,0 0 1,0 0-1,0 0 1,0 0-1,0 0 1,1 0 0,-1 0-1,0 0 1,0 0-1,0 0 1,0 0 0,0 0-1,0 0 1,0 0-1,0 0 1,0 0-1,1 0 1,-1 0 0,0 0-1,0 0 1,0 0-1,0 0 1,0 0 0,0 0-1,0 0 1,0 1-1,2-1-33,-1 1 1,0-1-1,1 1 0,-1 0 0,0 0 0,0-1 0,0 1 0,1 0 0,-1 0 1,0 0-1,0 1 0,-1-1 0,2 1 0,2 3-668,-1-1 0,1 0-1,5 5 1,8 7-8937,-40-37 7246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5.7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2 191 15776,'0'0'1665,"0"5"-273,0 1-1178,-1-3-91,1 0 1,0-1 0,0 1-1,0-1 1,0 1 0,0-1-1,1 1 1,1 3-1,11 71 1000,-5-30-720,3 59-1,-7 94-539,-4-197 135,0 0 0,-1 0 0,1 0 1,-1-1-1,0 1 0,-1 5 0,1-7 2,1 0 0,-1 0 0,0 0 0,0 0 0,1 0 0,-1 0 0,0 0 0,0-1 0,0 1 0,0 0 0,-1 0 0,2-1 0,0 0 0,0 0 0,0 1 0,0-1 0,-1 0 1,1 0-1,0 0 0,0 0 0,0 0 0,0 0 0,0 0 0,0 0 0,0 0 1,0 0-1,0 0 0,0 0 0,0 0 0,0 0 0,0 0 0,0 0 1,-1 0-1,1 0 0,0 0 0,0 0 0,0 0 0,0 0 0,0 0 1,0 0-1,0 0 0,0 0 0,0 0 0,0 0 0,0 0 0,-1 0 1,1 0-1,0 0 0,0 0 0,0 0 0,0 0 0,0 0 0,0 0 1,0 0-1,0 0 0,0 0 0,0-1 0,0 1 0,0 0 0,0 0 0,0 0 1,0 0-1,0 0 0,0 0 0,0 0 0,0 0 0,0 0 0,0 0 1,0 0-1,-3-4 2,2 0 1,-1-1-1,0 1 1,1 0 0,-2-9-1,2 9 0,0-10 11,3-88 11,1 79 16,24-97 18,-19 96-10,34-81 33,-41 103-67,0 0-1,0 0 1,0 0-1,0 0 1,1 0-1,1-3 1,12-12 47,26-24 0,-40 41-59,-1-1-1,1 1 0,-1 0 0,1-1 1,0 1-1,-1-1 0,1 1 0,-1 0 1,1-1-1,0 1 0,-1 0 0,1 0 1,0-1-1,-1 1 0,1 0 0,1 0 1,4 0 4,1 0 1,-1 0 0,1 0-1,-1 1 1,1 0 0,9 3-1,-15-4 0,-1 1-1,1-1 1,0 0-1,-1 1 0,1-1 1,0 0-1,-1 1 1,1-1-1,0 1 1,-1-1-1,1 1 0,-1-1 1,1 1-1,0 0 1,9 12 29,-1 0 1,14 25-1,-17-27-24,-1 0 0,-1 1-1,0 0 1,4 24 0,-5-25-5,0 2 28,-1-1 0,0 1-1,-1 0 1,0 22 0,-1-27 13,4-65-61,-2 31-65,11-45 0,-9 49 69,1 1-24,28-86 0,-26 88 60,35-62 65,-42 79-64,1 1 0,-1 0-1,1 0 1,-1 0 0,1 0 0,0 0-1,0 0 1,0 0 0,-1 1 0,3-2 0,9-8 174,27-14 0,-39 23-193,1 1 0,-1 0 0,0 0 0,1 0 0,-1 0-1,0-1 1,1 1 0,-1 0 0,0 0 0,1 0 0,-1 0 0,1 0-1,-1 0 1,0 0 0,1 0 0,-1 0 0,0 0 0,1 0 0,-1 0-1,1 0 1,-1 0 0,0 0 0,1 0 0,-1 0 0,0 1 0,1-1-1,-1 0 1,10 5 49,-1 0 0,0 1 0,-1 0-1,10 9 1,-16-14-44,-1 0-1,0 1 1,1-1-1,-1 1 1,0-1-1,0 1 1,1 1-1,48 96 106,-41-75-130,25 107-142,-28-107-566,33 84-265,-39-107 957,0-1 1,0 1-1,0 0 1,1-1-1,-1 1 1,0 0-1,0-1 0,1 1 1,-1 0-1,0-1 1,1 1-1,-1-1 1,1 1-1,-1 0 0,1-1 1,-1 1-1,1-1 1,-1 0-1,1 1 0,-1-1 1,2 1-1,1 0-14,0 1-1,0-1 1,0-1-1,0 1 0,0 0 1,0-1-1,0 1 1,0-1-1,0 0 0,0 0 1,0 0-1,0-1 1,0 1-1,0-1 0,0 0 1,0 1-1,3-3 1,-4 3-178,-1-1 0,0 1 0,0 0 0,1-1 0,-1 1 0,0 0 1,1 0-1,-1 0 0,1 0 0,-1 0 0,3 0 0,31 2-9754,-82-4 7490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6.1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8 297 14616,'0'1'40,"-1"-1"-1,0 1 1,1 0 0,-1 0 0,1 0 0,-1 0 0,1-1 0,-1 1 0,1 0 0,-1 0 0,1 0 0,0 0 0,-1 0 0,1 0 0,0 0 0,0 0 0,0 0 0,0 0 0,0 0-1,0 0 1,1 2 0,-1-1 177,1 1-1,0-1 0,0 0 0,0 0 0,0 0 1,0 1-1,1-1 0,2 3 0,3 3 521,1-1 0,0 0 1,10 8-1,-7-7-683,-6-4-43,0 0-1,0-1 1,1 1 0,9 3 0,70 31 49,-67-32 88,78 18 64,-76-21-66,71-7 76,-74 0 4,4-5-77,33-19 0,-53 28-137,0-1 1,0 0 0,1 0 0,-1 1 0,0-1-1,0 0 1,0 0 0,0 0 0,1-2 0,6-10 30,0 0 0,-1 0 1,7-17-1,-13 29-36,-1 0-1,1-1 1,-1 1 0,0 0-1,0-1 1,1 1 0,-1 0-1,0-1 1,0 1 0,0-3-1,-3-21 50,-11-46 0,14 68-31,-1-1-1,-1 1 0,1 0 0,-3-5 1,-60-98 144,50 87-74,-48-54 75,61 72-152,1 0-1,-1 0 1,0 1-1,1-1 0,-1 0 1,0 1-1,0-1 1,0 1-1,0-1 1,1 1-1,-1-1 0,0 1 1,0-1-1,-2 1 1,-11-4 73,0 0 1,0 2 0,-25-2-1,38 4-75,0 0 0,0 0 1,0 0-1,0 0 0,0 0 0,0 0 0,-1 0 0,1 1 0,0-1 0,0 0 0,0 1 0,0-1 0,0 1 1,-1 0-1,-15 9 96,0 2 1,-27 23 0,42-33-93,1-1 0,0 0 0,0 0 0,0 0 0,0 1 0,0-1 0,0 1 0,0-1 0,0 1 0,-1 1 0,-4 12 90,-8 20 0,2 22-55,12-57-55,-1 2 6,1 0 0,0 1 0,-1-1 0,1 0 0,0 1 0,0-1 0,1 0 1,0 4-1,30 121 56,-29-122-71,0 0-1,0 0 0,4 7 1,92 144-109,-96-152 55,1 0 0,0-1 0,0 1 0,0-1 0,6 6 0,-9-9 63,62 51-375,5-11 103,-65-38 162,0-1 1,1 0 0,-1 0-1,0 0 1,0 0-1,1 0 1,-1 0-1,4 0 1,-6-1 109,9 2-246,0-1 1,1 0 0,12 0-1,-15-2 163,-1 0-1,1 0 1,0-1-1,10-3 1,-15 4-55,0 1-1,-1-1 1,1 0 0,0 0-1,-1 0 1,1 0 0,2-2-1,7-5-414,17-16 0,-22 18 473,1-1 0,8-12 0,5-8-302,52-77-2155,-6 10-8149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6.5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1 569 12824,'2'0'138,"-1"1"1,1-1-1,0 1 1,-1-1-1,1 1 1,-1 0-1,1 0 1,-1 0-1,1 0 1,-1 0-1,1 0 1,-1 0-1,0 0 1,0 0-1,0 0 1,1 1-1,0 1 1,2 2 249,16 17 67,-11-9 504,36 84 309,-36-75-686,36 101 152,-37-99-572,-5-15-104,35 116 362,-18-51-113,-18-56-67,-2-18-238,0 0-1,0 0 1,0 0-1,0 0 1,0 0-1,0 0 1,0 1-1,0-1 1,0 0-1,0 0 1,0 0-1,0 0 1,0 0-1,0 0 1,0 0-1,0 0 1,0 1-1,0-1 0,0 0 1,0 0-1,0 0 1,0 0-1,0 0 1,0 0-1,0 0 1,0 0-1,-1 0 1,1 0-1,0 0 1,0 0-1,0 0 1,0 0-1,0 1 1,0-1-1,0 0 1,0 0-1,0 0 1,0 0-1,-1 0 1,1 0-1,0 0 1,0 0-1,0 0 0,0 0 1,0 0-1,0 0 1,0 0-1,0 0 1,0 0-1,-1 0 1,1 0-1,-2-7 121,-21-82 75,18 63 36,-23-129 94,23 116-92,-15-199 102,19 227-253,1 0 1,1-16-1,19-208 266,-20 228-294,1 0 1,0 0 0,5-13-1,21-64 171,6 10-151,-32 72-62,-1 0 0,1 0 0,0 0 0,1 0 0,-1 0 0,0 0 0,1 0 0,-1 1 0,1-1 1,1-1-1,-3 3-14,10-9 52,0 0 1,13-10 0,-16 16-48,-1-1-1,0 1 1,1 0 0,0 0-1,0 1 1,8-2-1,-8 2-11,0 2 0,-1-1 0,1 1 0,-1 0-1,1 0 1,-1 1 0,1 0 0,-1 0 0,1 1-1,-1-1 1,0 1 0,8 4 0,2 2-458,56 45-274,-70-52 636,-1 0 0,0 0 0,1 0 0,-1 0 0,1 0 0,-1 0 0,1 0 0,1 0 0,77 28-1059,-55-21-1434,23 10-7028,-113-42 7231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7:56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63 203 11032,'9'72'577,"-6"-59"-1,27 117 2041,-19-89-2051,-10-36-428,0-2-102,0 0-1,0 1 0,-1-1 1,1 1-1,-1-1 1,0 1-1,0-1 0,0 1 1,0-1-1,-1 5 1,0-7-26,1 0 0,0 1 0,-1-1 0,0 0 0,1 0 0,-1 0 0,0 0 0,1 0 0,-1 0 0,0 0 1,0 0-1,0 0 0,-2 1 0,3-2-5,0 0 0,0 0 0,0 0 0,0 1 0,0-1 0,0 0 0,0 0-1,0 0 1,0 0 0,0 0 0,-1 0 0,1 0 0,0 0 0,0 0 0,0 0 0,0 0 0,0 0 0,0 0 0,0 0 0,0 0 0,-1 0 0,1 0 0,0 0 0,0 0 0,0 0 0,0 0 0,0 0 0,0 0 0,0 0 0,0 0-1,0-1 1,0 1 0,-1 0 0,1 0 0,0 0 0,0 0 0,0 0 0,0 0 0,0 0 0,0 0 0,0 0 0,0 0 0,0 0 0,0 0 0,0-1 0,-26-30 297,19 19-180,-29-76 54,29 66-48,-19-105 53,25 123-158,0 0-1,1 0 1,0 0 0,-1-5-1,10-103 148,-5 93-2,2 5-107,1 1 1,0 0 0,14-20-1,-20 33-51,-1-1-1,0 1 0,1-1 0,-1 1 0,1-1 0,-1 1 0,1-1 0,-1 1 0,1-1 0,-1 1 0,1 0 1,0-1-1,-1 1 0,1 0 0,-1-1 0,1 1 0,0 0 0,-1 0 0,1 0 0,0 0 0,0-1 0,6 0 31,0 0 0,0 0 0,0 1 0,7-1 0,-1 3-12,-1 0-1,13 3 0,-25-5-27,3 1 23,-1-1 0,0 1 0,0 0 0,0 0 0,0 0 0,0 0 0,0 0-1,2 1 1,49 34 184,3 12-148,-35-26 29,76 106 64,-80-102 54,-1-2-90,54 86 56,-15-9-138,-43-78-652,13 37 0,-25-60 594,0 0 1,0 0-1,0 0 1,0 0-1,0 0 1,0 0-1,0 0 1,0 0-1,0 0 1,0-1 0,0 1-1,0 0 1,0 0-1,0 0 1,0 0-1,0 0 1,0 0-1,0 0 1,0 0-1,0 0 1,-1 0-1,1 0 1,0 0-1,0 0 1,0 0-1,0 0 1,0 0-1,0 0 1,0 0-1,0 0 1,0 0-1,0 0 1,0 0 0,-1 0-1,1 0 1,0 0-1,0 0 1,0 0-1,0 0 1,0 0-1,0 0 1,0 0-1,0 0 1,0 0-1,0 0 1,0 0-1,-1 0 1,1 0-1,0 0 1,0 0-1,0 0 1,0 0-1,0 0 1,0 0-1,0 0 1,0 0 0,0 0-1,0 0 1,0 0-1,0 1 1,0-1-1,0 0 1,0 0-1,0 0 1,0 0-1,0 0 1,0 0-1,0 0 1,-2-3-180,0-1 1,1 0-1,-1 1 1,1-1-1,0 0 1,-1-5-1,1 3-984,-5-18-8393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6.8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1076 0 14072,'0'0'1393,"-7"6"-228,-1 2-984,-24 20 865,-48 37 32,24-21-271,5-3-718,19-18-82,-4 4-6,-69 48 27,99-69 32,5-2-43,-1 0 0,1 0-1,-1 1 1,1-1-1,1 1 1,-1 4-1,1-9-6,-1 0-1,1 1 0,1-1 0,-1 0 1,0 1-1,0-1 0,0 0 0,0 1 0,0-1 1,0 0-1,0 1 0,0-1 0,0 0 1,1 1-1,-1-1 0,0 0 0,0 1 0,0-1 1,1 0-1,-1 0 0,0 0 0,0 1 1,1-1-1,10 10 96,0-1 0,20 12 1,-6-7 63,0-1 0,33 12 0,-44-20-127,10 6 173,96 59 91,-117-68-262,1 0 0,-1 1 0,0-1 0,6 6 0,80 90 238,-88-97-274,0 1 1,0-1 0,1 1 0,-1 0 0,0-1-1,0 1 1,-1 0 0,1 0 0,1 3 0,-2-5-9,3 12 30,0-1 1,3 18 0,-5-17-19,-1 0 0,-2 18 0,2-29-7,0 1 0,0-1 0,-1 0 0,1 1 0,0-1 0,-1 1 0,1-1 0,-1 0 1,1 1-1,-1-1 0,0 0 0,1 0 0,-1 1 0,0-1 0,0 0 0,-1 1 0,-15 20 39,-22 23-1,-39 28-31,78-73-12,-5 4-4,0 0 0,0 0-1,0 0 1,-1-1 0,-9 5 0,15-8 4,-125 62-22,-19-4-130,144-58 152,-60 22-740,-253 76-270,218-70-1833,-92 30-6687,437-135 7178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7.3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16224,'53'210'255,"-37"-151"1025,32 120 0,8 30-962,-34-119-12,35 146 1,-1 14-376,-39-161-583,10 91 4,-11-22 458,-6-60-2187,15 105-6232,-58-473 6472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8.3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7062 1 13720,'-229'2'248,"160"1"992,-160 10-1,-45 4-824,148-11 418,-229 5 1,-38 2-572,231-11 220,-249-3 3,-15-7-370,253 4-29,-696-27 56,695 25 44,-683-8 13,691 16-324,-231 10 3,9 6-102,244-10-774,-188 15 3,20 3 751,122-11-1990,-195 15-6025,899-70 6206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8.8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7778 1 16224,'-121'10'278,"-10"1"837,-619 64 2015,601-60-2964,-33 5 607,49-4-470,46-10 243,-242 11 1,-139 1-396,-773-18 262,594-34-172,633 32-238,-558-37 234,403 33-199,-207-9-29,-137 2-1,-61 41-350,280-10 61,144-11 48,83-2-654,-321 35-313,323-33 522,-45 6 3,30-4 492,28-3-2317,-63 7-6779,268-31 6971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9.2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7422 193 15600,'-158'-29'266,"109"21"1069,-110-12 3,-30-1-892,99 12 442,-169-13 4,-27 0-618,155 14 208,-235-12 3,-33 2-382,235 13-75,-252-2 4,-12 4-6,260 4 74,-646 23 40,657-17-38,-592 34 36,606-32-76,-538 28 11,554-30-98,-166 6 3,15-4-100,176-7-470,-127-2 4,19-3 354,146 0-346,53 2 485,-15-1-29,0-1 0,-1-1 0,1-1 0,-25-9-1,44 11-486,-1 1 0,1 1-1,-15-3 1,-79-12-8870,236 38 7116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59.5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7451 8 13984,'-194'-7'238,"134"7"956,-141 3-1,-43 0-781,129-2 456,-215 0 4,-41-1-615,213 0 156,-255-1 1,-23-2-308,261 4 14,-696 9 44,698-5-62,-677 52 31,685-42-100,-623 81 2,640-76-62,-201 32 1,13 0-129,213-33-592,-151 24 1,26-3 458,173-28-404,-115 19-178,141-24-1276,-65 11-5781,266-42 5957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00.0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7014 7 14256,'-237'-6'265,"166"6"1062,-164 0-1,-43 3-894,152-1 403,-224 2 3,-34 2-571,226-4 226,-243 3 1,-12 0-378,246-3-30,-676 3 73,675-3 114,-244 7 1,-74 6-220,20 17-54,93 3-89,233-16-356,140-19 445,-317 56-442,23 8 224,198-40-436,96-24 654,-182 50-653,45-1 488,49-20-2185,-104 31-6527,447-140 6667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00.3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6621 145 12912,'-240'-19'241,"167"15"966,-172-9-1,-47-2-806,163 9 393,-211-8 1,-26-2-550,217 9 182,-611-24 113,608 26-406,-585-10 102,594 15 140,-533 16 103,547-11-358,-487 29 19,500-27-166,-161 6 1,13-2-73,167-7-368,-120 3 1,18-2 231,136-4-472,-119-1-178,133 0-1283,-61 0-5944,256 0 6094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00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5261 1 14072,'-271'1'262,"-118"-1"1314,139 3-61,82-1-710,-49 1-401,-43 1 407,-306-2-82,-177-5 19,732 3-747,-621 18 25,469-8-48,88-5-98,-151 8 0,-24 2-40,150-8-520,-394 28-296,345-24-1769,-148 11-5836,693-51 6476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01.1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7089 0 15688,'-171'11'284,"120"-8"1135,-115 7 1,-30 0-954,103-5 442,-173 7 4,-28 0-652,165-9 126,-220 2 1,-22-3-324,216-2-135,-249-1 4,-14-1 40,252 1-46,-647-7-36,656 8-4,153 0 112,-783 8-164,455-1 38,73 1 66,47 0-61,69-2 19,80-3-261,-317 21-266,305-18-354,-260 15-231,236-15-1020,-101 8-6128,467-32 6283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6:08:17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5958 24 12192,'-28'62'184,"23"-51"207,2-9 138,2-2-488,1 0 1,-1 0 0,0-1-1,0 1 1,0 0 0,1 0-1,-1-1 1,0 1 0,0 0-1,1-1 1,-1 1 0,0-1-1,1 1 1,-1-1 0,0 1 0,1-1-1,-1 1 1,1-1 0,-1 0-1,1 1 1,-1-1 0,1 0-1,-1 1 1,1-1 0,0 0-1,-1 0 1,1 1 0,0-2-1,-1 0 9,1 2-21,0 0 0,0 0-1,0-1 1,0 1 0,-1 0-1,1-1 1,0 1 0,0 0-1,0 0 1,-1-1 0,1 1 0,0 0-1,0 0 1,0 0 0,-1-1-1,1 1 1,0 0 0,0 0-1,-1 0 1,1 0 0,0 0-1,-1 0 1,1-1 0,0 1-1,0 0 1,-1 0 0,-60-18 998,-42-3-31,79 17-942,-4-1 101,-148-13 103,134 16 84,-206-6 134,185 8-168,-129 3 4,-23 2-171,124-3 252,-391 16 162,381-12-142,-411 32 159,406-30-190,-440 39 134,434-36-248,-459 63 97,460-60-172,-416 35 71,426-42-102,-374 14 40,387-21-180,-112-11 3,15-9-25,185 20 0,-66-8-27,-76-8 1,18 1-100,83 9-472,-101-18-277,127 19 70,15 5 776,-1 0 0,1 0 0,-1 0 1,1-1-1,0 1 0,-1 0 0,1 0 0,-1-1 1,1 1-1,0 0 0,-1-1 0,1 1 1,0 0-1,-1-1 0,1 1 0,0 0 1,0-1-1,-1 1 0,1-1 0,0 1 0,0 0 1,0-1-1,0 1 0,-1-1 0,1 1 1,0-1-1,0 0 0,1 1 16,-1-1 1,1 0-1,-1 1 0,1-1 1,-1 1-1,1-1 0,-1 0 1,1 1-1,0 0 1,0-1-1,-1 1 0,1-1 1,0 1-1,-1 0 0,2-1 1,-1 1-57,-1 0-1,0 0 1,0 0 0,0 0 0,1 0 0,-1 0-1,0 0 1,0 0 0,0 0 0,0 0 0,1-1-1,-1 1 1,0 0 0,0 0 0,0 0 0,0 0 0,1 0-1,-1 0 1,0-1 0,0 1 0,0 0 0,0 0-1,0 0 1,0 0 0,0-1 0,0 1 0,1 0-1,-1 0 1,0 0 0,0-1 0,0 1 0,0 0 0,0 0-1,0 0 1,0-1 0,0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01.5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3235 3 17031,'-519'-3'0,"49"15"768,-34 9-768,56 30 776,24 18-776,-446 50-13647,1740-238 13647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5:23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591 0 11928,'0'0'5838,"-3"7"-5453,-36 84 11,28-67-96,-60 121 160,52-108 40,-41 68 0,-9 11-320,42-71 220,-100 160 151,105-171-198,-61 83 73,70-102-420,12-14-11,-1 1-2,0 0-1,0 0 1,0 0 0,0-1 0,-1 1 0,1-1 0,0 1-1,-1-1 1,1 0 0,-1 0 0,0 0 0,1 0 0,-1 0 0,0-1-1,-4 1 1,5-2-265,4-6-96,11-26-26,27-46 0,-21 43-2142,13-31-7307,-75 156 7387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6.8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243 697 3504,'0'0'1784,"2"5"-298,26 64 1570,-22-49-2363,-1 0-1,5 36 0,-8-39-514,2 7 569,15 102 267,-16-99-419,0 100 212,-3-104-366,-2 53 242,1-62-526,-1 0 0,0-1-1,-1 1 1,-4 14-1,7-28-149,0 0 0,0 0 0,0 0 0,0 1 0,-1-1 0,1 0-1,0 0 1,0 0 0,0 1 0,0-1 0,0 0 0,0 0-1,0 0 1,0 0 0,0 1 0,0-1 0,-1 0 0,1 0-1,0 0 1,0 0 0,0 0 0,0 1 0,0-1 0,-1 0 0,1 0-1,0 0 1,0 0 0,0 0 0,-1 0 0,1 0 0,0 0-1,0 0 1,0 0 0,0 0 0,-1 0 0,1 0 0,0 0-1,-3 0 19,0 0 0,0-1 0,1 1 0,-1-1 0,1 0 0,-1 1-1,0-1 1,1-1 0,0 1 0,-1 0 0,1-1 0,0 1 0,-3-3-1,-4-5 156,-37-73 42,37 60-196,-35-117 12,35 105-12,-18-64 1,-6-32-22,-20-109-15,45 197-44,-16-160-32,22 166-26,2-120-39,2 132 46,3-2 37,10-31 1,-8 45 2,-1 4 43,1 1 1,1 0-1,-1 0 0,16-10 1,-22 16 8,-1 0-1,1 1 1,0-1 0,0 1 0,0 0-1,0-1 1,0 1 0,0 0 0,0 0-1,0-1 1,0 1 0,2 0 0,14 0-63,1 1 0,33 5 0,-48-6 54,-1 1 0,1-1 0,0 1 0,-1 0 0,5 2 0,105 59-166,-106-59 145,-1 1 0,0-1 0,5 6 0,134 122-153,-139-126 203,0 0 0,0 0 0,7 11 0,44 66 25,-7 5 45,-49-87-77,1 3 40,1 1-1,0-1 0,-1 0 1,1 0-1,-1 1 1,0-1-1,0 1 0,0 3 1,-1-7-40,4 26 179,2 27 0,-5-30-101,-5 31-1,4-51-31,0-1 0,0 1 0,-1 0 0,0 0 0,1 0 0,-1 0 0,0-1 0,-2 4-1,3-6-45,-7 17 207,-18 30 0,14-31-127,-23 26 0,34-42-80,-3 3 77,0 0 0,0 0 1,-1 0-1,-5 4 0,-52 34 310,-9-8-263,45-23 111,8-3-213,0-2 0,0 0 0,-1 0 0,-26 2 0,26-6-182,-23-1-1,41 0 143,-1 0 0,1 0 0,0 0 0,0 0-1,0 0 1,-1 0 0,1 0 0,0 0 0,0 0 0,0 0 0,0 0-1,-1 0 1,1 0 0,0 0 0,0 0 0,0 0 0,-1 0 0,1 0 0,0 0-1,0-1 1,0 1 0,0 0 0,-1 0 0,1 0 0,0 0 0,0 0 0,0 0-1,0-1 1,0 1 0,-1 0 0,1 0 0,0 0 0,0 0 0,0-1-1,0 1 1,0 0 0,0 0 0,0 0 0,0-1 0,-1-2-57,1-1 1,0 1-1,0 0 1,0-1 0,0 1-1,0-1 1,1 1-1,0 0 1,-1-1-1,1 1 1,2-4-1,0-7-2104,-1-12-6121,-5 61 6232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7.5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44 514 11832,'18'53'2200,"-10"-27"-1020,-5-16-407,-6-17-229,-1-14-533,3 8-9,-6-31 1,-8-66 14,12 87 36,-11-96 55,12 96 112,-13-85 106,13 98-148,0 0-1,0-14 1,2 10-98,-2-20 16,2 32-71,0 0 1,-1 0-1,1 0 1,0 0-1,1 0 0,-1 0 1,0 1-1,0-1 0,1 0 1,-1 0-1,2-2 0,0-1 18,-2 4-42,0 0 1,0 1 0,1-1-1,-1 0 1,0 1-1,0-1 1,1 1-1,-1-1 1,0 0 0,1 1-1,-1-1 1,1 1-1,-1-1 1,1 1-1,-1-1 1,1 1 0,-1 0-1,1-1 1,-1 1-1,1 0 1,0-1-1,2 1-5,0 0 0,0 0-1,0 0 1,0 1 0,0 0-1,0-1 1,0 1 0,0 0-1,0 0 1,0 0 0,4 4-1,-4-4-55,2 1-121,0 1 0,0 0 0,0 1-1,0-1 1,5 6 0,-5-5-27,0-1 0,0 1 0,0-1 0,0 1 1,9 3-1,56 20-933,-54-23 921,76 4-747,-71-7-26,84 8-7487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7.8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368 28 13000,'-18'-3'1044,"0"2"1,-26 0 0,34 1-719,-2 2 575,-61 28 285,57-20-684,-66 51 119,67-48-548,-42 52 29,56-64-96,0 0 0,0 0 0,0 1 0,1-1 1,-1 0-1,0 0 0,1 0 0,-1 1 0,1-1 1,-1 2-1,-4 17 27,1 0 0,-1 24-1,5-42-25,0-1 0,0 1 0,0 0 0,0-1-1,0 1 1,1-1 0,-1 1 0,1 2 0,5 11 15,0 0 0,1-1 1,12 20-1,-18-33-16,0 0 0,0 1 0,0-1 0,0 0 0,0 1 0,0-1 0,0 0-1,3 2 1,15 9 22,1 0 0,25 10 0,-25-16 72,91 4 50,-108-10-129,0 0 0,-1 0 0,1 0 0,0-1 0,-1 1 1,4-2-1,95-32 172,-99 34-186,0-1-1,0 0 1,0 0 0,0 0-1,-1 0 1,1 0 0,3-3-1,4-4 21,15-16 0,-16 15-21,11-20 0,-19 29-6,0-1 0,1 0 1,0 0 0,0-1-1,-1 1 1,1 0 0,-1 0-1,0-1 1,1 1 0,-1 0-1,0-1 1,1-1 0,-1 3-1,1-12 6,1-24 0,-3 25-6,0 0 1,-1 0 0,-5-15-1,4 15-36,0 1-1,-1 0 0,0-1 0,-1 1 0,0 1 1,-1-1-1,0 1 0,-1 0 0,-9-10 0,1 2-594,-30-25 0,13 14-293,31 28 916,1 0 0,0 0 1,0 0-1,-1-1 0,1 1 0,0 0 1,0 0-1,0-1 0,0 1 0,-1 0 1,1 0-1,0-1 0,0 1 1,0 0-1,0-1 0,0 1 0,0 0 1,0-1-1,-1 1 0,1 0 0,0-1 1,0 1-1,0 0 0,0 0 1,1-1-1,-1 1 0,0 0 0,0-1 1,0 1-1,0 0 0,0-1 0,0 1 1,0 0-1,0 0 0,1-1 1,-1 1-1,0 0 0,0 0 0,0-1 1,1 1-1,-1-1 0,0 1-7,13-8-2193,0-9-8665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8.4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403 1 11296,'-31'23'190,"30"-23"-136,1 0 0,0 0 0,-1 1-1,1-1 1,0 0 0,-1 1-1,1-1 1,0 0 0,-1 1 0,1-1-1,0 0 1,0 1 0,-1-1 0,1 1-1,0-1 1,0 1 0,0-1 0,0 0-1,0 1 1,-1-1 0,1 1 0,0-1-1,0 1 1,0-1 0,0 1 0,0-1-1,0 1 1,1-1 0,-1 1 0,0-1-1,0 1 1,1 0 133,-1 2-43,1-1 0,0 1 0,-1-1-1,1 1 1,1-1 0,-1 1 0,2 2 0,10 22 600,-3 4-444,5 20-239,15 76-45,-24-99 31,28 128 41,-26-118 73,49 198 66,-46-188-87,44 168 81,-46-180 45,34 139 245,-40-160-476,-3-15-34,0 0 1,0 0-1,0 0 1,0 0-1,0 0 1,0 0-1,-1 0 1,1 0-1,0 0 1,0 0-1,0 0 1,0 0 0,0 0-1,0 0 1,0 0-1,0 0 1,0 0-1,0 0 1,0 0-1,0 0 1,0 0-1,0 0 1,0 0-1,0 0 1,0 0-1,-1 0 1,1 0-1,0 0 1,0 0-1,0 0 1,0 0-1,0 0 1,0 0-1,0 0 1,0 0-1,0 0 1,0 0-1,0 0 1,0 1 0,0-1-1,0 0 1,0 0-1,0 0 1,0 0-1,0 0 1,0 0-1,0 0 1,0 0-1,0 0 1,0 0-1,0 0 1,0 0-1,0 0 1,0 0-1,0 0 1,0 0-1,0 1 1,-4-3 13,1 0-1,-1 0 1,1-1 0,0 1 0,-1 0 0,1-1 0,-4-5-1,2 3 13,-41-42 315,27 27-178,-28-23-1,-65-47 189,108 87-288,1 0 0,-1 1 0,0-1 0,-5-1 0,-111-48 376,118 51-405,-1 0 0,1 1 0,-1-1 0,1 0 0,-1 1 0,1-1 0,-5 1 0,-11-1 105,-20 1 0,20 2-84,-19 4-1,35-5-21,-1-1 1,1 1-1,0 0 0,0-1 1,-1 1-1,1 0 0,-2 1 1,4-2-35,-12 6 139,-19 14 0,20-12-87,-16 17-1,26-24-32,0 0 1,0 0-1,0 0 1,0 0-1,0 0 1,0 0-1,1 0 1,-1 0-1,0 0 0,1 0 1,-1 3-1,-4 12 62,0 0 0,2 0 0,-2 19 0,5-34-61,0 0 1,0 1-1,0-1 0,0 1 0,0-1 0,0 1 0,0-1 0,1 0 0,-1 1 1,1 1-1,7 15 80,0-1 0,20 32 0,-27-47-84,0-1 0,0 1 1,1-1-1,-1 1 0,0-1 0,1 1 1,-1-1-1,3 1 0,22 15 79,43 20 0,-47-29-27,94 9 25,-93-16-58,-1-2-18,0 0 1,0-2 0,30-7-1,-36 6-16,16-7 0,-27 10-33,-1-1-1,1 0 1,-1 0-1,0 0 1,0-1 0,0 0-1,0 1 1,0-1-1,5-6 1,-26 14-4920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9.0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328 1 13088,'-50'8'1601,"-26"6"186,59-10-888,-60 23 289,75-27-1138,1 0-1,0 1 0,-1-1 0,1 1 0,0 0 0,0-1 0,-1 1 0,1 0 0,0 0 0,-1 1 0,-18 16 303,-20 24 0,39-41-317,0 0 0,0 1 0,0-1 0,0 1 0,0-1 0,0 1 0,-1 2 0,-5 17 143,-8 44 0,15-64-168,-1 1 0,1 0 0,0-1 0,0 1 0,0 0 0,0-1 0,0 1 0,1 0 0,-1 1 0,7 24 76,16 40-1,-22-64-43,1-1 0,-1 1 1,0-1-1,1 1 0,2 2 0,68 76 270,-55-67-272,77 40 15,-74-46-20,-11-5-24,7 2-3,0-1 1,0 0 0,1-1 0,24 1-1,-31-3-13,5 0-12,1-1 1,-1 0-1,1-1 1,16-3-1,-10-1-463,0 0 0,-1-1 0,1-1 0,28-15 0,55-33-3389,-45 24-6397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9.3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12728,'17'32'216,"-14"-23"864,0 3-350,0 3 29,3 24 1,5 69 273,-7-83-658,29 114 81,-25-108-448,39 130 13,-35-123 12,21 71 1,9 30-28,-34-114-9,66 209-416,-67-214 128,6 18-806,31 65 0,-43-102 1060,-1 0 0,1 0 0,-1 0 0,1 0 1,-1-1-1,1 1 0,0 0 0,-1 0 1,1 0-1,0-1 0,1 2 0,-2-2 34,0 0 0,1 0 0,-1 0 0,0 0 0,0 0 0,1 0 0,-1 0 1,0 0-1,0 0 0,1 0 0,-1 0 0,0 0 0,0 0 0,1 0 0,-1 0 0,0 0 0,1 0 0,-1 0 0,0 0 0,0 0 0,1 0 0,-1-1 0,0 1 0,0 0 0,0 0 0,1 0 0,0-2-84,1 0 0,-1 0 0,0 0 0,0 0-1,0 0 1,0 0 0,1-3 0,1-2-1078,15-21-7575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19.7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636 1 14072,'-9'3'360,"-1"-1"0,1 0 0,-1 0 0,-13 0 0,-57 6 1642,61-5-989,-94 20 298,90-17-838,-91 23 75,47-13-741,8 1-320,-38 9-2090,97-26 2575,0 0 0,0 0-1,0 0 1,0-1 0,0 1 0,0 0 0,0 0-1,0 0 1,0 0 0,0 0 0,0 0-1,0 0 1,0 0 0,0 0 0,0-1-1,0 1 1,0 0 0,0 0 0,0 0 0,0 0-1,0 0 1,0 0 0,0 0 0,0 0-1,0 0 1,0 0 0,0-1 0,0 1-1,0 0 1,0 0 0,0 0 0,0 0 0,0 0-1,-1 0 1,1 0 0,0 0 0,0 0-1,0 0 1,0 0 0,0 0 0,0 0-1,0 0 1,0 0 0,0 0 0,0 0 0,-1 0-1,1 0 1,0 0 0,0 0 0,0 0-1,0 0 1,0 0 0,0 0 0,0 0-1,0 0 1,0 0 0,-1 0 0,1 0-28,6-8-1355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21:34:20.0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386 0 13360,'0'0'1361,"-10"3"-222,-44 11-6,-56 18 364,67-17-1466,31-10-30,1-2-40,0 1 0,0 1 1,1 0-1,0 0 0,0 1 0,-15 11 0,24-16 35,1-1 1,-1 1-1,1-1 0,0 1 1,-1-1-1,1 1 0,-1-1 0,1 1 1,0 0-1,0-1 0,-1 1 0,1-1 1,0 1-1,0 0 0,0-1 1,0 1-1,0 0 0,0-1 0,0 1 1,0-1-1,0 1 0,0 0 1,0-1-1,0 1 0,0 0 0,0-1 1,0 1-1,1-1 0,-1 1 0,1 0 1,11 15-21,-9-13 23,3 3-6,26 11-23,56 21 0,-71-31 32,-1 1-14,27 17 4,8 10 6,38 43 6,-74-63 18,36 47 136,-39-47 23,-2 1 1,16 29-1,-23-35 59,-3-6-202,0 0 0,0 0-1,-1 1 1,1-1 0,-1 0-1,0 0 1,0 0-1,-3 6 1,4-9-25,0-1 1,0 1-1,-1-1 1,1 1-1,0-1 0,-1 1 1,1-1-1,0 0 1,-1 1-1,1-1 1,-1 1-1,1-1 0,0 0 1,-1 0-1,1 1 1,-1-1-1,1 0 0,-1 1 1,-17 7 158,-35 11 1,41-15-111,-1-1 0,0-1 0,0 0-1,0 0 1,-18-1 0,-12 0-42,35-1 37,-154 10-958,146-9 833,8 0-120,1 0 0,-1 0 0,-8 2 0,-45 10-2796,32-7-5445,68-14 6329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1.png"/><Relationship Id="rId42" Type="http://schemas.openxmlformats.org/officeDocument/2006/relationships/customXml" Target="../ink/ink21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5.png"/><Relationship Id="rId16" Type="http://schemas.openxmlformats.org/officeDocument/2006/relationships/customXml" Target="../ink/ink8.xml"/><Relationship Id="rId11" Type="http://schemas.openxmlformats.org/officeDocument/2006/relationships/image" Target="../media/image6.png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53" Type="http://schemas.openxmlformats.org/officeDocument/2006/relationships/image" Target="../media/image27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0.png"/><Relationship Id="rId102" Type="http://schemas.openxmlformats.org/officeDocument/2006/relationships/customXml" Target="../ink/ink51.xml"/><Relationship Id="rId5" Type="http://schemas.openxmlformats.org/officeDocument/2006/relationships/image" Target="../media/image3.png"/><Relationship Id="rId90" Type="http://schemas.openxmlformats.org/officeDocument/2006/relationships/customXml" Target="../ink/ink45.xml"/><Relationship Id="rId95" Type="http://schemas.openxmlformats.org/officeDocument/2006/relationships/image" Target="../media/image48.png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5.png"/><Relationship Id="rId80" Type="http://schemas.openxmlformats.org/officeDocument/2006/relationships/customXml" Target="../ink/ink40.xml"/><Relationship Id="rId85" Type="http://schemas.openxmlformats.org/officeDocument/2006/relationships/image" Target="../media/image43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0.png"/><Relationship Id="rId67" Type="http://schemas.openxmlformats.org/officeDocument/2006/relationships/image" Target="../media/image34.png"/><Relationship Id="rId103" Type="http://schemas.openxmlformats.org/officeDocument/2006/relationships/customXml" Target="../ink/ink52.xml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8.png"/><Relationship Id="rId83" Type="http://schemas.openxmlformats.org/officeDocument/2006/relationships/image" Target="../media/image42.png"/><Relationship Id="rId88" Type="http://schemas.openxmlformats.org/officeDocument/2006/relationships/customXml" Target="../ink/ink44.xml"/><Relationship Id="rId91" Type="http://schemas.openxmlformats.org/officeDocument/2006/relationships/image" Target="../media/image46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3.png"/><Relationship Id="rId73" Type="http://schemas.openxmlformats.org/officeDocument/2006/relationships/image" Target="../media/image37.png"/><Relationship Id="rId78" Type="http://schemas.openxmlformats.org/officeDocument/2006/relationships/customXml" Target="../ink/ink39.xml"/><Relationship Id="rId81" Type="http://schemas.openxmlformats.org/officeDocument/2006/relationships/image" Target="../media/image41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8.png"/><Relationship Id="rId76" Type="http://schemas.openxmlformats.org/officeDocument/2006/relationships/customXml" Target="../ink/ink38.xml"/><Relationship Id="rId97" Type="http://schemas.openxmlformats.org/officeDocument/2006/relationships/image" Target="../media/image49.png"/><Relationship Id="rId104" Type="http://schemas.openxmlformats.org/officeDocument/2006/relationships/customXml" Target="../ink/ink53.xml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66" Type="http://schemas.openxmlformats.org/officeDocument/2006/relationships/customXml" Target="../ink/ink33.xml"/><Relationship Id="rId87" Type="http://schemas.openxmlformats.org/officeDocument/2006/relationships/image" Target="../media/image44.png"/><Relationship Id="rId61" Type="http://schemas.openxmlformats.org/officeDocument/2006/relationships/image" Target="../media/image31.png"/><Relationship Id="rId82" Type="http://schemas.openxmlformats.org/officeDocument/2006/relationships/customXml" Target="../ink/ink41.xml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56" Type="http://schemas.openxmlformats.org/officeDocument/2006/relationships/customXml" Target="../ink/ink28.xml"/><Relationship Id="rId77" Type="http://schemas.openxmlformats.org/officeDocument/2006/relationships/image" Target="../media/image39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93" Type="http://schemas.openxmlformats.org/officeDocument/2006/relationships/image" Target="../media/image47.png"/><Relationship Id="rId98" Type="http://schemas.openxmlformats.org/officeDocument/2006/relationships/customXml" Target="../ink/ink49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9.png"/><Relationship Id="rId299" Type="http://schemas.openxmlformats.org/officeDocument/2006/relationships/customXml" Target="../ink/ink203.xml"/><Relationship Id="rId21" Type="http://schemas.openxmlformats.org/officeDocument/2006/relationships/image" Target="../media/image61.png"/><Relationship Id="rId63" Type="http://schemas.openxmlformats.org/officeDocument/2006/relationships/image" Target="../media/image82.png"/><Relationship Id="rId159" Type="http://schemas.openxmlformats.org/officeDocument/2006/relationships/image" Target="../media/image130.png"/><Relationship Id="rId324" Type="http://schemas.openxmlformats.org/officeDocument/2006/relationships/image" Target="../media/image212.png"/><Relationship Id="rId366" Type="http://schemas.openxmlformats.org/officeDocument/2006/relationships/image" Target="../media/image233.png"/><Relationship Id="rId170" Type="http://schemas.openxmlformats.org/officeDocument/2006/relationships/customXml" Target="../ink/ink138.xml"/><Relationship Id="rId226" Type="http://schemas.openxmlformats.org/officeDocument/2006/relationships/customXml" Target="../ink/ink166.xml"/><Relationship Id="rId268" Type="http://schemas.openxmlformats.org/officeDocument/2006/relationships/customXml" Target="../ink/ink187.xml"/><Relationship Id="rId32" Type="http://schemas.openxmlformats.org/officeDocument/2006/relationships/customXml" Target="../ink/ink69.xml"/><Relationship Id="rId74" Type="http://schemas.openxmlformats.org/officeDocument/2006/relationships/customXml" Target="../ink/ink90.xml"/><Relationship Id="rId128" Type="http://schemas.openxmlformats.org/officeDocument/2006/relationships/customXml" Target="../ink/ink117.xml"/><Relationship Id="rId335" Type="http://schemas.openxmlformats.org/officeDocument/2006/relationships/customXml" Target="../ink/ink221.xml"/><Relationship Id="rId377" Type="http://schemas.openxmlformats.org/officeDocument/2006/relationships/customXml" Target="../ink/ink242.xml"/><Relationship Id="rId5" Type="http://schemas.openxmlformats.org/officeDocument/2006/relationships/image" Target="../media/image53.png"/><Relationship Id="rId181" Type="http://schemas.openxmlformats.org/officeDocument/2006/relationships/image" Target="../media/image141.png"/><Relationship Id="rId237" Type="http://schemas.openxmlformats.org/officeDocument/2006/relationships/image" Target="../media/image169.png"/><Relationship Id="rId402" Type="http://schemas.openxmlformats.org/officeDocument/2006/relationships/image" Target="../media/image251.png"/><Relationship Id="rId279" Type="http://schemas.openxmlformats.org/officeDocument/2006/relationships/image" Target="../media/image190.png"/><Relationship Id="rId43" Type="http://schemas.openxmlformats.org/officeDocument/2006/relationships/image" Target="../media/image72.png"/><Relationship Id="rId139" Type="http://schemas.openxmlformats.org/officeDocument/2006/relationships/image" Target="../media/image120.png"/><Relationship Id="rId290" Type="http://schemas.openxmlformats.org/officeDocument/2006/relationships/customXml" Target="../ink/ink198.xml"/><Relationship Id="rId304" Type="http://schemas.openxmlformats.org/officeDocument/2006/relationships/image" Target="../media/image202.png"/><Relationship Id="rId346" Type="http://schemas.openxmlformats.org/officeDocument/2006/relationships/image" Target="../media/image223.png"/><Relationship Id="rId388" Type="http://schemas.openxmlformats.org/officeDocument/2006/relationships/image" Target="../media/image244.png"/><Relationship Id="rId85" Type="http://schemas.openxmlformats.org/officeDocument/2006/relationships/image" Target="../media/image93.png"/><Relationship Id="rId150" Type="http://schemas.openxmlformats.org/officeDocument/2006/relationships/customXml" Target="../ink/ink128.xml"/><Relationship Id="rId192" Type="http://schemas.openxmlformats.org/officeDocument/2006/relationships/customXml" Target="../ink/ink149.xml"/><Relationship Id="rId206" Type="http://schemas.openxmlformats.org/officeDocument/2006/relationships/customXml" Target="../ink/ink156.xml"/><Relationship Id="rId413" Type="http://schemas.openxmlformats.org/officeDocument/2006/relationships/customXml" Target="../ink/ink260.xml"/><Relationship Id="rId248" Type="http://schemas.openxmlformats.org/officeDocument/2006/relationships/customXml" Target="../ink/ink177.xml"/><Relationship Id="rId12" Type="http://schemas.openxmlformats.org/officeDocument/2006/relationships/customXml" Target="../ink/ink59.xml"/><Relationship Id="rId108" Type="http://schemas.openxmlformats.org/officeDocument/2006/relationships/customXml" Target="../ink/ink107.xml"/><Relationship Id="rId315" Type="http://schemas.openxmlformats.org/officeDocument/2006/relationships/customXml" Target="../ink/ink211.xml"/><Relationship Id="rId357" Type="http://schemas.openxmlformats.org/officeDocument/2006/relationships/customXml" Target="../ink/ink232.xml"/><Relationship Id="rId54" Type="http://schemas.openxmlformats.org/officeDocument/2006/relationships/customXml" Target="../ink/ink80.xml"/><Relationship Id="rId96" Type="http://schemas.openxmlformats.org/officeDocument/2006/relationships/customXml" Target="../ink/ink101.xml"/><Relationship Id="rId161" Type="http://schemas.openxmlformats.org/officeDocument/2006/relationships/image" Target="../media/image131.png"/><Relationship Id="rId217" Type="http://schemas.openxmlformats.org/officeDocument/2006/relationships/image" Target="../media/image159.png"/><Relationship Id="rId399" Type="http://schemas.openxmlformats.org/officeDocument/2006/relationships/customXml" Target="../ink/ink253.xml"/><Relationship Id="rId259" Type="http://schemas.openxmlformats.org/officeDocument/2006/relationships/image" Target="../media/image180.png"/><Relationship Id="rId23" Type="http://schemas.openxmlformats.org/officeDocument/2006/relationships/image" Target="../media/image62.png"/><Relationship Id="rId119" Type="http://schemas.openxmlformats.org/officeDocument/2006/relationships/image" Target="../media/image110.png"/><Relationship Id="rId270" Type="http://schemas.openxmlformats.org/officeDocument/2006/relationships/customXml" Target="../ink/ink188.xml"/><Relationship Id="rId326" Type="http://schemas.openxmlformats.org/officeDocument/2006/relationships/image" Target="../media/image213.png"/><Relationship Id="rId65" Type="http://schemas.openxmlformats.org/officeDocument/2006/relationships/image" Target="../media/image83.png"/><Relationship Id="rId130" Type="http://schemas.openxmlformats.org/officeDocument/2006/relationships/customXml" Target="../ink/ink118.xml"/><Relationship Id="rId368" Type="http://schemas.openxmlformats.org/officeDocument/2006/relationships/image" Target="../media/image234.png"/><Relationship Id="rId172" Type="http://schemas.openxmlformats.org/officeDocument/2006/relationships/customXml" Target="../ink/ink139.xml"/><Relationship Id="rId228" Type="http://schemas.openxmlformats.org/officeDocument/2006/relationships/customXml" Target="../ink/ink167.xml"/><Relationship Id="rId281" Type="http://schemas.openxmlformats.org/officeDocument/2006/relationships/image" Target="../media/image191.png"/><Relationship Id="rId337" Type="http://schemas.openxmlformats.org/officeDocument/2006/relationships/customXml" Target="../ink/ink222.xml"/><Relationship Id="rId34" Type="http://schemas.openxmlformats.org/officeDocument/2006/relationships/customXml" Target="../ink/ink70.xml"/><Relationship Id="rId76" Type="http://schemas.openxmlformats.org/officeDocument/2006/relationships/customXml" Target="../ink/ink91.xml"/><Relationship Id="rId141" Type="http://schemas.openxmlformats.org/officeDocument/2006/relationships/image" Target="../media/image121.png"/><Relationship Id="rId379" Type="http://schemas.openxmlformats.org/officeDocument/2006/relationships/customXml" Target="../ink/ink243.xml"/><Relationship Id="rId7" Type="http://schemas.openxmlformats.org/officeDocument/2006/relationships/image" Target="../media/image54.png"/><Relationship Id="rId183" Type="http://schemas.openxmlformats.org/officeDocument/2006/relationships/image" Target="../media/image142.png"/><Relationship Id="rId239" Type="http://schemas.openxmlformats.org/officeDocument/2006/relationships/image" Target="../media/image170.png"/><Relationship Id="rId390" Type="http://schemas.openxmlformats.org/officeDocument/2006/relationships/image" Target="../media/image245.png"/><Relationship Id="rId404" Type="http://schemas.openxmlformats.org/officeDocument/2006/relationships/image" Target="../media/image252.png"/><Relationship Id="rId250" Type="http://schemas.openxmlformats.org/officeDocument/2006/relationships/customXml" Target="../ink/ink178.xml"/><Relationship Id="rId292" Type="http://schemas.openxmlformats.org/officeDocument/2006/relationships/customXml" Target="../ink/ink199.xml"/><Relationship Id="rId306" Type="http://schemas.openxmlformats.org/officeDocument/2006/relationships/image" Target="../media/image203.png"/><Relationship Id="rId45" Type="http://schemas.openxmlformats.org/officeDocument/2006/relationships/image" Target="../media/image73.png"/><Relationship Id="rId87" Type="http://schemas.openxmlformats.org/officeDocument/2006/relationships/image" Target="../media/image94.png"/><Relationship Id="rId110" Type="http://schemas.openxmlformats.org/officeDocument/2006/relationships/customXml" Target="../ink/ink108.xml"/><Relationship Id="rId348" Type="http://schemas.openxmlformats.org/officeDocument/2006/relationships/image" Target="../media/image224.png"/><Relationship Id="rId152" Type="http://schemas.openxmlformats.org/officeDocument/2006/relationships/customXml" Target="../ink/ink129.xml"/><Relationship Id="rId194" Type="http://schemas.openxmlformats.org/officeDocument/2006/relationships/customXml" Target="../ink/ink150.xml"/><Relationship Id="rId208" Type="http://schemas.openxmlformats.org/officeDocument/2006/relationships/customXml" Target="../ink/ink157.xml"/><Relationship Id="rId415" Type="http://schemas.openxmlformats.org/officeDocument/2006/relationships/customXml" Target="../ink/ink261.xml"/><Relationship Id="rId261" Type="http://schemas.openxmlformats.org/officeDocument/2006/relationships/image" Target="../media/image181.png"/><Relationship Id="rId14" Type="http://schemas.openxmlformats.org/officeDocument/2006/relationships/customXml" Target="../ink/ink60.xml"/><Relationship Id="rId56" Type="http://schemas.openxmlformats.org/officeDocument/2006/relationships/customXml" Target="../ink/ink81.xml"/><Relationship Id="rId317" Type="http://schemas.openxmlformats.org/officeDocument/2006/relationships/customXml" Target="../ink/ink212.xml"/><Relationship Id="rId359" Type="http://schemas.openxmlformats.org/officeDocument/2006/relationships/customXml" Target="../ink/ink233.xml"/><Relationship Id="rId98" Type="http://schemas.openxmlformats.org/officeDocument/2006/relationships/customXml" Target="../ink/ink102.xml"/><Relationship Id="rId121" Type="http://schemas.openxmlformats.org/officeDocument/2006/relationships/image" Target="../media/image111.png"/><Relationship Id="rId163" Type="http://schemas.openxmlformats.org/officeDocument/2006/relationships/image" Target="../media/image132.png"/><Relationship Id="rId219" Type="http://schemas.openxmlformats.org/officeDocument/2006/relationships/image" Target="../media/image160.png"/><Relationship Id="rId370" Type="http://schemas.openxmlformats.org/officeDocument/2006/relationships/image" Target="../media/image235.png"/><Relationship Id="rId230" Type="http://schemas.openxmlformats.org/officeDocument/2006/relationships/customXml" Target="../ink/ink168.xml"/><Relationship Id="rId25" Type="http://schemas.openxmlformats.org/officeDocument/2006/relationships/image" Target="../media/image63.png"/><Relationship Id="rId67" Type="http://schemas.openxmlformats.org/officeDocument/2006/relationships/image" Target="../media/image84.png"/><Relationship Id="rId272" Type="http://schemas.openxmlformats.org/officeDocument/2006/relationships/customXml" Target="../ink/ink189.xml"/><Relationship Id="rId328" Type="http://schemas.openxmlformats.org/officeDocument/2006/relationships/image" Target="../media/image214.png"/><Relationship Id="rId132" Type="http://schemas.openxmlformats.org/officeDocument/2006/relationships/customXml" Target="../ink/ink119.xml"/><Relationship Id="rId174" Type="http://schemas.openxmlformats.org/officeDocument/2006/relationships/customXml" Target="../ink/ink140.xml"/><Relationship Id="rId381" Type="http://schemas.openxmlformats.org/officeDocument/2006/relationships/customXml" Target="../ink/ink244.xml"/><Relationship Id="rId241" Type="http://schemas.openxmlformats.org/officeDocument/2006/relationships/image" Target="../media/image171.png"/><Relationship Id="rId36" Type="http://schemas.openxmlformats.org/officeDocument/2006/relationships/customXml" Target="../ink/ink71.xml"/><Relationship Id="rId283" Type="http://schemas.openxmlformats.org/officeDocument/2006/relationships/image" Target="../media/image192.png"/><Relationship Id="rId339" Type="http://schemas.openxmlformats.org/officeDocument/2006/relationships/customXml" Target="../ink/ink223.xml"/><Relationship Id="rId78" Type="http://schemas.openxmlformats.org/officeDocument/2006/relationships/customXml" Target="../ink/ink92.xml"/><Relationship Id="rId101" Type="http://schemas.openxmlformats.org/officeDocument/2006/relationships/image" Target="../media/image101.png"/><Relationship Id="rId143" Type="http://schemas.openxmlformats.org/officeDocument/2006/relationships/image" Target="../media/image122.png"/><Relationship Id="rId185" Type="http://schemas.openxmlformats.org/officeDocument/2006/relationships/image" Target="../media/image143.png"/><Relationship Id="rId350" Type="http://schemas.openxmlformats.org/officeDocument/2006/relationships/image" Target="../media/image225.png"/><Relationship Id="rId406" Type="http://schemas.openxmlformats.org/officeDocument/2006/relationships/image" Target="../media/image253.png"/><Relationship Id="rId9" Type="http://schemas.openxmlformats.org/officeDocument/2006/relationships/image" Target="../media/image55.png"/><Relationship Id="rId210" Type="http://schemas.openxmlformats.org/officeDocument/2006/relationships/customXml" Target="../ink/ink158.xml"/><Relationship Id="rId392" Type="http://schemas.openxmlformats.org/officeDocument/2006/relationships/image" Target="../media/image246.png"/><Relationship Id="rId252" Type="http://schemas.openxmlformats.org/officeDocument/2006/relationships/customXml" Target="../ink/ink179.xml"/><Relationship Id="rId294" Type="http://schemas.openxmlformats.org/officeDocument/2006/relationships/customXml" Target="../ink/ink200.xml"/><Relationship Id="rId308" Type="http://schemas.openxmlformats.org/officeDocument/2006/relationships/image" Target="../media/image204.png"/><Relationship Id="rId47" Type="http://schemas.openxmlformats.org/officeDocument/2006/relationships/image" Target="../media/image74.png"/><Relationship Id="rId89" Type="http://schemas.openxmlformats.org/officeDocument/2006/relationships/image" Target="../media/image95.png"/><Relationship Id="rId112" Type="http://schemas.openxmlformats.org/officeDocument/2006/relationships/customXml" Target="../ink/ink109.xml"/><Relationship Id="rId154" Type="http://schemas.openxmlformats.org/officeDocument/2006/relationships/customXml" Target="../ink/ink130.xml"/><Relationship Id="rId361" Type="http://schemas.openxmlformats.org/officeDocument/2006/relationships/customXml" Target="../ink/ink234.xml"/><Relationship Id="rId196" Type="http://schemas.openxmlformats.org/officeDocument/2006/relationships/customXml" Target="../ink/ink151.xml"/><Relationship Id="rId417" Type="http://schemas.openxmlformats.org/officeDocument/2006/relationships/customXml" Target="../ink/ink262.xml"/><Relationship Id="rId16" Type="http://schemas.openxmlformats.org/officeDocument/2006/relationships/customXml" Target="../ink/ink61.xml"/><Relationship Id="rId221" Type="http://schemas.openxmlformats.org/officeDocument/2006/relationships/image" Target="../media/image161.png"/><Relationship Id="rId263" Type="http://schemas.openxmlformats.org/officeDocument/2006/relationships/image" Target="../media/image182.png"/><Relationship Id="rId319" Type="http://schemas.openxmlformats.org/officeDocument/2006/relationships/customXml" Target="../ink/ink213.xml"/><Relationship Id="rId58" Type="http://schemas.openxmlformats.org/officeDocument/2006/relationships/customXml" Target="../ink/ink82.xml"/><Relationship Id="rId123" Type="http://schemas.openxmlformats.org/officeDocument/2006/relationships/image" Target="../media/image112.png"/><Relationship Id="rId330" Type="http://schemas.openxmlformats.org/officeDocument/2006/relationships/image" Target="../media/image215.png"/><Relationship Id="rId165" Type="http://schemas.openxmlformats.org/officeDocument/2006/relationships/image" Target="../media/image133.png"/><Relationship Id="rId372" Type="http://schemas.openxmlformats.org/officeDocument/2006/relationships/image" Target="../media/image236.png"/><Relationship Id="rId232" Type="http://schemas.openxmlformats.org/officeDocument/2006/relationships/customXml" Target="../ink/ink169.xml"/><Relationship Id="rId274" Type="http://schemas.openxmlformats.org/officeDocument/2006/relationships/customXml" Target="../ink/ink190.xml"/><Relationship Id="rId27" Type="http://schemas.openxmlformats.org/officeDocument/2006/relationships/image" Target="../media/image64.png"/><Relationship Id="rId69" Type="http://schemas.openxmlformats.org/officeDocument/2006/relationships/image" Target="../media/image85.png"/><Relationship Id="rId134" Type="http://schemas.openxmlformats.org/officeDocument/2006/relationships/customXml" Target="../ink/ink120.xml"/><Relationship Id="rId80" Type="http://schemas.openxmlformats.org/officeDocument/2006/relationships/customXml" Target="../ink/ink93.xml"/><Relationship Id="rId176" Type="http://schemas.openxmlformats.org/officeDocument/2006/relationships/customXml" Target="../ink/ink141.xml"/><Relationship Id="rId341" Type="http://schemas.openxmlformats.org/officeDocument/2006/relationships/customXml" Target="../ink/ink224.xml"/><Relationship Id="rId383" Type="http://schemas.openxmlformats.org/officeDocument/2006/relationships/customXml" Target="../ink/ink245.xml"/><Relationship Id="rId201" Type="http://schemas.openxmlformats.org/officeDocument/2006/relationships/image" Target="../media/image151.png"/><Relationship Id="rId222" Type="http://schemas.openxmlformats.org/officeDocument/2006/relationships/customXml" Target="../ink/ink164.xml"/><Relationship Id="rId243" Type="http://schemas.openxmlformats.org/officeDocument/2006/relationships/image" Target="../media/image172.png"/><Relationship Id="rId264" Type="http://schemas.openxmlformats.org/officeDocument/2006/relationships/customXml" Target="../ink/ink185.xml"/><Relationship Id="rId285" Type="http://schemas.openxmlformats.org/officeDocument/2006/relationships/image" Target="../media/image193.png"/><Relationship Id="rId17" Type="http://schemas.openxmlformats.org/officeDocument/2006/relationships/image" Target="../media/image59.png"/><Relationship Id="rId38" Type="http://schemas.openxmlformats.org/officeDocument/2006/relationships/customXml" Target="../ink/ink72.xml"/><Relationship Id="rId59" Type="http://schemas.openxmlformats.org/officeDocument/2006/relationships/image" Target="../media/image80.png"/><Relationship Id="rId103" Type="http://schemas.openxmlformats.org/officeDocument/2006/relationships/image" Target="../media/image102.png"/><Relationship Id="rId124" Type="http://schemas.openxmlformats.org/officeDocument/2006/relationships/customXml" Target="../ink/ink115.xml"/><Relationship Id="rId310" Type="http://schemas.openxmlformats.org/officeDocument/2006/relationships/image" Target="../media/image205.png"/><Relationship Id="rId70" Type="http://schemas.openxmlformats.org/officeDocument/2006/relationships/customXml" Target="../ink/ink88.xml"/><Relationship Id="rId91" Type="http://schemas.openxmlformats.org/officeDocument/2006/relationships/image" Target="../media/image96.png"/><Relationship Id="rId145" Type="http://schemas.openxmlformats.org/officeDocument/2006/relationships/image" Target="../media/image123.png"/><Relationship Id="rId166" Type="http://schemas.openxmlformats.org/officeDocument/2006/relationships/customXml" Target="../ink/ink136.xml"/><Relationship Id="rId187" Type="http://schemas.openxmlformats.org/officeDocument/2006/relationships/image" Target="../media/image144.png"/><Relationship Id="rId331" Type="http://schemas.openxmlformats.org/officeDocument/2006/relationships/customXml" Target="../ink/ink219.xml"/><Relationship Id="rId352" Type="http://schemas.openxmlformats.org/officeDocument/2006/relationships/image" Target="../media/image226.png"/><Relationship Id="rId373" Type="http://schemas.openxmlformats.org/officeDocument/2006/relationships/customXml" Target="../ink/ink240.xml"/><Relationship Id="rId394" Type="http://schemas.openxmlformats.org/officeDocument/2006/relationships/image" Target="../media/image247.png"/><Relationship Id="rId408" Type="http://schemas.openxmlformats.org/officeDocument/2006/relationships/image" Target="../media/image25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59.xml"/><Relationship Id="rId233" Type="http://schemas.openxmlformats.org/officeDocument/2006/relationships/image" Target="../media/image167.png"/><Relationship Id="rId254" Type="http://schemas.openxmlformats.org/officeDocument/2006/relationships/customXml" Target="../ink/ink180.xml"/><Relationship Id="rId28" Type="http://schemas.openxmlformats.org/officeDocument/2006/relationships/customXml" Target="../ink/ink67.xml"/><Relationship Id="rId49" Type="http://schemas.openxmlformats.org/officeDocument/2006/relationships/image" Target="../media/image75.png"/><Relationship Id="rId114" Type="http://schemas.openxmlformats.org/officeDocument/2006/relationships/customXml" Target="../ink/ink110.xml"/><Relationship Id="rId275" Type="http://schemas.openxmlformats.org/officeDocument/2006/relationships/image" Target="../media/image188.png"/><Relationship Id="rId296" Type="http://schemas.openxmlformats.org/officeDocument/2006/relationships/image" Target="../media/image198.png"/><Relationship Id="rId300" Type="http://schemas.openxmlformats.org/officeDocument/2006/relationships/image" Target="../media/image200.png"/><Relationship Id="rId60" Type="http://schemas.openxmlformats.org/officeDocument/2006/relationships/customXml" Target="../ink/ink83.xml"/><Relationship Id="rId81" Type="http://schemas.openxmlformats.org/officeDocument/2006/relationships/image" Target="../media/image91.png"/><Relationship Id="rId135" Type="http://schemas.openxmlformats.org/officeDocument/2006/relationships/image" Target="../media/image118.png"/><Relationship Id="rId156" Type="http://schemas.openxmlformats.org/officeDocument/2006/relationships/customXml" Target="../ink/ink131.xml"/><Relationship Id="rId177" Type="http://schemas.openxmlformats.org/officeDocument/2006/relationships/image" Target="../media/image139.png"/><Relationship Id="rId198" Type="http://schemas.openxmlformats.org/officeDocument/2006/relationships/customXml" Target="../ink/ink152.xml"/><Relationship Id="rId321" Type="http://schemas.openxmlformats.org/officeDocument/2006/relationships/customXml" Target="../ink/ink214.xml"/><Relationship Id="rId342" Type="http://schemas.openxmlformats.org/officeDocument/2006/relationships/image" Target="../media/image221.png"/><Relationship Id="rId363" Type="http://schemas.openxmlformats.org/officeDocument/2006/relationships/customXml" Target="../ink/ink235.xml"/><Relationship Id="rId384" Type="http://schemas.openxmlformats.org/officeDocument/2006/relationships/image" Target="../media/image242.png"/><Relationship Id="rId419" Type="http://schemas.openxmlformats.org/officeDocument/2006/relationships/customXml" Target="../ink/ink263.xml"/><Relationship Id="rId202" Type="http://schemas.openxmlformats.org/officeDocument/2006/relationships/customXml" Target="../ink/ink154.xml"/><Relationship Id="rId223" Type="http://schemas.openxmlformats.org/officeDocument/2006/relationships/image" Target="../media/image162.png"/><Relationship Id="rId244" Type="http://schemas.openxmlformats.org/officeDocument/2006/relationships/customXml" Target="../ink/ink175.xml"/><Relationship Id="rId18" Type="http://schemas.openxmlformats.org/officeDocument/2006/relationships/customXml" Target="../ink/ink62.xml"/><Relationship Id="rId39" Type="http://schemas.openxmlformats.org/officeDocument/2006/relationships/image" Target="../media/image70.png"/><Relationship Id="rId265" Type="http://schemas.openxmlformats.org/officeDocument/2006/relationships/image" Target="../media/image183.png"/><Relationship Id="rId286" Type="http://schemas.openxmlformats.org/officeDocument/2006/relationships/customXml" Target="../ink/ink196.xml"/><Relationship Id="rId50" Type="http://schemas.openxmlformats.org/officeDocument/2006/relationships/customXml" Target="../ink/ink78.xml"/><Relationship Id="rId104" Type="http://schemas.openxmlformats.org/officeDocument/2006/relationships/customXml" Target="../ink/ink105.xml"/><Relationship Id="rId125" Type="http://schemas.openxmlformats.org/officeDocument/2006/relationships/image" Target="../media/image113.png"/><Relationship Id="rId146" Type="http://schemas.openxmlformats.org/officeDocument/2006/relationships/customXml" Target="../ink/ink126.xml"/><Relationship Id="rId167" Type="http://schemas.openxmlformats.org/officeDocument/2006/relationships/image" Target="../media/image134.png"/><Relationship Id="rId188" Type="http://schemas.openxmlformats.org/officeDocument/2006/relationships/customXml" Target="../ink/ink147.xml"/><Relationship Id="rId311" Type="http://schemas.openxmlformats.org/officeDocument/2006/relationships/customXml" Target="../ink/ink209.xml"/><Relationship Id="rId332" Type="http://schemas.openxmlformats.org/officeDocument/2006/relationships/image" Target="../media/image216.png"/><Relationship Id="rId353" Type="http://schemas.openxmlformats.org/officeDocument/2006/relationships/customXml" Target="../ink/ink230.xml"/><Relationship Id="rId374" Type="http://schemas.openxmlformats.org/officeDocument/2006/relationships/image" Target="../media/image237.png"/><Relationship Id="rId395" Type="http://schemas.openxmlformats.org/officeDocument/2006/relationships/customXml" Target="../ink/ink251.xml"/><Relationship Id="rId409" Type="http://schemas.openxmlformats.org/officeDocument/2006/relationships/customXml" Target="../ink/ink258.xml"/><Relationship Id="rId71" Type="http://schemas.openxmlformats.org/officeDocument/2006/relationships/image" Target="../media/image86.png"/><Relationship Id="rId92" Type="http://schemas.openxmlformats.org/officeDocument/2006/relationships/customXml" Target="../ink/ink99.xml"/><Relationship Id="rId213" Type="http://schemas.openxmlformats.org/officeDocument/2006/relationships/image" Target="../media/image157.png"/><Relationship Id="rId234" Type="http://schemas.openxmlformats.org/officeDocument/2006/relationships/customXml" Target="../ink/ink170.xml"/><Relationship Id="rId420" Type="http://schemas.openxmlformats.org/officeDocument/2006/relationships/image" Target="../media/image260.png"/><Relationship Id="rId2" Type="http://schemas.openxmlformats.org/officeDocument/2006/relationships/customXml" Target="../ink/ink54.xml"/><Relationship Id="rId29" Type="http://schemas.openxmlformats.org/officeDocument/2006/relationships/image" Target="../media/image65.png"/><Relationship Id="rId255" Type="http://schemas.openxmlformats.org/officeDocument/2006/relationships/image" Target="../media/image178.png"/><Relationship Id="rId276" Type="http://schemas.openxmlformats.org/officeDocument/2006/relationships/customXml" Target="../ink/ink191.xml"/><Relationship Id="rId297" Type="http://schemas.openxmlformats.org/officeDocument/2006/relationships/customXml" Target="../ink/ink202.xml"/><Relationship Id="rId40" Type="http://schemas.openxmlformats.org/officeDocument/2006/relationships/customXml" Target="../ink/ink73.xml"/><Relationship Id="rId115" Type="http://schemas.openxmlformats.org/officeDocument/2006/relationships/image" Target="../media/image108.png"/><Relationship Id="rId136" Type="http://schemas.openxmlformats.org/officeDocument/2006/relationships/customXml" Target="../ink/ink121.xml"/><Relationship Id="rId157" Type="http://schemas.openxmlformats.org/officeDocument/2006/relationships/image" Target="../media/image129.png"/><Relationship Id="rId178" Type="http://schemas.openxmlformats.org/officeDocument/2006/relationships/customXml" Target="../ink/ink142.xml"/><Relationship Id="rId301" Type="http://schemas.openxmlformats.org/officeDocument/2006/relationships/customXml" Target="../ink/ink204.xml"/><Relationship Id="rId322" Type="http://schemas.openxmlformats.org/officeDocument/2006/relationships/image" Target="../media/image211.png"/><Relationship Id="rId343" Type="http://schemas.openxmlformats.org/officeDocument/2006/relationships/customXml" Target="../ink/ink225.xml"/><Relationship Id="rId364" Type="http://schemas.openxmlformats.org/officeDocument/2006/relationships/image" Target="../media/image232.png"/><Relationship Id="rId61" Type="http://schemas.openxmlformats.org/officeDocument/2006/relationships/image" Target="../media/image81.png"/><Relationship Id="rId82" Type="http://schemas.openxmlformats.org/officeDocument/2006/relationships/customXml" Target="../ink/ink94.xml"/><Relationship Id="rId199" Type="http://schemas.openxmlformats.org/officeDocument/2006/relationships/image" Target="../media/image150.png"/><Relationship Id="rId203" Type="http://schemas.openxmlformats.org/officeDocument/2006/relationships/image" Target="../media/image152.png"/><Relationship Id="rId385" Type="http://schemas.openxmlformats.org/officeDocument/2006/relationships/customXml" Target="../ink/ink246.xml"/><Relationship Id="rId19" Type="http://schemas.openxmlformats.org/officeDocument/2006/relationships/image" Target="../media/image60.png"/><Relationship Id="rId224" Type="http://schemas.openxmlformats.org/officeDocument/2006/relationships/customXml" Target="../ink/ink165.xml"/><Relationship Id="rId245" Type="http://schemas.openxmlformats.org/officeDocument/2006/relationships/image" Target="../media/image173.png"/><Relationship Id="rId266" Type="http://schemas.openxmlformats.org/officeDocument/2006/relationships/customXml" Target="../ink/ink186.xml"/><Relationship Id="rId287" Type="http://schemas.openxmlformats.org/officeDocument/2006/relationships/image" Target="../media/image194.png"/><Relationship Id="rId410" Type="http://schemas.openxmlformats.org/officeDocument/2006/relationships/image" Target="../media/image255.png"/><Relationship Id="rId30" Type="http://schemas.openxmlformats.org/officeDocument/2006/relationships/customXml" Target="../ink/ink68.xml"/><Relationship Id="rId105" Type="http://schemas.openxmlformats.org/officeDocument/2006/relationships/image" Target="../media/image103.png"/><Relationship Id="rId126" Type="http://schemas.openxmlformats.org/officeDocument/2006/relationships/customXml" Target="../ink/ink116.xml"/><Relationship Id="rId147" Type="http://schemas.openxmlformats.org/officeDocument/2006/relationships/image" Target="../media/image124.png"/><Relationship Id="rId168" Type="http://schemas.openxmlformats.org/officeDocument/2006/relationships/customXml" Target="../ink/ink137.xml"/><Relationship Id="rId312" Type="http://schemas.openxmlformats.org/officeDocument/2006/relationships/image" Target="../media/image206.png"/><Relationship Id="rId333" Type="http://schemas.openxmlformats.org/officeDocument/2006/relationships/customXml" Target="../ink/ink220.xml"/><Relationship Id="rId354" Type="http://schemas.openxmlformats.org/officeDocument/2006/relationships/image" Target="../media/image227.png"/><Relationship Id="rId51" Type="http://schemas.openxmlformats.org/officeDocument/2006/relationships/image" Target="../media/image76.png"/><Relationship Id="rId72" Type="http://schemas.openxmlformats.org/officeDocument/2006/relationships/customXml" Target="../ink/ink89.xml"/><Relationship Id="rId93" Type="http://schemas.openxmlformats.org/officeDocument/2006/relationships/image" Target="../media/image97.png"/><Relationship Id="rId189" Type="http://schemas.openxmlformats.org/officeDocument/2006/relationships/image" Target="../media/image145.png"/><Relationship Id="rId375" Type="http://schemas.openxmlformats.org/officeDocument/2006/relationships/customXml" Target="../ink/ink241.xml"/><Relationship Id="rId396" Type="http://schemas.openxmlformats.org/officeDocument/2006/relationships/image" Target="../media/image248.png"/><Relationship Id="rId3" Type="http://schemas.openxmlformats.org/officeDocument/2006/relationships/image" Target="../media/image52.png"/><Relationship Id="rId214" Type="http://schemas.openxmlformats.org/officeDocument/2006/relationships/customXml" Target="../ink/ink160.xml"/><Relationship Id="rId235" Type="http://schemas.openxmlformats.org/officeDocument/2006/relationships/image" Target="../media/image168.png"/><Relationship Id="rId256" Type="http://schemas.openxmlformats.org/officeDocument/2006/relationships/customXml" Target="../ink/ink181.xml"/><Relationship Id="rId277" Type="http://schemas.openxmlformats.org/officeDocument/2006/relationships/image" Target="../media/image189.png"/><Relationship Id="rId298" Type="http://schemas.openxmlformats.org/officeDocument/2006/relationships/image" Target="../media/image199.png"/><Relationship Id="rId400" Type="http://schemas.openxmlformats.org/officeDocument/2006/relationships/image" Target="../media/image250.png"/><Relationship Id="rId116" Type="http://schemas.openxmlformats.org/officeDocument/2006/relationships/customXml" Target="../ink/ink111.xml"/><Relationship Id="rId137" Type="http://schemas.openxmlformats.org/officeDocument/2006/relationships/image" Target="../media/image119.png"/><Relationship Id="rId158" Type="http://schemas.openxmlformats.org/officeDocument/2006/relationships/customXml" Target="../ink/ink132.xml"/><Relationship Id="rId302" Type="http://schemas.openxmlformats.org/officeDocument/2006/relationships/image" Target="../media/image201.png"/><Relationship Id="rId323" Type="http://schemas.openxmlformats.org/officeDocument/2006/relationships/customXml" Target="../ink/ink215.xml"/><Relationship Id="rId344" Type="http://schemas.openxmlformats.org/officeDocument/2006/relationships/image" Target="../media/image222.png"/><Relationship Id="rId20" Type="http://schemas.openxmlformats.org/officeDocument/2006/relationships/customXml" Target="../ink/ink63.xml"/><Relationship Id="rId41" Type="http://schemas.openxmlformats.org/officeDocument/2006/relationships/image" Target="../media/image71.png"/><Relationship Id="rId62" Type="http://schemas.openxmlformats.org/officeDocument/2006/relationships/customXml" Target="../ink/ink84.xml"/><Relationship Id="rId83" Type="http://schemas.openxmlformats.org/officeDocument/2006/relationships/image" Target="../media/image92.png"/><Relationship Id="rId179" Type="http://schemas.openxmlformats.org/officeDocument/2006/relationships/image" Target="../media/image140.png"/><Relationship Id="rId365" Type="http://schemas.openxmlformats.org/officeDocument/2006/relationships/customXml" Target="../ink/ink236.xml"/><Relationship Id="rId386" Type="http://schemas.openxmlformats.org/officeDocument/2006/relationships/image" Target="../media/image243.png"/><Relationship Id="rId190" Type="http://schemas.openxmlformats.org/officeDocument/2006/relationships/customXml" Target="../ink/ink148.xml"/><Relationship Id="rId204" Type="http://schemas.openxmlformats.org/officeDocument/2006/relationships/customXml" Target="../ink/ink155.xml"/><Relationship Id="rId225" Type="http://schemas.openxmlformats.org/officeDocument/2006/relationships/image" Target="../media/image163.png"/><Relationship Id="rId246" Type="http://schemas.openxmlformats.org/officeDocument/2006/relationships/customXml" Target="../ink/ink176.xml"/><Relationship Id="rId267" Type="http://schemas.openxmlformats.org/officeDocument/2006/relationships/image" Target="../media/image184.png"/><Relationship Id="rId288" Type="http://schemas.openxmlformats.org/officeDocument/2006/relationships/customXml" Target="../ink/ink197.xml"/><Relationship Id="rId411" Type="http://schemas.openxmlformats.org/officeDocument/2006/relationships/customXml" Target="../ink/ink259.xml"/><Relationship Id="rId106" Type="http://schemas.openxmlformats.org/officeDocument/2006/relationships/customXml" Target="../ink/ink106.xml"/><Relationship Id="rId127" Type="http://schemas.openxmlformats.org/officeDocument/2006/relationships/image" Target="../media/image114.png"/><Relationship Id="rId313" Type="http://schemas.openxmlformats.org/officeDocument/2006/relationships/customXml" Target="../ink/ink210.xml"/><Relationship Id="rId10" Type="http://schemas.openxmlformats.org/officeDocument/2006/relationships/customXml" Target="../ink/ink58.xml"/><Relationship Id="rId31" Type="http://schemas.openxmlformats.org/officeDocument/2006/relationships/image" Target="../media/image66.png"/><Relationship Id="rId52" Type="http://schemas.openxmlformats.org/officeDocument/2006/relationships/customXml" Target="../ink/ink79.xml"/><Relationship Id="rId73" Type="http://schemas.openxmlformats.org/officeDocument/2006/relationships/image" Target="../media/image87.png"/><Relationship Id="rId94" Type="http://schemas.openxmlformats.org/officeDocument/2006/relationships/customXml" Target="../ink/ink100.xml"/><Relationship Id="rId148" Type="http://schemas.openxmlformats.org/officeDocument/2006/relationships/customXml" Target="../ink/ink127.xml"/><Relationship Id="rId169" Type="http://schemas.openxmlformats.org/officeDocument/2006/relationships/image" Target="../media/image135.png"/><Relationship Id="rId334" Type="http://schemas.openxmlformats.org/officeDocument/2006/relationships/image" Target="../media/image217.png"/><Relationship Id="rId355" Type="http://schemas.openxmlformats.org/officeDocument/2006/relationships/customXml" Target="../ink/ink231.xml"/><Relationship Id="rId376" Type="http://schemas.openxmlformats.org/officeDocument/2006/relationships/image" Target="../media/image238.png"/><Relationship Id="rId397" Type="http://schemas.openxmlformats.org/officeDocument/2006/relationships/customXml" Target="../ink/ink252.xml"/><Relationship Id="rId4" Type="http://schemas.openxmlformats.org/officeDocument/2006/relationships/customXml" Target="../ink/ink55.xml"/><Relationship Id="rId180" Type="http://schemas.openxmlformats.org/officeDocument/2006/relationships/customXml" Target="../ink/ink143.xml"/><Relationship Id="rId215" Type="http://schemas.openxmlformats.org/officeDocument/2006/relationships/image" Target="../media/image158.png"/><Relationship Id="rId236" Type="http://schemas.openxmlformats.org/officeDocument/2006/relationships/customXml" Target="../ink/ink171.xml"/><Relationship Id="rId257" Type="http://schemas.openxmlformats.org/officeDocument/2006/relationships/image" Target="../media/image179.png"/><Relationship Id="rId278" Type="http://schemas.openxmlformats.org/officeDocument/2006/relationships/customXml" Target="../ink/ink192.xml"/><Relationship Id="rId401" Type="http://schemas.openxmlformats.org/officeDocument/2006/relationships/customXml" Target="../ink/ink254.xml"/><Relationship Id="rId303" Type="http://schemas.openxmlformats.org/officeDocument/2006/relationships/customXml" Target="../ink/ink205.xml"/><Relationship Id="rId42" Type="http://schemas.openxmlformats.org/officeDocument/2006/relationships/customXml" Target="../ink/ink74.xml"/><Relationship Id="rId84" Type="http://schemas.openxmlformats.org/officeDocument/2006/relationships/customXml" Target="../ink/ink95.xml"/><Relationship Id="rId138" Type="http://schemas.openxmlformats.org/officeDocument/2006/relationships/customXml" Target="../ink/ink122.xml"/><Relationship Id="rId345" Type="http://schemas.openxmlformats.org/officeDocument/2006/relationships/customXml" Target="../ink/ink226.xml"/><Relationship Id="rId387" Type="http://schemas.openxmlformats.org/officeDocument/2006/relationships/customXml" Target="../ink/ink247.xml"/><Relationship Id="rId191" Type="http://schemas.openxmlformats.org/officeDocument/2006/relationships/image" Target="../media/image146.png"/><Relationship Id="rId205" Type="http://schemas.openxmlformats.org/officeDocument/2006/relationships/image" Target="../media/image153.png"/><Relationship Id="rId247" Type="http://schemas.openxmlformats.org/officeDocument/2006/relationships/image" Target="../media/image174.png"/><Relationship Id="rId412" Type="http://schemas.openxmlformats.org/officeDocument/2006/relationships/image" Target="../media/image256.png"/><Relationship Id="rId107" Type="http://schemas.openxmlformats.org/officeDocument/2006/relationships/image" Target="../media/image104.png"/><Relationship Id="rId289" Type="http://schemas.openxmlformats.org/officeDocument/2006/relationships/image" Target="../media/image195.png"/><Relationship Id="rId11" Type="http://schemas.openxmlformats.org/officeDocument/2006/relationships/image" Target="../media/image56.png"/><Relationship Id="rId53" Type="http://schemas.openxmlformats.org/officeDocument/2006/relationships/image" Target="../media/image77.png"/><Relationship Id="rId149" Type="http://schemas.openxmlformats.org/officeDocument/2006/relationships/image" Target="../media/image125.png"/><Relationship Id="rId314" Type="http://schemas.openxmlformats.org/officeDocument/2006/relationships/image" Target="../media/image207.png"/><Relationship Id="rId356" Type="http://schemas.openxmlformats.org/officeDocument/2006/relationships/image" Target="../media/image228.png"/><Relationship Id="rId398" Type="http://schemas.openxmlformats.org/officeDocument/2006/relationships/image" Target="../media/image249.png"/><Relationship Id="rId95" Type="http://schemas.openxmlformats.org/officeDocument/2006/relationships/image" Target="../media/image98.png"/><Relationship Id="rId160" Type="http://schemas.openxmlformats.org/officeDocument/2006/relationships/customXml" Target="../ink/ink133.xml"/><Relationship Id="rId216" Type="http://schemas.openxmlformats.org/officeDocument/2006/relationships/customXml" Target="../ink/ink161.xml"/><Relationship Id="rId258" Type="http://schemas.openxmlformats.org/officeDocument/2006/relationships/customXml" Target="../ink/ink182.xml"/><Relationship Id="rId22" Type="http://schemas.openxmlformats.org/officeDocument/2006/relationships/customXml" Target="../ink/ink64.xml"/><Relationship Id="rId64" Type="http://schemas.openxmlformats.org/officeDocument/2006/relationships/customXml" Target="../ink/ink85.xml"/><Relationship Id="rId118" Type="http://schemas.openxmlformats.org/officeDocument/2006/relationships/customXml" Target="../ink/ink112.xml"/><Relationship Id="rId325" Type="http://schemas.openxmlformats.org/officeDocument/2006/relationships/customXml" Target="../ink/ink216.xml"/><Relationship Id="rId367" Type="http://schemas.openxmlformats.org/officeDocument/2006/relationships/customXml" Target="../ink/ink237.xml"/><Relationship Id="rId171" Type="http://schemas.openxmlformats.org/officeDocument/2006/relationships/image" Target="../media/image136.png"/><Relationship Id="rId227" Type="http://schemas.openxmlformats.org/officeDocument/2006/relationships/image" Target="../media/image164.png"/><Relationship Id="rId269" Type="http://schemas.openxmlformats.org/officeDocument/2006/relationships/image" Target="../media/image185.png"/><Relationship Id="rId33" Type="http://schemas.openxmlformats.org/officeDocument/2006/relationships/image" Target="../media/image67.png"/><Relationship Id="rId129" Type="http://schemas.openxmlformats.org/officeDocument/2006/relationships/image" Target="../media/image115.png"/><Relationship Id="rId280" Type="http://schemas.openxmlformats.org/officeDocument/2006/relationships/customXml" Target="../ink/ink193.xml"/><Relationship Id="rId336" Type="http://schemas.openxmlformats.org/officeDocument/2006/relationships/image" Target="../media/image218.png"/><Relationship Id="rId75" Type="http://schemas.openxmlformats.org/officeDocument/2006/relationships/image" Target="../media/image88.png"/><Relationship Id="rId140" Type="http://schemas.openxmlformats.org/officeDocument/2006/relationships/customXml" Target="../ink/ink123.xml"/><Relationship Id="rId182" Type="http://schemas.openxmlformats.org/officeDocument/2006/relationships/customXml" Target="../ink/ink144.xml"/><Relationship Id="rId378" Type="http://schemas.openxmlformats.org/officeDocument/2006/relationships/image" Target="../media/image239.png"/><Relationship Id="rId403" Type="http://schemas.openxmlformats.org/officeDocument/2006/relationships/customXml" Target="../ink/ink255.xml"/><Relationship Id="rId6" Type="http://schemas.openxmlformats.org/officeDocument/2006/relationships/customXml" Target="../ink/ink56.xml"/><Relationship Id="rId238" Type="http://schemas.openxmlformats.org/officeDocument/2006/relationships/customXml" Target="../ink/ink172.xml"/><Relationship Id="rId291" Type="http://schemas.openxmlformats.org/officeDocument/2006/relationships/image" Target="../media/image196.png"/><Relationship Id="rId305" Type="http://schemas.openxmlformats.org/officeDocument/2006/relationships/customXml" Target="../ink/ink206.xml"/><Relationship Id="rId347" Type="http://schemas.openxmlformats.org/officeDocument/2006/relationships/customXml" Target="../ink/ink227.xml"/><Relationship Id="rId44" Type="http://schemas.openxmlformats.org/officeDocument/2006/relationships/customXml" Target="../ink/ink75.xml"/><Relationship Id="rId86" Type="http://schemas.openxmlformats.org/officeDocument/2006/relationships/customXml" Target="../ink/ink96.xml"/><Relationship Id="rId151" Type="http://schemas.openxmlformats.org/officeDocument/2006/relationships/image" Target="../media/image126.png"/><Relationship Id="rId389" Type="http://schemas.openxmlformats.org/officeDocument/2006/relationships/customXml" Target="../ink/ink248.xml"/><Relationship Id="rId193" Type="http://schemas.openxmlformats.org/officeDocument/2006/relationships/image" Target="../media/image147.png"/><Relationship Id="rId207" Type="http://schemas.openxmlformats.org/officeDocument/2006/relationships/image" Target="../media/image154.png"/><Relationship Id="rId249" Type="http://schemas.openxmlformats.org/officeDocument/2006/relationships/image" Target="../media/image175.png"/><Relationship Id="rId414" Type="http://schemas.openxmlformats.org/officeDocument/2006/relationships/image" Target="../media/image257.png"/><Relationship Id="rId13" Type="http://schemas.openxmlformats.org/officeDocument/2006/relationships/image" Target="../media/image57.png"/><Relationship Id="rId109" Type="http://schemas.openxmlformats.org/officeDocument/2006/relationships/image" Target="../media/image105.png"/><Relationship Id="rId260" Type="http://schemas.openxmlformats.org/officeDocument/2006/relationships/customXml" Target="../ink/ink183.xml"/><Relationship Id="rId316" Type="http://schemas.openxmlformats.org/officeDocument/2006/relationships/image" Target="../media/image208.png"/><Relationship Id="rId55" Type="http://schemas.openxmlformats.org/officeDocument/2006/relationships/image" Target="../media/image78.png"/><Relationship Id="rId97" Type="http://schemas.openxmlformats.org/officeDocument/2006/relationships/image" Target="../media/image99.png"/><Relationship Id="rId120" Type="http://schemas.openxmlformats.org/officeDocument/2006/relationships/customXml" Target="../ink/ink113.xml"/><Relationship Id="rId358" Type="http://schemas.openxmlformats.org/officeDocument/2006/relationships/image" Target="../media/image229.png"/><Relationship Id="rId162" Type="http://schemas.openxmlformats.org/officeDocument/2006/relationships/customXml" Target="../ink/ink134.xml"/><Relationship Id="rId218" Type="http://schemas.openxmlformats.org/officeDocument/2006/relationships/customXml" Target="../ink/ink162.xml"/><Relationship Id="rId271" Type="http://schemas.openxmlformats.org/officeDocument/2006/relationships/image" Target="../media/image186.png"/><Relationship Id="rId24" Type="http://schemas.openxmlformats.org/officeDocument/2006/relationships/customXml" Target="../ink/ink65.xml"/><Relationship Id="rId66" Type="http://schemas.openxmlformats.org/officeDocument/2006/relationships/customXml" Target="../ink/ink86.xml"/><Relationship Id="rId131" Type="http://schemas.openxmlformats.org/officeDocument/2006/relationships/image" Target="../media/image116.png"/><Relationship Id="rId327" Type="http://schemas.openxmlformats.org/officeDocument/2006/relationships/customXml" Target="../ink/ink217.xml"/><Relationship Id="rId369" Type="http://schemas.openxmlformats.org/officeDocument/2006/relationships/customXml" Target="../ink/ink238.xml"/><Relationship Id="rId173" Type="http://schemas.openxmlformats.org/officeDocument/2006/relationships/image" Target="../media/image137.png"/><Relationship Id="rId229" Type="http://schemas.openxmlformats.org/officeDocument/2006/relationships/image" Target="../media/image165.png"/><Relationship Id="rId380" Type="http://schemas.openxmlformats.org/officeDocument/2006/relationships/image" Target="../media/image240.png"/><Relationship Id="rId240" Type="http://schemas.openxmlformats.org/officeDocument/2006/relationships/customXml" Target="../ink/ink173.xml"/><Relationship Id="rId35" Type="http://schemas.openxmlformats.org/officeDocument/2006/relationships/image" Target="../media/image68.png"/><Relationship Id="rId77" Type="http://schemas.openxmlformats.org/officeDocument/2006/relationships/image" Target="../media/image89.png"/><Relationship Id="rId100" Type="http://schemas.openxmlformats.org/officeDocument/2006/relationships/customXml" Target="../ink/ink103.xml"/><Relationship Id="rId282" Type="http://schemas.openxmlformats.org/officeDocument/2006/relationships/customXml" Target="../ink/ink194.xml"/><Relationship Id="rId338" Type="http://schemas.openxmlformats.org/officeDocument/2006/relationships/image" Target="../media/image219.png"/><Relationship Id="rId8" Type="http://schemas.openxmlformats.org/officeDocument/2006/relationships/customXml" Target="../ink/ink57.xml"/><Relationship Id="rId142" Type="http://schemas.openxmlformats.org/officeDocument/2006/relationships/customXml" Target="../ink/ink124.xml"/><Relationship Id="rId184" Type="http://schemas.openxmlformats.org/officeDocument/2006/relationships/customXml" Target="../ink/ink145.xml"/><Relationship Id="rId391" Type="http://schemas.openxmlformats.org/officeDocument/2006/relationships/customXml" Target="../ink/ink249.xml"/><Relationship Id="rId405" Type="http://schemas.openxmlformats.org/officeDocument/2006/relationships/customXml" Target="../ink/ink256.xml"/><Relationship Id="rId251" Type="http://schemas.openxmlformats.org/officeDocument/2006/relationships/image" Target="../media/image176.png"/><Relationship Id="rId46" Type="http://schemas.openxmlformats.org/officeDocument/2006/relationships/customXml" Target="../ink/ink76.xml"/><Relationship Id="rId293" Type="http://schemas.openxmlformats.org/officeDocument/2006/relationships/image" Target="../media/image197.png"/><Relationship Id="rId307" Type="http://schemas.openxmlformats.org/officeDocument/2006/relationships/customXml" Target="../ink/ink207.xml"/><Relationship Id="rId349" Type="http://schemas.openxmlformats.org/officeDocument/2006/relationships/customXml" Target="../ink/ink228.xml"/><Relationship Id="rId88" Type="http://schemas.openxmlformats.org/officeDocument/2006/relationships/customXml" Target="../ink/ink97.xml"/><Relationship Id="rId111" Type="http://schemas.openxmlformats.org/officeDocument/2006/relationships/image" Target="../media/image106.png"/><Relationship Id="rId153" Type="http://schemas.openxmlformats.org/officeDocument/2006/relationships/image" Target="../media/image127.png"/><Relationship Id="rId195" Type="http://schemas.openxmlformats.org/officeDocument/2006/relationships/image" Target="../media/image148.png"/><Relationship Id="rId209" Type="http://schemas.openxmlformats.org/officeDocument/2006/relationships/image" Target="../media/image155.png"/><Relationship Id="rId360" Type="http://schemas.openxmlformats.org/officeDocument/2006/relationships/image" Target="../media/image230.png"/><Relationship Id="rId416" Type="http://schemas.openxmlformats.org/officeDocument/2006/relationships/image" Target="../media/image258.png"/><Relationship Id="rId220" Type="http://schemas.openxmlformats.org/officeDocument/2006/relationships/customXml" Target="../ink/ink163.xml"/><Relationship Id="rId15" Type="http://schemas.openxmlformats.org/officeDocument/2006/relationships/image" Target="../media/image58.png"/><Relationship Id="rId57" Type="http://schemas.openxmlformats.org/officeDocument/2006/relationships/image" Target="../media/image79.png"/><Relationship Id="rId262" Type="http://schemas.openxmlformats.org/officeDocument/2006/relationships/customXml" Target="../ink/ink184.xml"/><Relationship Id="rId318" Type="http://schemas.openxmlformats.org/officeDocument/2006/relationships/image" Target="../media/image209.png"/><Relationship Id="rId99" Type="http://schemas.openxmlformats.org/officeDocument/2006/relationships/image" Target="../media/image100.png"/><Relationship Id="rId122" Type="http://schemas.openxmlformats.org/officeDocument/2006/relationships/customXml" Target="../ink/ink114.xml"/><Relationship Id="rId164" Type="http://schemas.openxmlformats.org/officeDocument/2006/relationships/customXml" Target="../ink/ink135.xml"/><Relationship Id="rId371" Type="http://schemas.openxmlformats.org/officeDocument/2006/relationships/customXml" Target="../ink/ink239.xml"/><Relationship Id="rId26" Type="http://schemas.openxmlformats.org/officeDocument/2006/relationships/customXml" Target="../ink/ink66.xml"/><Relationship Id="rId231" Type="http://schemas.openxmlformats.org/officeDocument/2006/relationships/image" Target="../media/image166.png"/><Relationship Id="rId273" Type="http://schemas.openxmlformats.org/officeDocument/2006/relationships/image" Target="../media/image187.png"/><Relationship Id="rId329" Type="http://schemas.openxmlformats.org/officeDocument/2006/relationships/customXml" Target="../ink/ink218.xml"/><Relationship Id="rId68" Type="http://schemas.openxmlformats.org/officeDocument/2006/relationships/customXml" Target="../ink/ink87.xml"/><Relationship Id="rId133" Type="http://schemas.openxmlformats.org/officeDocument/2006/relationships/image" Target="../media/image117.png"/><Relationship Id="rId175" Type="http://schemas.openxmlformats.org/officeDocument/2006/relationships/image" Target="../media/image138.png"/><Relationship Id="rId340" Type="http://schemas.openxmlformats.org/officeDocument/2006/relationships/image" Target="../media/image220.png"/><Relationship Id="rId200" Type="http://schemas.openxmlformats.org/officeDocument/2006/relationships/customXml" Target="../ink/ink153.xml"/><Relationship Id="rId382" Type="http://schemas.openxmlformats.org/officeDocument/2006/relationships/image" Target="../media/image241.png"/><Relationship Id="rId242" Type="http://schemas.openxmlformats.org/officeDocument/2006/relationships/customXml" Target="../ink/ink174.xml"/><Relationship Id="rId284" Type="http://schemas.openxmlformats.org/officeDocument/2006/relationships/customXml" Target="../ink/ink195.xml"/><Relationship Id="rId37" Type="http://schemas.openxmlformats.org/officeDocument/2006/relationships/image" Target="../media/image69.png"/><Relationship Id="rId79" Type="http://schemas.openxmlformats.org/officeDocument/2006/relationships/image" Target="../media/image90.png"/><Relationship Id="rId102" Type="http://schemas.openxmlformats.org/officeDocument/2006/relationships/customXml" Target="../ink/ink104.xml"/><Relationship Id="rId144" Type="http://schemas.openxmlformats.org/officeDocument/2006/relationships/customXml" Target="../ink/ink125.xml"/><Relationship Id="rId90" Type="http://schemas.openxmlformats.org/officeDocument/2006/relationships/customXml" Target="../ink/ink98.xml"/><Relationship Id="rId186" Type="http://schemas.openxmlformats.org/officeDocument/2006/relationships/customXml" Target="../ink/ink146.xml"/><Relationship Id="rId351" Type="http://schemas.openxmlformats.org/officeDocument/2006/relationships/customXml" Target="../ink/ink229.xml"/><Relationship Id="rId393" Type="http://schemas.openxmlformats.org/officeDocument/2006/relationships/customXml" Target="../ink/ink250.xml"/><Relationship Id="rId407" Type="http://schemas.openxmlformats.org/officeDocument/2006/relationships/customXml" Target="../ink/ink257.xml"/><Relationship Id="rId211" Type="http://schemas.openxmlformats.org/officeDocument/2006/relationships/image" Target="../media/image156.png"/><Relationship Id="rId253" Type="http://schemas.openxmlformats.org/officeDocument/2006/relationships/image" Target="../media/image177.png"/><Relationship Id="rId295" Type="http://schemas.openxmlformats.org/officeDocument/2006/relationships/customXml" Target="../ink/ink201.xml"/><Relationship Id="rId309" Type="http://schemas.openxmlformats.org/officeDocument/2006/relationships/customXml" Target="../ink/ink208.xml"/><Relationship Id="rId48" Type="http://schemas.openxmlformats.org/officeDocument/2006/relationships/customXml" Target="../ink/ink77.xml"/><Relationship Id="rId113" Type="http://schemas.openxmlformats.org/officeDocument/2006/relationships/image" Target="../media/image107.png"/><Relationship Id="rId320" Type="http://schemas.openxmlformats.org/officeDocument/2006/relationships/image" Target="../media/image210.png"/><Relationship Id="rId155" Type="http://schemas.openxmlformats.org/officeDocument/2006/relationships/image" Target="../media/image128.png"/><Relationship Id="rId197" Type="http://schemas.openxmlformats.org/officeDocument/2006/relationships/image" Target="../media/image149.png"/><Relationship Id="rId362" Type="http://schemas.openxmlformats.org/officeDocument/2006/relationships/image" Target="../media/image231.png"/><Relationship Id="rId418" Type="http://schemas.openxmlformats.org/officeDocument/2006/relationships/image" Target="../media/image259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76.xml"/><Relationship Id="rId21" Type="http://schemas.openxmlformats.org/officeDocument/2006/relationships/image" Target="../media/image270.png"/><Relationship Id="rId42" Type="http://schemas.openxmlformats.org/officeDocument/2006/relationships/image" Target="../media/image280.png"/><Relationship Id="rId47" Type="http://schemas.openxmlformats.org/officeDocument/2006/relationships/customXml" Target="../ink/ink287.xml"/><Relationship Id="rId63" Type="http://schemas.openxmlformats.org/officeDocument/2006/relationships/customXml" Target="../ink/ink295.xml"/><Relationship Id="rId68" Type="http://schemas.openxmlformats.org/officeDocument/2006/relationships/image" Target="../media/image293.png"/><Relationship Id="rId84" Type="http://schemas.openxmlformats.org/officeDocument/2006/relationships/image" Target="../media/image301.png"/><Relationship Id="rId89" Type="http://schemas.openxmlformats.org/officeDocument/2006/relationships/customXml" Target="../ink/ink308.xml"/><Relationship Id="rId16" Type="http://schemas.openxmlformats.org/officeDocument/2006/relationships/customXml" Target="../ink/ink271.xml"/><Relationship Id="rId11" Type="http://schemas.openxmlformats.org/officeDocument/2006/relationships/image" Target="../media/image265.png"/><Relationship Id="rId32" Type="http://schemas.openxmlformats.org/officeDocument/2006/relationships/image" Target="../media/image275.png"/><Relationship Id="rId37" Type="http://schemas.openxmlformats.org/officeDocument/2006/relationships/customXml" Target="../ink/ink282.xml"/><Relationship Id="rId53" Type="http://schemas.openxmlformats.org/officeDocument/2006/relationships/customXml" Target="../ink/ink290.xml"/><Relationship Id="rId58" Type="http://schemas.openxmlformats.org/officeDocument/2006/relationships/image" Target="../media/image288.png"/><Relationship Id="rId74" Type="http://schemas.openxmlformats.org/officeDocument/2006/relationships/image" Target="../media/image296.png"/><Relationship Id="rId79" Type="http://schemas.openxmlformats.org/officeDocument/2006/relationships/customXml" Target="../ink/ink303.xml"/><Relationship Id="rId5" Type="http://schemas.openxmlformats.org/officeDocument/2006/relationships/image" Target="../media/image262.png"/><Relationship Id="rId90" Type="http://schemas.openxmlformats.org/officeDocument/2006/relationships/image" Target="../media/image304.png"/><Relationship Id="rId95" Type="http://schemas.openxmlformats.org/officeDocument/2006/relationships/image" Target="../media/image306.png"/><Relationship Id="rId22" Type="http://schemas.openxmlformats.org/officeDocument/2006/relationships/customXml" Target="../ink/ink274.xml"/><Relationship Id="rId27" Type="http://schemas.openxmlformats.org/officeDocument/2006/relationships/customXml" Target="../ink/ink277.xml"/><Relationship Id="rId43" Type="http://schemas.openxmlformats.org/officeDocument/2006/relationships/customXml" Target="../ink/ink285.xml"/><Relationship Id="rId48" Type="http://schemas.openxmlformats.org/officeDocument/2006/relationships/image" Target="../media/image283.png"/><Relationship Id="rId64" Type="http://schemas.openxmlformats.org/officeDocument/2006/relationships/image" Target="../media/image291.png"/><Relationship Id="rId69" Type="http://schemas.openxmlformats.org/officeDocument/2006/relationships/customXml" Target="../ink/ink298.xml"/><Relationship Id="rId80" Type="http://schemas.openxmlformats.org/officeDocument/2006/relationships/image" Target="../media/image299.png"/><Relationship Id="rId85" Type="http://schemas.openxmlformats.org/officeDocument/2006/relationships/customXml" Target="../ink/ink306.xml"/><Relationship Id="rId3" Type="http://schemas.openxmlformats.org/officeDocument/2006/relationships/image" Target="../media/image261.png"/><Relationship Id="rId12" Type="http://schemas.openxmlformats.org/officeDocument/2006/relationships/customXml" Target="../ink/ink269.xml"/><Relationship Id="rId17" Type="http://schemas.openxmlformats.org/officeDocument/2006/relationships/image" Target="../media/image268.png"/><Relationship Id="rId25" Type="http://schemas.openxmlformats.org/officeDocument/2006/relationships/image" Target="../media/image272.png"/><Relationship Id="rId33" Type="http://schemas.openxmlformats.org/officeDocument/2006/relationships/customXml" Target="../ink/ink280.xml"/><Relationship Id="rId38" Type="http://schemas.openxmlformats.org/officeDocument/2006/relationships/image" Target="../media/image278.png"/><Relationship Id="rId46" Type="http://schemas.openxmlformats.org/officeDocument/2006/relationships/image" Target="../media/image282.png"/><Relationship Id="rId59" Type="http://schemas.openxmlformats.org/officeDocument/2006/relationships/customXml" Target="../ink/ink293.xml"/><Relationship Id="rId67" Type="http://schemas.openxmlformats.org/officeDocument/2006/relationships/customXml" Target="../ink/ink297.xml"/><Relationship Id="rId20" Type="http://schemas.openxmlformats.org/officeDocument/2006/relationships/customXml" Target="../ink/ink273.xml"/><Relationship Id="rId41" Type="http://schemas.openxmlformats.org/officeDocument/2006/relationships/customXml" Target="../ink/ink284.xml"/><Relationship Id="rId54" Type="http://schemas.openxmlformats.org/officeDocument/2006/relationships/image" Target="../media/image286.png"/><Relationship Id="rId62" Type="http://schemas.openxmlformats.org/officeDocument/2006/relationships/image" Target="../media/image290.png"/><Relationship Id="rId70" Type="http://schemas.openxmlformats.org/officeDocument/2006/relationships/image" Target="../media/image294.png"/><Relationship Id="rId75" Type="http://schemas.openxmlformats.org/officeDocument/2006/relationships/customXml" Target="../ink/ink301.xml"/><Relationship Id="rId83" Type="http://schemas.openxmlformats.org/officeDocument/2006/relationships/customXml" Target="../ink/ink305.xml"/><Relationship Id="rId88" Type="http://schemas.openxmlformats.org/officeDocument/2006/relationships/image" Target="../media/image303.png"/><Relationship Id="rId91" Type="http://schemas.openxmlformats.org/officeDocument/2006/relationships/customXml" Target="../ink/ink309.xml"/><Relationship Id="rId96" Type="http://schemas.openxmlformats.org/officeDocument/2006/relationships/customXml" Target="../ink/ink3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6.xml"/><Relationship Id="rId15" Type="http://schemas.openxmlformats.org/officeDocument/2006/relationships/image" Target="../media/image267.png"/><Relationship Id="rId23" Type="http://schemas.openxmlformats.org/officeDocument/2006/relationships/image" Target="../media/image271.png"/><Relationship Id="rId28" Type="http://schemas.openxmlformats.org/officeDocument/2006/relationships/image" Target="../media/image273.png"/><Relationship Id="rId36" Type="http://schemas.openxmlformats.org/officeDocument/2006/relationships/image" Target="../media/image277.png"/><Relationship Id="rId49" Type="http://schemas.openxmlformats.org/officeDocument/2006/relationships/customXml" Target="../ink/ink288.xml"/><Relationship Id="rId57" Type="http://schemas.openxmlformats.org/officeDocument/2006/relationships/customXml" Target="../ink/ink292.xml"/><Relationship Id="rId10" Type="http://schemas.openxmlformats.org/officeDocument/2006/relationships/customXml" Target="../ink/ink268.xml"/><Relationship Id="rId31" Type="http://schemas.openxmlformats.org/officeDocument/2006/relationships/customXml" Target="../ink/ink279.xml"/><Relationship Id="rId44" Type="http://schemas.openxmlformats.org/officeDocument/2006/relationships/image" Target="../media/image281.png"/><Relationship Id="rId52" Type="http://schemas.openxmlformats.org/officeDocument/2006/relationships/image" Target="../media/image285.png"/><Relationship Id="rId60" Type="http://schemas.openxmlformats.org/officeDocument/2006/relationships/image" Target="../media/image289.png"/><Relationship Id="rId65" Type="http://schemas.openxmlformats.org/officeDocument/2006/relationships/customXml" Target="../ink/ink296.xml"/><Relationship Id="rId73" Type="http://schemas.openxmlformats.org/officeDocument/2006/relationships/customXml" Target="../ink/ink300.xml"/><Relationship Id="rId78" Type="http://schemas.openxmlformats.org/officeDocument/2006/relationships/image" Target="../media/image298.png"/><Relationship Id="rId81" Type="http://schemas.openxmlformats.org/officeDocument/2006/relationships/customXml" Target="../ink/ink304.xml"/><Relationship Id="rId86" Type="http://schemas.openxmlformats.org/officeDocument/2006/relationships/image" Target="../media/image302.png"/><Relationship Id="rId94" Type="http://schemas.openxmlformats.org/officeDocument/2006/relationships/customXml" Target="../ink/ink311.xml"/><Relationship Id="rId99" Type="http://schemas.openxmlformats.org/officeDocument/2006/relationships/image" Target="../media/image308.png"/><Relationship Id="rId4" Type="http://schemas.openxmlformats.org/officeDocument/2006/relationships/customXml" Target="../ink/ink265.xml"/><Relationship Id="rId9" Type="http://schemas.openxmlformats.org/officeDocument/2006/relationships/image" Target="../media/image264.png"/><Relationship Id="rId13" Type="http://schemas.openxmlformats.org/officeDocument/2006/relationships/image" Target="../media/image266.png"/><Relationship Id="rId18" Type="http://schemas.openxmlformats.org/officeDocument/2006/relationships/customXml" Target="../ink/ink272.xml"/><Relationship Id="rId39" Type="http://schemas.openxmlformats.org/officeDocument/2006/relationships/customXml" Target="../ink/ink283.xml"/><Relationship Id="rId34" Type="http://schemas.openxmlformats.org/officeDocument/2006/relationships/image" Target="../media/image276.png"/><Relationship Id="rId50" Type="http://schemas.openxmlformats.org/officeDocument/2006/relationships/image" Target="../media/image284.png"/><Relationship Id="rId55" Type="http://schemas.openxmlformats.org/officeDocument/2006/relationships/customXml" Target="../ink/ink291.xml"/><Relationship Id="rId76" Type="http://schemas.openxmlformats.org/officeDocument/2006/relationships/image" Target="../media/image297.png"/><Relationship Id="rId97" Type="http://schemas.openxmlformats.org/officeDocument/2006/relationships/image" Target="../media/image307.png"/><Relationship Id="rId7" Type="http://schemas.openxmlformats.org/officeDocument/2006/relationships/image" Target="../media/image263.png"/><Relationship Id="rId71" Type="http://schemas.openxmlformats.org/officeDocument/2006/relationships/customXml" Target="../ink/ink299.xml"/><Relationship Id="rId92" Type="http://schemas.openxmlformats.org/officeDocument/2006/relationships/customXml" Target="../ink/ink310.xml"/><Relationship Id="rId2" Type="http://schemas.openxmlformats.org/officeDocument/2006/relationships/customXml" Target="../ink/ink264.xml"/><Relationship Id="rId29" Type="http://schemas.openxmlformats.org/officeDocument/2006/relationships/customXml" Target="../ink/ink278.xml"/><Relationship Id="rId24" Type="http://schemas.openxmlformats.org/officeDocument/2006/relationships/customXml" Target="../ink/ink275.xml"/><Relationship Id="rId40" Type="http://schemas.openxmlformats.org/officeDocument/2006/relationships/image" Target="../media/image279.png"/><Relationship Id="rId45" Type="http://schemas.openxmlformats.org/officeDocument/2006/relationships/customXml" Target="../ink/ink286.xml"/><Relationship Id="rId66" Type="http://schemas.openxmlformats.org/officeDocument/2006/relationships/image" Target="../media/image292.png"/><Relationship Id="rId87" Type="http://schemas.openxmlformats.org/officeDocument/2006/relationships/customXml" Target="../ink/ink307.xml"/><Relationship Id="rId61" Type="http://schemas.openxmlformats.org/officeDocument/2006/relationships/customXml" Target="../ink/ink294.xml"/><Relationship Id="rId82" Type="http://schemas.openxmlformats.org/officeDocument/2006/relationships/image" Target="../media/image300.png"/><Relationship Id="rId19" Type="http://schemas.openxmlformats.org/officeDocument/2006/relationships/image" Target="../media/image269.png"/><Relationship Id="rId14" Type="http://schemas.openxmlformats.org/officeDocument/2006/relationships/customXml" Target="../ink/ink270.xml"/><Relationship Id="rId30" Type="http://schemas.openxmlformats.org/officeDocument/2006/relationships/image" Target="../media/image274.png"/><Relationship Id="rId35" Type="http://schemas.openxmlformats.org/officeDocument/2006/relationships/customXml" Target="../ink/ink281.xml"/><Relationship Id="rId56" Type="http://schemas.openxmlformats.org/officeDocument/2006/relationships/image" Target="../media/image287.png"/><Relationship Id="rId77" Type="http://schemas.openxmlformats.org/officeDocument/2006/relationships/customXml" Target="../ink/ink302.xml"/><Relationship Id="rId8" Type="http://schemas.openxmlformats.org/officeDocument/2006/relationships/customXml" Target="../ink/ink267.xml"/><Relationship Id="rId51" Type="http://schemas.openxmlformats.org/officeDocument/2006/relationships/customXml" Target="../ink/ink289.xml"/><Relationship Id="rId72" Type="http://schemas.openxmlformats.org/officeDocument/2006/relationships/image" Target="../media/image295.png"/><Relationship Id="rId93" Type="http://schemas.openxmlformats.org/officeDocument/2006/relationships/image" Target="../media/image305.png"/><Relationship Id="rId98" Type="http://schemas.openxmlformats.org/officeDocument/2006/relationships/customXml" Target="../ink/ink3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66.png"/><Relationship Id="rId299" Type="http://schemas.openxmlformats.org/officeDocument/2006/relationships/image" Target="../media/image457.png"/><Relationship Id="rId21" Type="http://schemas.openxmlformats.org/officeDocument/2006/relationships/image" Target="../media/image318.png"/><Relationship Id="rId63" Type="http://schemas.openxmlformats.org/officeDocument/2006/relationships/image" Target="../media/image339.png"/><Relationship Id="rId159" Type="http://schemas.openxmlformats.org/officeDocument/2006/relationships/image" Target="../media/image387.png"/><Relationship Id="rId324" Type="http://schemas.openxmlformats.org/officeDocument/2006/relationships/customXml" Target="../ink/ink475.xml"/><Relationship Id="rId366" Type="http://schemas.openxmlformats.org/officeDocument/2006/relationships/customXml" Target="../ink/ink496.xml"/><Relationship Id="rId170" Type="http://schemas.openxmlformats.org/officeDocument/2006/relationships/customXml" Target="../ink/ink398.xml"/><Relationship Id="rId226" Type="http://schemas.openxmlformats.org/officeDocument/2006/relationships/customXml" Target="../ink/ink426.xml"/><Relationship Id="rId268" Type="http://schemas.openxmlformats.org/officeDocument/2006/relationships/customXml" Target="../ink/ink447.xml"/><Relationship Id="rId32" Type="http://schemas.openxmlformats.org/officeDocument/2006/relationships/customXml" Target="../ink/ink329.xml"/><Relationship Id="rId74" Type="http://schemas.openxmlformats.org/officeDocument/2006/relationships/customXml" Target="../ink/ink350.xml"/><Relationship Id="rId128" Type="http://schemas.openxmlformats.org/officeDocument/2006/relationships/customXml" Target="../ink/ink377.xml"/><Relationship Id="rId335" Type="http://schemas.openxmlformats.org/officeDocument/2006/relationships/image" Target="../media/image475.png"/><Relationship Id="rId377" Type="http://schemas.openxmlformats.org/officeDocument/2006/relationships/image" Target="../media/image496.png"/><Relationship Id="rId5" Type="http://schemas.openxmlformats.org/officeDocument/2006/relationships/image" Target="../media/image310.png"/><Relationship Id="rId181" Type="http://schemas.openxmlformats.org/officeDocument/2006/relationships/image" Target="../media/image398.png"/><Relationship Id="rId237" Type="http://schemas.openxmlformats.org/officeDocument/2006/relationships/image" Target="../media/image426.png"/><Relationship Id="rId402" Type="http://schemas.openxmlformats.org/officeDocument/2006/relationships/customXml" Target="../ink/ink514.xml"/><Relationship Id="rId279" Type="http://schemas.openxmlformats.org/officeDocument/2006/relationships/image" Target="../media/image447.png"/><Relationship Id="rId43" Type="http://schemas.openxmlformats.org/officeDocument/2006/relationships/image" Target="../media/image329.png"/><Relationship Id="rId139" Type="http://schemas.openxmlformats.org/officeDocument/2006/relationships/image" Target="../media/image377.png"/><Relationship Id="rId290" Type="http://schemas.openxmlformats.org/officeDocument/2006/relationships/customXml" Target="../ink/ink458.xml"/><Relationship Id="rId304" Type="http://schemas.openxmlformats.org/officeDocument/2006/relationships/customXml" Target="../ink/ink465.xml"/><Relationship Id="rId346" Type="http://schemas.openxmlformats.org/officeDocument/2006/relationships/customXml" Target="../ink/ink486.xml"/><Relationship Id="rId388" Type="http://schemas.openxmlformats.org/officeDocument/2006/relationships/customXml" Target="../ink/ink507.xml"/><Relationship Id="rId85" Type="http://schemas.openxmlformats.org/officeDocument/2006/relationships/image" Target="../media/image350.png"/><Relationship Id="rId150" Type="http://schemas.openxmlformats.org/officeDocument/2006/relationships/customXml" Target="../ink/ink388.xml"/><Relationship Id="rId192" Type="http://schemas.openxmlformats.org/officeDocument/2006/relationships/customXml" Target="../ink/ink409.xml"/><Relationship Id="rId206" Type="http://schemas.openxmlformats.org/officeDocument/2006/relationships/customXml" Target="../ink/ink416.xml"/><Relationship Id="rId413" Type="http://schemas.openxmlformats.org/officeDocument/2006/relationships/image" Target="../media/image514.png"/><Relationship Id="rId248" Type="http://schemas.openxmlformats.org/officeDocument/2006/relationships/customXml" Target="../ink/ink437.xml"/><Relationship Id="rId12" Type="http://schemas.openxmlformats.org/officeDocument/2006/relationships/customXml" Target="../ink/ink319.xml"/><Relationship Id="rId108" Type="http://schemas.openxmlformats.org/officeDocument/2006/relationships/customXml" Target="../ink/ink367.xml"/><Relationship Id="rId315" Type="http://schemas.openxmlformats.org/officeDocument/2006/relationships/image" Target="../media/image465.png"/><Relationship Id="rId357" Type="http://schemas.openxmlformats.org/officeDocument/2006/relationships/image" Target="../media/image486.png"/><Relationship Id="rId54" Type="http://schemas.openxmlformats.org/officeDocument/2006/relationships/customXml" Target="../ink/ink340.xml"/><Relationship Id="rId96" Type="http://schemas.openxmlformats.org/officeDocument/2006/relationships/customXml" Target="../ink/ink361.xml"/><Relationship Id="rId161" Type="http://schemas.openxmlformats.org/officeDocument/2006/relationships/image" Target="../media/image388.png"/><Relationship Id="rId217" Type="http://schemas.openxmlformats.org/officeDocument/2006/relationships/image" Target="../media/image416.png"/><Relationship Id="rId399" Type="http://schemas.openxmlformats.org/officeDocument/2006/relationships/image" Target="../media/image507.png"/><Relationship Id="rId259" Type="http://schemas.openxmlformats.org/officeDocument/2006/relationships/image" Target="../media/image437.png"/><Relationship Id="rId23" Type="http://schemas.openxmlformats.org/officeDocument/2006/relationships/image" Target="../media/image319.png"/><Relationship Id="rId119" Type="http://schemas.openxmlformats.org/officeDocument/2006/relationships/image" Target="../media/image367.png"/><Relationship Id="rId270" Type="http://schemas.openxmlformats.org/officeDocument/2006/relationships/customXml" Target="../ink/ink448.xml"/><Relationship Id="rId326" Type="http://schemas.openxmlformats.org/officeDocument/2006/relationships/customXml" Target="../ink/ink476.xml"/><Relationship Id="rId65" Type="http://schemas.openxmlformats.org/officeDocument/2006/relationships/image" Target="../media/image340.png"/><Relationship Id="rId130" Type="http://schemas.openxmlformats.org/officeDocument/2006/relationships/customXml" Target="../ink/ink378.xml"/><Relationship Id="rId368" Type="http://schemas.openxmlformats.org/officeDocument/2006/relationships/customXml" Target="../ink/ink497.xml"/><Relationship Id="rId172" Type="http://schemas.openxmlformats.org/officeDocument/2006/relationships/customXml" Target="../ink/ink399.xml"/><Relationship Id="rId228" Type="http://schemas.openxmlformats.org/officeDocument/2006/relationships/customXml" Target="../ink/ink427.xml"/><Relationship Id="rId281" Type="http://schemas.openxmlformats.org/officeDocument/2006/relationships/image" Target="../media/image448.png"/><Relationship Id="rId337" Type="http://schemas.openxmlformats.org/officeDocument/2006/relationships/image" Target="../media/image476.png"/><Relationship Id="rId34" Type="http://schemas.openxmlformats.org/officeDocument/2006/relationships/customXml" Target="../ink/ink330.xml"/><Relationship Id="rId76" Type="http://schemas.openxmlformats.org/officeDocument/2006/relationships/customXml" Target="../ink/ink351.xml"/><Relationship Id="rId141" Type="http://schemas.openxmlformats.org/officeDocument/2006/relationships/image" Target="../media/image378.png"/><Relationship Id="rId379" Type="http://schemas.openxmlformats.org/officeDocument/2006/relationships/image" Target="../media/image497.png"/><Relationship Id="rId7" Type="http://schemas.openxmlformats.org/officeDocument/2006/relationships/image" Target="../media/image311.png"/><Relationship Id="rId183" Type="http://schemas.openxmlformats.org/officeDocument/2006/relationships/image" Target="../media/image399.png"/><Relationship Id="rId239" Type="http://schemas.openxmlformats.org/officeDocument/2006/relationships/image" Target="../media/image427.png"/><Relationship Id="rId390" Type="http://schemas.openxmlformats.org/officeDocument/2006/relationships/customXml" Target="../ink/ink508.xml"/><Relationship Id="rId404" Type="http://schemas.openxmlformats.org/officeDocument/2006/relationships/customXml" Target="../ink/ink515.xml"/><Relationship Id="rId250" Type="http://schemas.openxmlformats.org/officeDocument/2006/relationships/customXml" Target="../ink/ink438.xml"/><Relationship Id="rId292" Type="http://schemas.openxmlformats.org/officeDocument/2006/relationships/customXml" Target="../ink/ink459.xml"/><Relationship Id="rId306" Type="http://schemas.openxmlformats.org/officeDocument/2006/relationships/customXml" Target="../ink/ink466.xml"/><Relationship Id="rId45" Type="http://schemas.openxmlformats.org/officeDocument/2006/relationships/image" Target="../media/image330.png"/><Relationship Id="rId87" Type="http://schemas.openxmlformats.org/officeDocument/2006/relationships/image" Target="../media/image351.png"/><Relationship Id="rId110" Type="http://schemas.openxmlformats.org/officeDocument/2006/relationships/customXml" Target="../ink/ink368.xml"/><Relationship Id="rId348" Type="http://schemas.openxmlformats.org/officeDocument/2006/relationships/customXml" Target="../ink/ink487.xml"/><Relationship Id="rId152" Type="http://schemas.openxmlformats.org/officeDocument/2006/relationships/customXml" Target="../ink/ink389.xml"/><Relationship Id="rId194" Type="http://schemas.openxmlformats.org/officeDocument/2006/relationships/customXml" Target="../ink/ink410.xml"/><Relationship Id="rId208" Type="http://schemas.openxmlformats.org/officeDocument/2006/relationships/customXml" Target="../ink/ink417.xml"/><Relationship Id="rId415" Type="http://schemas.openxmlformats.org/officeDocument/2006/relationships/image" Target="../media/image515.png"/><Relationship Id="rId261" Type="http://schemas.openxmlformats.org/officeDocument/2006/relationships/image" Target="../media/image438.png"/><Relationship Id="rId14" Type="http://schemas.openxmlformats.org/officeDocument/2006/relationships/customXml" Target="../ink/ink320.xml"/><Relationship Id="rId56" Type="http://schemas.openxmlformats.org/officeDocument/2006/relationships/customXml" Target="../ink/ink341.xml"/><Relationship Id="rId317" Type="http://schemas.openxmlformats.org/officeDocument/2006/relationships/image" Target="../media/image466.png"/><Relationship Id="rId359" Type="http://schemas.openxmlformats.org/officeDocument/2006/relationships/image" Target="../media/image487.png"/><Relationship Id="rId98" Type="http://schemas.openxmlformats.org/officeDocument/2006/relationships/customXml" Target="../ink/ink362.xml"/><Relationship Id="rId121" Type="http://schemas.openxmlformats.org/officeDocument/2006/relationships/image" Target="../media/image368.png"/><Relationship Id="rId163" Type="http://schemas.openxmlformats.org/officeDocument/2006/relationships/image" Target="../media/image389.png"/><Relationship Id="rId219" Type="http://schemas.openxmlformats.org/officeDocument/2006/relationships/image" Target="../media/image417.png"/><Relationship Id="rId370" Type="http://schemas.openxmlformats.org/officeDocument/2006/relationships/customXml" Target="../ink/ink498.xml"/><Relationship Id="rId230" Type="http://schemas.openxmlformats.org/officeDocument/2006/relationships/customXml" Target="../ink/ink428.xml"/><Relationship Id="rId25" Type="http://schemas.openxmlformats.org/officeDocument/2006/relationships/image" Target="../media/image320.png"/><Relationship Id="rId67" Type="http://schemas.openxmlformats.org/officeDocument/2006/relationships/image" Target="../media/image341.png"/><Relationship Id="rId272" Type="http://schemas.openxmlformats.org/officeDocument/2006/relationships/customXml" Target="../ink/ink449.xml"/><Relationship Id="rId328" Type="http://schemas.openxmlformats.org/officeDocument/2006/relationships/customXml" Target="../ink/ink477.xml"/><Relationship Id="rId132" Type="http://schemas.openxmlformats.org/officeDocument/2006/relationships/customXml" Target="../ink/ink379.xml"/><Relationship Id="rId174" Type="http://schemas.openxmlformats.org/officeDocument/2006/relationships/customXml" Target="../ink/ink400.xml"/><Relationship Id="rId381" Type="http://schemas.openxmlformats.org/officeDocument/2006/relationships/image" Target="../media/image498.png"/><Relationship Id="rId241" Type="http://schemas.openxmlformats.org/officeDocument/2006/relationships/image" Target="../media/image428.png"/><Relationship Id="rId36" Type="http://schemas.openxmlformats.org/officeDocument/2006/relationships/customXml" Target="../ink/ink331.xml"/><Relationship Id="rId283" Type="http://schemas.openxmlformats.org/officeDocument/2006/relationships/image" Target="../media/image449.png"/><Relationship Id="rId339" Type="http://schemas.openxmlformats.org/officeDocument/2006/relationships/image" Target="../media/image477.png"/><Relationship Id="rId78" Type="http://schemas.openxmlformats.org/officeDocument/2006/relationships/customXml" Target="../ink/ink352.xml"/><Relationship Id="rId101" Type="http://schemas.openxmlformats.org/officeDocument/2006/relationships/image" Target="../media/image358.png"/><Relationship Id="rId143" Type="http://schemas.openxmlformats.org/officeDocument/2006/relationships/image" Target="../media/image379.png"/><Relationship Id="rId185" Type="http://schemas.openxmlformats.org/officeDocument/2006/relationships/image" Target="../media/image400.png"/><Relationship Id="rId350" Type="http://schemas.openxmlformats.org/officeDocument/2006/relationships/customXml" Target="../ink/ink488.xml"/><Relationship Id="rId406" Type="http://schemas.openxmlformats.org/officeDocument/2006/relationships/customXml" Target="../ink/ink516.xml"/><Relationship Id="rId9" Type="http://schemas.openxmlformats.org/officeDocument/2006/relationships/image" Target="../media/image312.png"/><Relationship Id="rId210" Type="http://schemas.openxmlformats.org/officeDocument/2006/relationships/customXml" Target="../ink/ink418.xml"/><Relationship Id="rId392" Type="http://schemas.openxmlformats.org/officeDocument/2006/relationships/customXml" Target="../ink/ink509.xml"/><Relationship Id="rId252" Type="http://schemas.openxmlformats.org/officeDocument/2006/relationships/customXml" Target="../ink/ink439.xml"/><Relationship Id="rId294" Type="http://schemas.openxmlformats.org/officeDocument/2006/relationships/customXml" Target="../ink/ink460.xml"/><Relationship Id="rId308" Type="http://schemas.openxmlformats.org/officeDocument/2006/relationships/customXml" Target="../ink/ink467.xml"/><Relationship Id="rId47" Type="http://schemas.openxmlformats.org/officeDocument/2006/relationships/image" Target="../media/image331.png"/><Relationship Id="rId89" Type="http://schemas.openxmlformats.org/officeDocument/2006/relationships/image" Target="../media/image352.png"/><Relationship Id="rId112" Type="http://schemas.openxmlformats.org/officeDocument/2006/relationships/customXml" Target="../ink/ink369.xml"/><Relationship Id="rId154" Type="http://schemas.openxmlformats.org/officeDocument/2006/relationships/customXml" Target="../ink/ink390.xml"/><Relationship Id="rId361" Type="http://schemas.openxmlformats.org/officeDocument/2006/relationships/image" Target="../media/image488.png"/><Relationship Id="rId196" Type="http://schemas.openxmlformats.org/officeDocument/2006/relationships/customXml" Target="../ink/ink411.xml"/><Relationship Id="rId417" Type="http://schemas.openxmlformats.org/officeDocument/2006/relationships/image" Target="../media/image516.png"/><Relationship Id="rId16" Type="http://schemas.openxmlformats.org/officeDocument/2006/relationships/customXml" Target="../ink/ink321.xml"/><Relationship Id="rId221" Type="http://schemas.openxmlformats.org/officeDocument/2006/relationships/image" Target="../media/image418.png"/><Relationship Id="rId263" Type="http://schemas.openxmlformats.org/officeDocument/2006/relationships/image" Target="../media/image439.png"/><Relationship Id="rId319" Type="http://schemas.openxmlformats.org/officeDocument/2006/relationships/image" Target="../media/image467.png"/><Relationship Id="rId58" Type="http://schemas.openxmlformats.org/officeDocument/2006/relationships/customXml" Target="../ink/ink342.xml"/><Relationship Id="rId123" Type="http://schemas.openxmlformats.org/officeDocument/2006/relationships/image" Target="../media/image369.png"/><Relationship Id="rId330" Type="http://schemas.openxmlformats.org/officeDocument/2006/relationships/customXml" Target="../ink/ink478.xml"/><Relationship Id="rId165" Type="http://schemas.openxmlformats.org/officeDocument/2006/relationships/image" Target="../media/image390.png"/><Relationship Id="rId372" Type="http://schemas.openxmlformats.org/officeDocument/2006/relationships/customXml" Target="../ink/ink499.xml"/><Relationship Id="rId232" Type="http://schemas.openxmlformats.org/officeDocument/2006/relationships/customXml" Target="../ink/ink429.xml"/><Relationship Id="rId274" Type="http://schemas.openxmlformats.org/officeDocument/2006/relationships/customXml" Target="../ink/ink450.xml"/><Relationship Id="rId27" Type="http://schemas.openxmlformats.org/officeDocument/2006/relationships/image" Target="../media/image321.png"/><Relationship Id="rId69" Type="http://schemas.openxmlformats.org/officeDocument/2006/relationships/image" Target="../media/image342.png"/><Relationship Id="rId134" Type="http://schemas.openxmlformats.org/officeDocument/2006/relationships/customXml" Target="../ink/ink380.xml"/><Relationship Id="rId80" Type="http://schemas.openxmlformats.org/officeDocument/2006/relationships/customXml" Target="../ink/ink353.xml"/><Relationship Id="rId176" Type="http://schemas.openxmlformats.org/officeDocument/2006/relationships/customXml" Target="../ink/ink401.xml"/><Relationship Id="rId341" Type="http://schemas.openxmlformats.org/officeDocument/2006/relationships/image" Target="../media/image478.png"/><Relationship Id="rId383" Type="http://schemas.openxmlformats.org/officeDocument/2006/relationships/image" Target="../media/image499.png"/><Relationship Id="rId201" Type="http://schemas.openxmlformats.org/officeDocument/2006/relationships/image" Target="../media/image408.png"/><Relationship Id="rId243" Type="http://schemas.openxmlformats.org/officeDocument/2006/relationships/image" Target="../media/image429.png"/><Relationship Id="rId285" Type="http://schemas.openxmlformats.org/officeDocument/2006/relationships/image" Target="../media/image450.png"/><Relationship Id="rId17" Type="http://schemas.openxmlformats.org/officeDocument/2006/relationships/image" Target="../media/image316.png"/><Relationship Id="rId38" Type="http://schemas.openxmlformats.org/officeDocument/2006/relationships/customXml" Target="../ink/ink332.xml"/><Relationship Id="rId59" Type="http://schemas.openxmlformats.org/officeDocument/2006/relationships/image" Target="../media/image337.png"/><Relationship Id="rId103" Type="http://schemas.openxmlformats.org/officeDocument/2006/relationships/image" Target="../media/image359.png"/><Relationship Id="rId124" Type="http://schemas.openxmlformats.org/officeDocument/2006/relationships/customXml" Target="../ink/ink375.xml"/><Relationship Id="rId310" Type="http://schemas.openxmlformats.org/officeDocument/2006/relationships/customXml" Target="../ink/ink468.xml"/><Relationship Id="rId70" Type="http://schemas.openxmlformats.org/officeDocument/2006/relationships/customXml" Target="../ink/ink348.xml"/><Relationship Id="rId91" Type="http://schemas.openxmlformats.org/officeDocument/2006/relationships/image" Target="../media/image353.png"/><Relationship Id="rId145" Type="http://schemas.openxmlformats.org/officeDocument/2006/relationships/image" Target="../media/image380.png"/><Relationship Id="rId166" Type="http://schemas.openxmlformats.org/officeDocument/2006/relationships/customXml" Target="../ink/ink396.xml"/><Relationship Id="rId187" Type="http://schemas.openxmlformats.org/officeDocument/2006/relationships/image" Target="../media/image401.png"/><Relationship Id="rId331" Type="http://schemas.openxmlformats.org/officeDocument/2006/relationships/image" Target="../media/image473.png"/><Relationship Id="rId352" Type="http://schemas.openxmlformats.org/officeDocument/2006/relationships/customXml" Target="../ink/ink489.xml"/><Relationship Id="rId373" Type="http://schemas.openxmlformats.org/officeDocument/2006/relationships/image" Target="../media/image494.png"/><Relationship Id="rId394" Type="http://schemas.openxmlformats.org/officeDocument/2006/relationships/customXml" Target="../ink/ink510.xml"/><Relationship Id="rId408" Type="http://schemas.openxmlformats.org/officeDocument/2006/relationships/customXml" Target="../ink/ink517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19.xml"/><Relationship Id="rId233" Type="http://schemas.openxmlformats.org/officeDocument/2006/relationships/image" Target="../media/image424.png"/><Relationship Id="rId254" Type="http://schemas.openxmlformats.org/officeDocument/2006/relationships/customXml" Target="../ink/ink440.xml"/><Relationship Id="rId28" Type="http://schemas.openxmlformats.org/officeDocument/2006/relationships/customXml" Target="../ink/ink327.xml"/><Relationship Id="rId49" Type="http://schemas.openxmlformats.org/officeDocument/2006/relationships/image" Target="../media/image332.png"/><Relationship Id="rId114" Type="http://schemas.openxmlformats.org/officeDocument/2006/relationships/customXml" Target="../ink/ink370.xml"/><Relationship Id="rId275" Type="http://schemas.openxmlformats.org/officeDocument/2006/relationships/image" Target="../media/image445.png"/><Relationship Id="rId296" Type="http://schemas.openxmlformats.org/officeDocument/2006/relationships/customXml" Target="../ink/ink461.xml"/><Relationship Id="rId300" Type="http://schemas.openxmlformats.org/officeDocument/2006/relationships/customXml" Target="../ink/ink463.xml"/><Relationship Id="rId60" Type="http://schemas.openxmlformats.org/officeDocument/2006/relationships/customXml" Target="../ink/ink343.xml"/><Relationship Id="rId81" Type="http://schemas.openxmlformats.org/officeDocument/2006/relationships/image" Target="../media/image348.png"/><Relationship Id="rId135" Type="http://schemas.openxmlformats.org/officeDocument/2006/relationships/image" Target="../media/image375.png"/><Relationship Id="rId156" Type="http://schemas.openxmlformats.org/officeDocument/2006/relationships/customXml" Target="../ink/ink391.xml"/><Relationship Id="rId177" Type="http://schemas.openxmlformats.org/officeDocument/2006/relationships/image" Target="../media/image396.png"/><Relationship Id="rId198" Type="http://schemas.openxmlformats.org/officeDocument/2006/relationships/customXml" Target="../ink/ink412.xml"/><Relationship Id="rId321" Type="http://schemas.openxmlformats.org/officeDocument/2006/relationships/image" Target="../media/image468.png"/><Relationship Id="rId342" Type="http://schemas.openxmlformats.org/officeDocument/2006/relationships/customXml" Target="../ink/ink484.xml"/><Relationship Id="rId363" Type="http://schemas.openxmlformats.org/officeDocument/2006/relationships/image" Target="../media/image489.png"/><Relationship Id="rId384" Type="http://schemas.openxmlformats.org/officeDocument/2006/relationships/customXml" Target="../ink/ink505.xml"/><Relationship Id="rId419" Type="http://schemas.openxmlformats.org/officeDocument/2006/relationships/image" Target="../media/image517.png"/><Relationship Id="rId202" Type="http://schemas.openxmlformats.org/officeDocument/2006/relationships/customXml" Target="../ink/ink414.xml"/><Relationship Id="rId223" Type="http://schemas.openxmlformats.org/officeDocument/2006/relationships/image" Target="../media/image419.png"/><Relationship Id="rId244" Type="http://schemas.openxmlformats.org/officeDocument/2006/relationships/customXml" Target="../ink/ink435.xml"/><Relationship Id="rId18" Type="http://schemas.openxmlformats.org/officeDocument/2006/relationships/customXml" Target="../ink/ink322.xml"/><Relationship Id="rId39" Type="http://schemas.openxmlformats.org/officeDocument/2006/relationships/image" Target="../media/image327.png"/><Relationship Id="rId265" Type="http://schemas.openxmlformats.org/officeDocument/2006/relationships/image" Target="../media/image440.png"/><Relationship Id="rId286" Type="http://schemas.openxmlformats.org/officeDocument/2006/relationships/customXml" Target="../ink/ink456.xml"/><Relationship Id="rId50" Type="http://schemas.openxmlformats.org/officeDocument/2006/relationships/customXml" Target="../ink/ink338.xml"/><Relationship Id="rId104" Type="http://schemas.openxmlformats.org/officeDocument/2006/relationships/customXml" Target="../ink/ink365.xml"/><Relationship Id="rId125" Type="http://schemas.openxmlformats.org/officeDocument/2006/relationships/image" Target="../media/image370.png"/><Relationship Id="rId146" Type="http://schemas.openxmlformats.org/officeDocument/2006/relationships/customXml" Target="../ink/ink386.xml"/><Relationship Id="rId167" Type="http://schemas.openxmlformats.org/officeDocument/2006/relationships/image" Target="../media/image391.png"/><Relationship Id="rId188" Type="http://schemas.openxmlformats.org/officeDocument/2006/relationships/customXml" Target="../ink/ink407.xml"/><Relationship Id="rId311" Type="http://schemas.openxmlformats.org/officeDocument/2006/relationships/image" Target="../media/image463.png"/><Relationship Id="rId332" Type="http://schemas.openxmlformats.org/officeDocument/2006/relationships/customXml" Target="../ink/ink479.xml"/><Relationship Id="rId353" Type="http://schemas.openxmlformats.org/officeDocument/2006/relationships/image" Target="../media/image484.png"/><Relationship Id="rId374" Type="http://schemas.openxmlformats.org/officeDocument/2006/relationships/customXml" Target="../ink/ink500.xml"/><Relationship Id="rId395" Type="http://schemas.openxmlformats.org/officeDocument/2006/relationships/image" Target="../media/image505.png"/><Relationship Id="rId409" Type="http://schemas.openxmlformats.org/officeDocument/2006/relationships/image" Target="../media/image512.png"/><Relationship Id="rId71" Type="http://schemas.openxmlformats.org/officeDocument/2006/relationships/image" Target="../media/image343.png"/><Relationship Id="rId92" Type="http://schemas.openxmlformats.org/officeDocument/2006/relationships/customXml" Target="../ink/ink359.xml"/><Relationship Id="rId213" Type="http://schemas.openxmlformats.org/officeDocument/2006/relationships/image" Target="../media/image414.png"/><Relationship Id="rId234" Type="http://schemas.openxmlformats.org/officeDocument/2006/relationships/customXml" Target="../ink/ink430.xml"/><Relationship Id="rId420" Type="http://schemas.openxmlformats.org/officeDocument/2006/relationships/customXml" Target="../ink/ink523.xml"/><Relationship Id="rId2" Type="http://schemas.openxmlformats.org/officeDocument/2006/relationships/customXml" Target="../ink/ink314.xml"/><Relationship Id="rId29" Type="http://schemas.openxmlformats.org/officeDocument/2006/relationships/image" Target="../media/image322.png"/><Relationship Id="rId255" Type="http://schemas.openxmlformats.org/officeDocument/2006/relationships/image" Target="../media/image435.png"/><Relationship Id="rId276" Type="http://schemas.openxmlformats.org/officeDocument/2006/relationships/customXml" Target="../ink/ink451.xml"/><Relationship Id="rId297" Type="http://schemas.openxmlformats.org/officeDocument/2006/relationships/image" Target="../media/image456.png"/><Relationship Id="rId40" Type="http://schemas.openxmlformats.org/officeDocument/2006/relationships/customXml" Target="../ink/ink333.xml"/><Relationship Id="rId115" Type="http://schemas.openxmlformats.org/officeDocument/2006/relationships/image" Target="../media/image365.png"/><Relationship Id="rId136" Type="http://schemas.openxmlformats.org/officeDocument/2006/relationships/customXml" Target="../ink/ink381.xml"/><Relationship Id="rId157" Type="http://schemas.openxmlformats.org/officeDocument/2006/relationships/image" Target="../media/image386.png"/><Relationship Id="rId178" Type="http://schemas.openxmlformats.org/officeDocument/2006/relationships/customXml" Target="../ink/ink402.xml"/><Relationship Id="rId301" Type="http://schemas.openxmlformats.org/officeDocument/2006/relationships/image" Target="../media/image458.png"/><Relationship Id="rId322" Type="http://schemas.openxmlformats.org/officeDocument/2006/relationships/customXml" Target="../ink/ink474.xml"/><Relationship Id="rId343" Type="http://schemas.openxmlformats.org/officeDocument/2006/relationships/image" Target="../media/image479.png"/><Relationship Id="rId364" Type="http://schemas.openxmlformats.org/officeDocument/2006/relationships/customXml" Target="../ink/ink495.xml"/><Relationship Id="rId61" Type="http://schemas.openxmlformats.org/officeDocument/2006/relationships/image" Target="../media/image338.png"/><Relationship Id="rId82" Type="http://schemas.openxmlformats.org/officeDocument/2006/relationships/customXml" Target="../ink/ink354.xml"/><Relationship Id="rId199" Type="http://schemas.openxmlformats.org/officeDocument/2006/relationships/image" Target="../media/image407.png"/><Relationship Id="rId203" Type="http://schemas.openxmlformats.org/officeDocument/2006/relationships/image" Target="../media/image409.png"/><Relationship Id="rId385" Type="http://schemas.openxmlformats.org/officeDocument/2006/relationships/image" Target="../media/image500.png"/><Relationship Id="rId19" Type="http://schemas.openxmlformats.org/officeDocument/2006/relationships/image" Target="../media/image317.png"/><Relationship Id="rId224" Type="http://schemas.openxmlformats.org/officeDocument/2006/relationships/customXml" Target="../ink/ink425.xml"/><Relationship Id="rId245" Type="http://schemas.openxmlformats.org/officeDocument/2006/relationships/image" Target="../media/image430.png"/><Relationship Id="rId266" Type="http://schemas.openxmlformats.org/officeDocument/2006/relationships/customXml" Target="../ink/ink446.xml"/><Relationship Id="rId287" Type="http://schemas.openxmlformats.org/officeDocument/2006/relationships/image" Target="../media/image451.png"/><Relationship Id="rId410" Type="http://schemas.openxmlformats.org/officeDocument/2006/relationships/customXml" Target="../ink/ink518.xml"/><Relationship Id="rId30" Type="http://schemas.openxmlformats.org/officeDocument/2006/relationships/customXml" Target="../ink/ink328.xml"/><Relationship Id="rId105" Type="http://schemas.openxmlformats.org/officeDocument/2006/relationships/image" Target="../media/image360.png"/><Relationship Id="rId126" Type="http://schemas.openxmlformats.org/officeDocument/2006/relationships/customXml" Target="../ink/ink376.xml"/><Relationship Id="rId147" Type="http://schemas.openxmlformats.org/officeDocument/2006/relationships/image" Target="../media/image381.png"/><Relationship Id="rId168" Type="http://schemas.openxmlformats.org/officeDocument/2006/relationships/customXml" Target="../ink/ink397.xml"/><Relationship Id="rId312" Type="http://schemas.openxmlformats.org/officeDocument/2006/relationships/customXml" Target="../ink/ink469.xml"/><Relationship Id="rId333" Type="http://schemas.openxmlformats.org/officeDocument/2006/relationships/image" Target="../media/image474.png"/><Relationship Id="rId354" Type="http://schemas.openxmlformats.org/officeDocument/2006/relationships/customXml" Target="../ink/ink490.xml"/><Relationship Id="rId51" Type="http://schemas.openxmlformats.org/officeDocument/2006/relationships/image" Target="../media/image333.png"/><Relationship Id="rId72" Type="http://schemas.openxmlformats.org/officeDocument/2006/relationships/customXml" Target="../ink/ink349.xml"/><Relationship Id="rId93" Type="http://schemas.openxmlformats.org/officeDocument/2006/relationships/image" Target="../media/image354.png"/><Relationship Id="rId189" Type="http://schemas.openxmlformats.org/officeDocument/2006/relationships/image" Target="../media/image402.png"/><Relationship Id="rId375" Type="http://schemas.openxmlformats.org/officeDocument/2006/relationships/image" Target="../media/image495.png"/><Relationship Id="rId396" Type="http://schemas.openxmlformats.org/officeDocument/2006/relationships/customXml" Target="../ink/ink511.xml"/><Relationship Id="rId3" Type="http://schemas.openxmlformats.org/officeDocument/2006/relationships/image" Target="../media/image309.png"/><Relationship Id="rId214" Type="http://schemas.openxmlformats.org/officeDocument/2006/relationships/customXml" Target="../ink/ink420.xml"/><Relationship Id="rId235" Type="http://schemas.openxmlformats.org/officeDocument/2006/relationships/image" Target="../media/image425.png"/><Relationship Id="rId256" Type="http://schemas.openxmlformats.org/officeDocument/2006/relationships/customXml" Target="../ink/ink441.xml"/><Relationship Id="rId277" Type="http://schemas.openxmlformats.org/officeDocument/2006/relationships/image" Target="../media/image446.png"/><Relationship Id="rId298" Type="http://schemas.openxmlformats.org/officeDocument/2006/relationships/customXml" Target="../ink/ink462.xml"/><Relationship Id="rId400" Type="http://schemas.openxmlformats.org/officeDocument/2006/relationships/customXml" Target="../ink/ink513.xml"/><Relationship Id="rId421" Type="http://schemas.openxmlformats.org/officeDocument/2006/relationships/image" Target="../media/image518.png"/><Relationship Id="rId116" Type="http://schemas.openxmlformats.org/officeDocument/2006/relationships/customXml" Target="../ink/ink371.xml"/><Relationship Id="rId137" Type="http://schemas.openxmlformats.org/officeDocument/2006/relationships/image" Target="../media/image376.png"/><Relationship Id="rId158" Type="http://schemas.openxmlformats.org/officeDocument/2006/relationships/customXml" Target="../ink/ink392.xml"/><Relationship Id="rId302" Type="http://schemas.openxmlformats.org/officeDocument/2006/relationships/customXml" Target="../ink/ink464.xml"/><Relationship Id="rId323" Type="http://schemas.openxmlformats.org/officeDocument/2006/relationships/image" Target="../media/image469.png"/><Relationship Id="rId344" Type="http://schemas.openxmlformats.org/officeDocument/2006/relationships/customXml" Target="../ink/ink485.xml"/><Relationship Id="rId20" Type="http://schemas.openxmlformats.org/officeDocument/2006/relationships/customXml" Target="../ink/ink323.xml"/><Relationship Id="rId41" Type="http://schemas.openxmlformats.org/officeDocument/2006/relationships/image" Target="../media/image328.png"/><Relationship Id="rId62" Type="http://schemas.openxmlformats.org/officeDocument/2006/relationships/customXml" Target="../ink/ink344.xml"/><Relationship Id="rId83" Type="http://schemas.openxmlformats.org/officeDocument/2006/relationships/image" Target="../media/image349.png"/><Relationship Id="rId179" Type="http://schemas.openxmlformats.org/officeDocument/2006/relationships/image" Target="../media/image397.png"/><Relationship Id="rId365" Type="http://schemas.openxmlformats.org/officeDocument/2006/relationships/image" Target="../media/image490.png"/><Relationship Id="rId386" Type="http://schemas.openxmlformats.org/officeDocument/2006/relationships/customXml" Target="../ink/ink506.xml"/><Relationship Id="rId190" Type="http://schemas.openxmlformats.org/officeDocument/2006/relationships/customXml" Target="../ink/ink408.xml"/><Relationship Id="rId204" Type="http://schemas.openxmlformats.org/officeDocument/2006/relationships/customXml" Target="../ink/ink415.xml"/><Relationship Id="rId225" Type="http://schemas.openxmlformats.org/officeDocument/2006/relationships/image" Target="../media/image420.png"/><Relationship Id="rId246" Type="http://schemas.openxmlformats.org/officeDocument/2006/relationships/customXml" Target="../ink/ink436.xml"/><Relationship Id="rId267" Type="http://schemas.openxmlformats.org/officeDocument/2006/relationships/image" Target="../media/image441.png"/><Relationship Id="rId288" Type="http://schemas.openxmlformats.org/officeDocument/2006/relationships/customXml" Target="../ink/ink457.xml"/><Relationship Id="rId411" Type="http://schemas.openxmlformats.org/officeDocument/2006/relationships/image" Target="../media/image513.png"/><Relationship Id="rId106" Type="http://schemas.openxmlformats.org/officeDocument/2006/relationships/customXml" Target="../ink/ink366.xml"/><Relationship Id="rId127" Type="http://schemas.openxmlformats.org/officeDocument/2006/relationships/image" Target="../media/image371.png"/><Relationship Id="rId313" Type="http://schemas.openxmlformats.org/officeDocument/2006/relationships/image" Target="../media/image464.png"/><Relationship Id="rId10" Type="http://schemas.openxmlformats.org/officeDocument/2006/relationships/customXml" Target="../ink/ink318.xml"/><Relationship Id="rId31" Type="http://schemas.openxmlformats.org/officeDocument/2006/relationships/image" Target="../media/image323.png"/><Relationship Id="rId52" Type="http://schemas.openxmlformats.org/officeDocument/2006/relationships/customXml" Target="../ink/ink339.xml"/><Relationship Id="rId73" Type="http://schemas.openxmlformats.org/officeDocument/2006/relationships/image" Target="../media/image344.png"/><Relationship Id="rId94" Type="http://schemas.openxmlformats.org/officeDocument/2006/relationships/customXml" Target="../ink/ink360.xml"/><Relationship Id="rId148" Type="http://schemas.openxmlformats.org/officeDocument/2006/relationships/customXml" Target="../ink/ink387.xml"/><Relationship Id="rId169" Type="http://schemas.openxmlformats.org/officeDocument/2006/relationships/image" Target="../media/image392.png"/><Relationship Id="rId334" Type="http://schemas.openxmlformats.org/officeDocument/2006/relationships/customXml" Target="../ink/ink480.xml"/><Relationship Id="rId355" Type="http://schemas.openxmlformats.org/officeDocument/2006/relationships/image" Target="../media/image485.png"/><Relationship Id="rId376" Type="http://schemas.openxmlformats.org/officeDocument/2006/relationships/customXml" Target="../ink/ink501.xml"/><Relationship Id="rId397" Type="http://schemas.openxmlformats.org/officeDocument/2006/relationships/image" Target="../media/image506.png"/><Relationship Id="rId4" Type="http://schemas.openxmlformats.org/officeDocument/2006/relationships/customXml" Target="../ink/ink315.xml"/><Relationship Id="rId180" Type="http://schemas.openxmlformats.org/officeDocument/2006/relationships/customXml" Target="../ink/ink403.xml"/><Relationship Id="rId215" Type="http://schemas.openxmlformats.org/officeDocument/2006/relationships/image" Target="../media/image415.png"/><Relationship Id="rId236" Type="http://schemas.openxmlformats.org/officeDocument/2006/relationships/customXml" Target="../ink/ink431.xml"/><Relationship Id="rId257" Type="http://schemas.openxmlformats.org/officeDocument/2006/relationships/image" Target="../media/image436.png"/><Relationship Id="rId278" Type="http://schemas.openxmlformats.org/officeDocument/2006/relationships/customXml" Target="../ink/ink452.xml"/><Relationship Id="rId401" Type="http://schemas.openxmlformats.org/officeDocument/2006/relationships/image" Target="../media/image508.png"/><Relationship Id="rId303" Type="http://schemas.openxmlformats.org/officeDocument/2006/relationships/image" Target="../media/image459.png"/><Relationship Id="rId42" Type="http://schemas.openxmlformats.org/officeDocument/2006/relationships/customXml" Target="../ink/ink334.xml"/><Relationship Id="rId84" Type="http://schemas.openxmlformats.org/officeDocument/2006/relationships/customXml" Target="../ink/ink355.xml"/><Relationship Id="rId138" Type="http://schemas.openxmlformats.org/officeDocument/2006/relationships/customXml" Target="../ink/ink382.xml"/><Relationship Id="rId345" Type="http://schemas.openxmlformats.org/officeDocument/2006/relationships/image" Target="../media/image480.png"/><Relationship Id="rId387" Type="http://schemas.openxmlformats.org/officeDocument/2006/relationships/image" Target="../media/image501.png"/><Relationship Id="rId191" Type="http://schemas.openxmlformats.org/officeDocument/2006/relationships/image" Target="../media/image403.png"/><Relationship Id="rId205" Type="http://schemas.openxmlformats.org/officeDocument/2006/relationships/image" Target="../media/image410.png"/><Relationship Id="rId247" Type="http://schemas.openxmlformats.org/officeDocument/2006/relationships/image" Target="../media/image431.png"/><Relationship Id="rId412" Type="http://schemas.openxmlformats.org/officeDocument/2006/relationships/customXml" Target="../ink/ink519.xml"/><Relationship Id="rId107" Type="http://schemas.openxmlformats.org/officeDocument/2006/relationships/image" Target="../media/image361.png"/><Relationship Id="rId289" Type="http://schemas.openxmlformats.org/officeDocument/2006/relationships/image" Target="../media/image452.png"/><Relationship Id="rId11" Type="http://schemas.openxmlformats.org/officeDocument/2006/relationships/image" Target="../media/image313.png"/><Relationship Id="rId53" Type="http://schemas.openxmlformats.org/officeDocument/2006/relationships/image" Target="../media/image334.png"/><Relationship Id="rId149" Type="http://schemas.openxmlformats.org/officeDocument/2006/relationships/image" Target="../media/image382.png"/><Relationship Id="rId314" Type="http://schemas.openxmlformats.org/officeDocument/2006/relationships/customXml" Target="../ink/ink470.xml"/><Relationship Id="rId356" Type="http://schemas.openxmlformats.org/officeDocument/2006/relationships/customXml" Target="../ink/ink491.xml"/><Relationship Id="rId398" Type="http://schemas.openxmlformats.org/officeDocument/2006/relationships/customXml" Target="../ink/ink512.xml"/><Relationship Id="rId95" Type="http://schemas.openxmlformats.org/officeDocument/2006/relationships/image" Target="../media/image355.png"/><Relationship Id="rId160" Type="http://schemas.openxmlformats.org/officeDocument/2006/relationships/customXml" Target="../ink/ink393.xml"/><Relationship Id="rId216" Type="http://schemas.openxmlformats.org/officeDocument/2006/relationships/customXml" Target="../ink/ink421.xml"/><Relationship Id="rId258" Type="http://schemas.openxmlformats.org/officeDocument/2006/relationships/customXml" Target="../ink/ink442.xml"/><Relationship Id="rId22" Type="http://schemas.openxmlformats.org/officeDocument/2006/relationships/customXml" Target="../ink/ink324.xml"/><Relationship Id="rId64" Type="http://schemas.openxmlformats.org/officeDocument/2006/relationships/customXml" Target="../ink/ink345.xml"/><Relationship Id="rId118" Type="http://schemas.openxmlformats.org/officeDocument/2006/relationships/customXml" Target="../ink/ink372.xml"/><Relationship Id="rId325" Type="http://schemas.openxmlformats.org/officeDocument/2006/relationships/image" Target="../media/image470.png"/><Relationship Id="rId367" Type="http://schemas.openxmlformats.org/officeDocument/2006/relationships/image" Target="../media/image491.png"/><Relationship Id="rId171" Type="http://schemas.openxmlformats.org/officeDocument/2006/relationships/image" Target="../media/image393.png"/><Relationship Id="rId227" Type="http://schemas.openxmlformats.org/officeDocument/2006/relationships/image" Target="../media/image421.png"/><Relationship Id="rId269" Type="http://schemas.openxmlformats.org/officeDocument/2006/relationships/image" Target="../media/image442.png"/><Relationship Id="rId33" Type="http://schemas.openxmlformats.org/officeDocument/2006/relationships/image" Target="../media/image324.png"/><Relationship Id="rId129" Type="http://schemas.openxmlformats.org/officeDocument/2006/relationships/image" Target="../media/image372.png"/><Relationship Id="rId280" Type="http://schemas.openxmlformats.org/officeDocument/2006/relationships/customXml" Target="../ink/ink453.xml"/><Relationship Id="rId336" Type="http://schemas.openxmlformats.org/officeDocument/2006/relationships/customXml" Target="../ink/ink481.xml"/><Relationship Id="rId75" Type="http://schemas.openxmlformats.org/officeDocument/2006/relationships/image" Target="../media/image345.png"/><Relationship Id="rId140" Type="http://schemas.openxmlformats.org/officeDocument/2006/relationships/customXml" Target="../ink/ink383.xml"/><Relationship Id="rId182" Type="http://schemas.openxmlformats.org/officeDocument/2006/relationships/customXml" Target="../ink/ink404.xml"/><Relationship Id="rId378" Type="http://schemas.openxmlformats.org/officeDocument/2006/relationships/customXml" Target="../ink/ink502.xml"/><Relationship Id="rId403" Type="http://schemas.openxmlformats.org/officeDocument/2006/relationships/image" Target="../media/image509.png"/><Relationship Id="rId6" Type="http://schemas.openxmlformats.org/officeDocument/2006/relationships/customXml" Target="../ink/ink316.xml"/><Relationship Id="rId238" Type="http://schemas.openxmlformats.org/officeDocument/2006/relationships/customXml" Target="../ink/ink432.xml"/><Relationship Id="rId291" Type="http://schemas.openxmlformats.org/officeDocument/2006/relationships/image" Target="../media/image453.png"/><Relationship Id="rId305" Type="http://schemas.openxmlformats.org/officeDocument/2006/relationships/image" Target="../media/image460.png"/><Relationship Id="rId347" Type="http://schemas.openxmlformats.org/officeDocument/2006/relationships/image" Target="../media/image481.png"/><Relationship Id="rId44" Type="http://schemas.openxmlformats.org/officeDocument/2006/relationships/customXml" Target="../ink/ink335.xml"/><Relationship Id="rId86" Type="http://schemas.openxmlformats.org/officeDocument/2006/relationships/customXml" Target="../ink/ink356.xml"/><Relationship Id="rId151" Type="http://schemas.openxmlformats.org/officeDocument/2006/relationships/image" Target="../media/image383.png"/><Relationship Id="rId389" Type="http://schemas.openxmlformats.org/officeDocument/2006/relationships/image" Target="../media/image502.png"/><Relationship Id="rId193" Type="http://schemas.openxmlformats.org/officeDocument/2006/relationships/image" Target="../media/image404.png"/><Relationship Id="rId207" Type="http://schemas.openxmlformats.org/officeDocument/2006/relationships/image" Target="../media/image411.png"/><Relationship Id="rId249" Type="http://schemas.openxmlformats.org/officeDocument/2006/relationships/image" Target="../media/image432.png"/><Relationship Id="rId414" Type="http://schemas.openxmlformats.org/officeDocument/2006/relationships/customXml" Target="../ink/ink520.xml"/><Relationship Id="rId13" Type="http://schemas.openxmlformats.org/officeDocument/2006/relationships/image" Target="../media/image314.png"/><Relationship Id="rId109" Type="http://schemas.openxmlformats.org/officeDocument/2006/relationships/image" Target="../media/image362.png"/><Relationship Id="rId260" Type="http://schemas.openxmlformats.org/officeDocument/2006/relationships/customXml" Target="../ink/ink443.xml"/><Relationship Id="rId316" Type="http://schemas.openxmlformats.org/officeDocument/2006/relationships/customXml" Target="../ink/ink471.xml"/><Relationship Id="rId55" Type="http://schemas.openxmlformats.org/officeDocument/2006/relationships/image" Target="../media/image335.png"/><Relationship Id="rId97" Type="http://schemas.openxmlformats.org/officeDocument/2006/relationships/image" Target="../media/image356.png"/><Relationship Id="rId120" Type="http://schemas.openxmlformats.org/officeDocument/2006/relationships/customXml" Target="../ink/ink373.xml"/><Relationship Id="rId358" Type="http://schemas.openxmlformats.org/officeDocument/2006/relationships/customXml" Target="../ink/ink492.xml"/><Relationship Id="rId162" Type="http://schemas.openxmlformats.org/officeDocument/2006/relationships/customXml" Target="../ink/ink394.xml"/><Relationship Id="rId218" Type="http://schemas.openxmlformats.org/officeDocument/2006/relationships/customXml" Target="../ink/ink422.xml"/><Relationship Id="rId271" Type="http://schemas.openxmlformats.org/officeDocument/2006/relationships/image" Target="../media/image443.png"/><Relationship Id="rId24" Type="http://schemas.openxmlformats.org/officeDocument/2006/relationships/customXml" Target="../ink/ink325.xml"/><Relationship Id="rId66" Type="http://schemas.openxmlformats.org/officeDocument/2006/relationships/customXml" Target="../ink/ink346.xml"/><Relationship Id="rId131" Type="http://schemas.openxmlformats.org/officeDocument/2006/relationships/image" Target="../media/image373.png"/><Relationship Id="rId327" Type="http://schemas.openxmlformats.org/officeDocument/2006/relationships/image" Target="../media/image471.png"/><Relationship Id="rId369" Type="http://schemas.openxmlformats.org/officeDocument/2006/relationships/image" Target="../media/image492.png"/><Relationship Id="rId173" Type="http://schemas.openxmlformats.org/officeDocument/2006/relationships/image" Target="../media/image394.png"/><Relationship Id="rId229" Type="http://schemas.openxmlformats.org/officeDocument/2006/relationships/image" Target="../media/image422.png"/><Relationship Id="rId380" Type="http://schemas.openxmlformats.org/officeDocument/2006/relationships/customXml" Target="../ink/ink503.xml"/><Relationship Id="rId240" Type="http://schemas.openxmlformats.org/officeDocument/2006/relationships/customXml" Target="../ink/ink433.xml"/><Relationship Id="rId35" Type="http://schemas.openxmlformats.org/officeDocument/2006/relationships/image" Target="../media/image325.png"/><Relationship Id="rId77" Type="http://schemas.openxmlformats.org/officeDocument/2006/relationships/image" Target="../media/image346.png"/><Relationship Id="rId100" Type="http://schemas.openxmlformats.org/officeDocument/2006/relationships/customXml" Target="../ink/ink363.xml"/><Relationship Id="rId282" Type="http://schemas.openxmlformats.org/officeDocument/2006/relationships/customXml" Target="../ink/ink454.xml"/><Relationship Id="rId338" Type="http://schemas.openxmlformats.org/officeDocument/2006/relationships/customXml" Target="../ink/ink482.xml"/><Relationship Id="rId8" Type="http://schemas.openxmlformats.org/officeDocument/2006/relationships/customXml" Target="../ink/ink317.xml"/><Relationship Id="rId142" Type="http://schemas.openxmlformats.org/officeDocument/2006/relationships/customXml" Target="../ink/ink384.xml"/><Relationship Id="rId184" Type="http://schemas.openxmlformats.org/officeDocument/2006/relationships/customXml" Target="../ink/ink405.xml"/><Relationship Id="rId391" Type="http://schemas.openxmlformats.org/officeDocument/2006/relationships/image" Target="../media/image503.png"/><Relationship Id="rId405" Type="http://schemas.openxmlformats.org/officeDocument/2006/relationships/image" Target="../media/image510.png"/><Relationship Id="rId251" Type="http://schemas.openxmlformats.org/officeDocument/2006/relationships/image" Target="../media/image433.png"/><Relationship Id="rId46" Type="http://schemas.openxmlformats.org/officeDocument/2006/relationships/customXml" Target="../ink/ink336.xml"/><Relationship Id="rId293" Type="http://schemas.openxmlformats.org/officeDocument/2006/relationships/image" Target="../media/image454.png"/><Relationship Id="rId307" Type="http://schemas.openxmlformats.org/officeDocument/2006/relationships/image" Target="../media/image461.png"/><Relationship Id="rId349" Type="http://schemas.openxmlformats.org/officeDocument/2006/relationships/image" Target="../media/image482.png"/><Relationship Id="rId88" Type="http://schemas.openxmlformats.org/officeDocument/2006/relationships/customXml" Target="../ink/ink357.xml"/><Relationship Id="rId111" Type="http://schemas.openxmlformats.org/officeDocument/2006/relationships/image" Target="../media/image363.png"/><Relationship Id="rId153" Type="http://schemas.openxmlformats.org/officeDocument/2006/relationships/image" Target="../media/image384.png"/><Relationship Id="rId195" Type="http://schemas.openxmlformats.org/officeDocument/2006/relationships/image" Target="../media/image405.png"/><Relationship Id="rId209" Type="http://schemas.openxmlformats.org/officeDocument/2006/relationships/image" Target="../media/image412.png"/><Relationship Id="rId360" Type="http://schemas.openxmlformats.org/officeDocument/2006/relationships/customXml" Target="../ink/ink493.xml"/><Relationship Id="rId416" Type="http://schemas.openxmlformats.org/officeDocument/2006/relationships/customXml" Target="../ink/ink521.xml"/><Relationship Id="rId220" Type="http://schemas.openxmlformats.org/officeDocument/2006/relationships/customXml" Target="../ink/ink423.xml"/><Relationship Id="rId15" Type="http://schemas.openxmlformats.org/officeDocument/2006/relationships/image" Target="../media/image315.png"/><Relationship Id="rId57" Type="http://schemas.openxmlformats.org/officeDocument/2006/relationships/image" Target="../media/image336.png"/><Relationship Id="rId262" Type="http://schemas.openxmlformats.org/officeDocument/2006/relationships/customXml" Target="../ink/ink444.xml"/><Relationship Id="rId318" Type="http://schemas.openxmlformats.org/officeDocument/2006/relationships/customXml" Target="../ink/ink472.xml"/><Relationship Id="rId99" Type="http://schemas.openxmlformats.org/officeDocument/2006/relationships/image" Target="../media/image357.png"/><Relationship Id="rId122" Type="http://schemas.openxmlformats.org/officeDocument/2006/relationships/customXml" Target="../ink/ink374.xml"/><Relationship Id="rId164" Type="http://schemas.openxmlformats.org/officeDocument/2006/relationships/customXml" Target="../ink/ink395.xml"/><Relationship Id="rId371" Type="http://schemas.openxmlformats.org/officeDocument/2006/relationships/image" Target="../media/image493.png"/><Relationship Id="rId26" Type="http://schemas.openxmlformats.org/officeDocument/2006/relationships/customXml" Target="../ink/ink326.xml"/><Relationship Id="rId231" Type="http://schemas.openxmlformats.org/officeDocument/2006/relationships/image" Target="../media/image423.png"/><Relationship Id="rId273" Type="http://schemas.openxmlformats.org/officeDocument/2006/relationships/image" Target="../media/image444.png"/><Relationship Id="rId329" Type="http://schemas.openxmlformats.org/officeDocument/2006/relationships/image" Target="../media/image472.png"/><Relationship Id="rId68" Type="http://schemas.openxmlformats.org/officeDocument/2006/relationships/customXml" Target="../ink/ink347.xml"/><Relationship Id="rId133" Type="http://schemas.openxmlformats.org/officeDocument/2006/relationships/image" Target="../media/image374.png"/><Relationship Id="rId175" Type="http://schemas.openxmlformats.org/officeDocument/2006/relationships/image" Target="../media/image395.png"/><Relationship Id="rId340" Type="http://schemas.openxmlformats.org/officeDocument/2006/relationships/customXml" Target="../ink/ink483.xml"/><Relationship Id="rId200" Type="http://schemas.openxmlformats.org/officeDocument/2006/relationships/customXml" Target="../ink/ink413.xml"/><Relationship Id="rId382" Type="http://schemas.openxmlformats.org/officeDocument/2006/relationships/customXml" Target="../ink/ink504.xml"/><Relationship Id="rId242" Type="http://schemas.openxmlformats.org/officeDocument/2006/relationships/customXml" Target="../ink/ink434.xml"/><Relationship Id="rId284" Type="http://schemas.openxmlformats.org/officeDocument/2006/relationships/customXml" Target="../ink/ink455.xml"/><Relationship Id="rId37" Type="http://schemas.openxmlformats.org/officeDocument/2006/relationships/image" Target="../media/image326.png"/><Relationship Id="rId79" Type="http://schemas.openxmlformats.org/officeDocument/2006/relationships/image" Target="../media/image347.png"/><Relationship Id="rId102" Type="http://schemas.openxmlformats.org/officeDocument/2006/relationships/customXml" Target="../ink/ink364.xml"/><Relationship Id="rId144" Type="http://schemas.openxmlformats.org/officeDocument/2006/relationships/customXml" Target="../ink/ink385.xml"/><Relationship Id="rId90" Type="http://schemas.openxmlformats.org/officeDocument/2006/relationships/customXml" Target="../ink/ink358.xml"/><Relationship Id="rId186" Type="http://schemas.openxmlformats.org/officeDocument/2006/relationships/customXml" Target="../ink/ink406.xml"/><Relationship Id="rId351" Type="http://schemas.openxmlformats.org/officeDocument/2006/relationships/image" Target="../media/image483.png"/><Relationship Id="rId393" Type="http://schemas.openxmlformats.org/officeDocument/2006/relationships/image" Target="../media/image504.png"/><Relationship Id="rId407" Type="http://schemas.openxmlformats.org/officeDocument/2006/relationships/image" Target="../media/image511.png"/><Relationship Id="rId211" Type="http://schemas.openxmlformats.org/officeDocument/2006/relationships/image" Target="../media/image413.png"/><Relationship Id="rId253" Type="http://schemas.openxmlformats.org/officeDocument/2006/relationships/image" Target="../media/image434.png"/><Relationship Id="rId295" Type="http://schemas.openxmlformats.org/officeDocument/2006/relationships/image" Target="../media/image455.png"/><Relationship Id="rId309" Type="http://schemas.openxmlformats.org/officeDocument/2006/relationships/image" Target="../media/image462.png"/><Relationship Id="rId48" Type="http://schemas.openxmlformats.org/officeDocument/2006/relationships/customXml" Target="../ink/ink337.xml"/><Relationship Id="rId113" Type="http://schemas.openxmlformats.org/officeDocument/2006/relationships/image" Target="../media/image364.png"/><Relationship Id="rId320" Type="http://schemas.openxmlformats.org/officeDocument/2006/relationships/customXml" Target="../ink/ink473.xml"/><Relationship Id="rId155" Type="http://schemas.openxmlformats.org/officeDocument/2006/relationships/image" Target="../media/image385.png"/><Relationship Id="rId197" Type="http://schemas.openxmlformats.org/officeDocument/2006/relationships/image" Target="../media/image406.png"/><Relationship Id="rId362" Type="http://schemas.openxmlformats.org/officeDocument/2006/relationships/customXml" Target="../ink/ink494.xml"/><Relationship Id="rId418" Type="http://schemas.openxmlformats.org/officeDocument/2006/relationships/customXml" Target="../ink/ink522.xml"/><Relationship Id="rId222" Type="http://schemas.openxmlformats.org/officeDocument/2006/relationships/customXml" Target="../ink/ink424.xml"/><Relationship Id="rId264" Type="http://schemas.openxmlformats.org/officeDocument/2006/relationships/customXml" Target="../ink/ink4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3" y="812910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.NET</a:t>
            </a:r>
          </a:p>
        </p:txBody>
      </p:sp>
      <p:pic>
        <p:nvPicPr>
          <p:cNvPr id="5" name="Picture 4" descr="stairs, hand rail, and abstract object along the wall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3BA5-E57F-C5B9-7A86-1E619066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F182A6-2122-0635-3E45-F32A4F58C8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762156"/>
              </p:ext>
            </p:extLst>
          </p:nvPr>
        </p:nvGraphicFramePr>
        <p:xfrm>
          <a:off x="3959223" y="2108200"/>
          <a:ext cx="4333878" cy="2644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626">
                  <a:extLst>
                    <a:ext uri="{9D8B030D-6E8A-4147-A177-3AD203B41FA5}">
                      <a16:colId xmlns:a16="http://schemas.microsoft.com/office/drawing/2014/main" val="2192932636"/>
                    </a:ext>
                  </a:extLst>
                </a:gridCol>
                <a:gridCol w="1444626">
                  <a:extLst>
                    <a:ext uri="{9D8B030D-6E8A-4147-A177-3AD203B41FA5}">
                      <a16:colId xmlns:a16="http://schemas.microsoft.com/office/drawing/2014/main" val="2918005360"/>
                    </a:ext>
                  </a:extLst>
                </a:gridCol>
                <a:gridCol w="1444626">
                  <a:extLst>
                    <a:ext uri="{9D8B030D-6E8A-4147-A177-3AD203B41FA5}">
                      <a16:colId xmlns:a16="http://schemas.microsoft.com/office/drawing/2014/main" val="258514167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965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47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953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366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38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30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054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35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4C70C-272D-A509-7467-1B784D70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F71F4C4-F86E-C32D-70FD-D3D581BEE676}"/>
              </a:ext>
            </a:extLst>
          </p:cNvPr>
          <p:cNvGrpSpPr/>
          <p:nvPr/>
        </p:nvGrpSpPr>
        <p:grpSpPr>
          <a:xfrm>
            <a:off x="776760" y="2113580"/>
            <a:ext cx="9513720" cy="3843000"/>
            <a:chOff x="776760" y="2113580"/>
            <a:chExt cx="9513720" cy="38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7F77257-8FB4-E6E9-3EF0-4BAF88000DB8}"/>
                    </a:ext>
                  </a:extLst>
                </p14:cNvPr>
                <p14:cNvContentPartPr/>
                <p14:nvPr/>
              </p14:nvContentPartPr>
              <p14:xfrm>
                <a:off x="2202000" y="2136620"/>
                <a:ext cx="124560" cy="11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7F77257-8FB4-E6E9-3EF0-4BAF88000DB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93000" y="2127620"/>
                  <a:ext cx="142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A227A71-7649-C1AA-470F-6BC036A36549}"/>
                    </a:ext>
                  </a:extLst>
                </p14:cNvPr>
                <p14:cNvContentPartPr/>
                <p14:nvPr/>
              </p14:nvContentPartPr>
              <p14:xfrm>
                <a:off x="2840280" y="2549540"/>
                <a:ext cx="206280" cy="196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A227A71-7649-C1AA-470F-6BC036A3654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31280" y="2540540"/>
                  <a:ext cx="2239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4E6A74B-43CC-CED5-68F8-6A8DBFC4CE48}"/>
                    </a:ext>
                  </a:extLst>
                </p14:cNvPr>
                <p14:cNvContentPartPr/>
                <p14:nvPr/>
              </p14:nvContentPartPr>
              <p14:xfrm>
                <a:off x="1213800" y="2460620"/>
                <a:ext cx="270360" cy="316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4E6A74B-43CC-CED5-68F8-6A8DBFC4CE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04800" y="2451620"/>
                  <a:ext cx="2880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78220A7-B8DA-C3CA-D6C0-3315612D0D7C}"/>
                    </a:ext>
                  </a:extLst>
                </p14:cNvPr>
                <p14:cNvContentPartPr/>
                <p14:nvPr/>
              </p14:nvContentPartPr>
              <p14:xfrm>
                <a:off x="1545360" y="2456300"/>
                <a:ext cx="137880" cy="272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78220A7-B8DA-C3CA-D6C0-3315612D0D7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36720" y="2447300"/>
                  <a:ext cx="15552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8F1397F-FA5D-E4C0-8B90-322BC942ED70}"/>
                    </a:ext>
                  </a:extLst>
                </p14:cNvPr>
                <p14:cNvContentPartPr/>
                <p14:nvPr/>
              </p14:nvContentPartPr>
              <p14:xfrm>
                <a:off x="1797000" y="2473220"/>
                <a:ext cx="50760" cy="255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8F1397F-FA5D-E4C0-8B90-322BC942ED7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88360" y="2464580"/>
                  <a:ext cx="684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06DB1A6-BA9B-0E5E-3F25-378C2BC9926A}"/>
                    </a:ext>
                  </a:extLst>
                </p14:cNvPr>
                <p14:cNvContentPartPr/>
                <p14:nvPr/>
              </p14:nvContentPartPr>
              <p14:xfrm>
                <a:off x="2049360" y="2540900"/>
                <a:ext cx="370800" cy="713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06DB1A6-BA9B-0E5E-3F25-378C2BC9926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40720" y="2531900"/>
                  <a:ext cx="38844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4526481-3607-19BA-16BC-3A886D891751}"/>
                    </a:ext>
                  </a:extLst>
                </p14:cNvPr>
                <p14:cNvContentPartPr/>
                <p14:nvPr/>
              </p14:nvContentPartPr>
              <p14:xfrm>
                <a:off x="2320800" y="2509580"/>
                <a:ext cx="54000" cy="215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4526481-3607-19BA-16BC-3A886D89175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12160" y="2500580"/>
                  <a:ext cx="716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7E53A61-7E56-4EE9-92A8-AEA7FF70BBE8}"/>
                    </a:ext>
                  </a:extLst>
                </p14:cNvPr>
                <p14:cNvContentPartPr/>
                <p14:nvPr/>
              </p14:nvContentPartPr>
              <p14:xfrm>
                <a:off x="2537160" y="2543780"/>
                <a:ext cx="217080" cy="214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7E53A61-7E56-4EE9-92A8-AEA7FF70BBE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28160" y="2534780"/>
                  <a:ext cx="2347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11AFDC0-6C11-80B7-3882-517DBB91E485}"/>
                    </a:ext>
                  </a:extLst>
                </p14:cNvPr>
                <p14:cNvContentPartPr/>
                <p14:nvPr/>
              </p14:nvContentPartPr>
              <p14:xfrm>
                <a:off x="776760" y="2796140"/>
                <a:ext cx="2144880" cy="109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11AFDC0-6C11-80B7-3882-517DBB91E48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7760" y="2787500"/>
                  <a:ext cx="21625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6E8F2EF-9C4D-2EC8-EEB7-A909252BBF83}"/>
                    </a:ext>
                  </a:extLst>
                </p14:cNvPr>
                <p14:cNvContentPartPr/>
                <p14:nvPr/>
              </p14:nvContentPartPr>
              <p14:xfrm>
                <a:off x="2678280" y="5330180"/>
                <a:ext cx="559080" cy="260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6E8F2EF-9C4D-2EC8-EEB7-A909252BBF8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69280" y="5321180"/>
                  <a:ext cx="576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9B1328B-9589-5387-5CDD-98AD4A7665F2}"/>
                    </a:ext>
                  </a:extLst>
                </p14:cNvPr>
                <p14:cNvContentPartPr/>
                <p14:nvPr/>
              </p14:nvContentPartPr>
              <p14:xfrm>
                <a:off x="3275880" y="5348540"/>
                <a:ext cx="270360" cy="277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9B1328B-9589-5387-5CDD-98AD4A7665F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66880" y="5339900"/>
                  <a:ext cx="2880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DC5B5F8-B5FD-5D12-ACBE-2B813C6BA575}"/>
                    </a:ext>
                  </a:extLst>
                </p14:cNvPr>
                <p14:cNvContentPartPr/>
                <p14:nvPr/>
              </p14:nvContentPartPr>
              <p14:xfrm>
                <a:off x="3670440" y="5468060"/>
                <a:ext cx="439920" cy="154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DC5B5F8-B5FD-5D12-ACBE-2B813C6BA57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61800" y="5459060"/>
                  <a:ext cx="4575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BFF20A1-EBF1-0511-1266-B4B2CBA581B7}"/>
                    </a:ext>
                  </a:extLst>
                </p14:cNvPr>
                <p14:cNvContentPartPr/>
                <p14:nvPr/>
              </p14:nvContentPartPr>
              <p14:xfrm>
                <a:off x="4152480" y="4937060"/>
                <a:ext cx="279000" cy="670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BFF20A1-EBF1-0511-1266-B4B2CBA581B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43840" y="4928420"/>
                  <a:ext cx="296640" cy="68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EC86CE8-DE8C-781D-5711-D933B9F648C2}"/>
                    </a:ext>
                  </a:extLst>
                </p14:cNvPr>
                <p14:cNvContentPartPr/>
                <p14:nvPr/>
              </p14:nvContentPartPr>
              <p14:xfrm>
                <a:off x="4376400" y="5360420"/>
                <a:ext cx="296640" cy="174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EC86CE8-DE8C-781D-5711-D933B9F648C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67760" y="5351780"/>
                  <a:ext cx="3142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98C8A19-40BF-1DC9-2ED4-CB8AD5E03841}"/>
                    </a:ext>
                  </a:extLst>
                </p14:cNvPr>
                <p14:cNvContentPartPr/>
                <p14:nvPr/>
              </p14:nvContentPartPr>
              <p14:xfrm>
                <a:off x="4760160" y="5277620"/>
                <a:ext cx="120960" cy="322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98C8A19-40BF-1DC9-2ED4-CB8AD5E0384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51160" y="5268620"/>
                  <a:ext cx="1386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E4BEDB0-6A3A-AC63-907D-BA17354B22CE}"/>
                    </a:ext>
                  </a:extLst>
                </p14:cNvPr>
                <p14:cNvContentPartPr/>
                <p14:nvPr/>
              </p14:nvContentPartPr>
              <p14:xfrm>
                <a:off x="4994160" y="5310020"/>
                <a:ext cx="225720" cy="373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E4BEDB0-6A3A-AC63-907D-BA17354B22C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85160" y="5301380"/>
                  <a:ext cx="24336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7DCB74E-805D-5FFF-CC52-3E4C26E04C37}"/>
                    </a:ext>
                  </a:extLst>
                </p14:cNvPr>
                <p14:cNvContentPartPr/>
                <p14:nvPr/>
              </p14:nvContentPartPr>
              <p14:xfrm>
                <a:off x="2766480" y="5762540"/>
                <a:ext cx="2468880" cy="156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7DCB74E-805D-5FFF-CC52-3E4C26E04C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57480" y="5753540"/>
                  <a:ext cx="24865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F70950B-C1B2-5361-2233-F9F26581D76D}"/>
                    </a:ext>
                  </a:extLst>
                </p14:cNvPr>
                <p14:cNvContentPartPr/>
                <p14:nvPr/>
              </p14:nvContentPartPr>
              <p14:xfrm>
                <a:off x="4361640" y="2320580"/>
                <a:ext cx="79560" cy="462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F70950B-C1B2-5361-2233-F9F26581D76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353000" y="2311940"/>
                  <a:ext cx="9720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213C728-3A3F-14E9-CA46-E558B8F807A6}"/>
                    </a:ext>
                  </a:extLst>
                </p14:cNvPr>
                <p14:cNvContentPartPr/>
                <p14:nvPr/>
              </p14:nvContentPartPr>
              <p14:xfrm>
                <a:off x="4435800" y="2258660"/>
                <a:ext cx="158040" cy="82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213C728-3A3F-14E9-CA46-E558B8F807A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26800" y="2250020"/>
                  <a:ext cx="1756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17D91C8-9C64-29A2-4554-B5AB4EC5275E}"/>
                    </a:ext>
                  </a:extLst>
                </p14:cNvPr>
                <p14:cNvContentPartPr/>
                <p14:nvPr/>
              </p14:nvContentPartPr>
              <p14:xfrm>
                <a:off x="4433280" y="2501660"/>
                <a:ext cx="249840" cy="118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17D91C8-9C64-29A2-4554-B5AB4EC5275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24280" y="2493020"/>
                  <a:ext cx="267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1B052A4-5908-2A25-1D4E-469A71586A01}"/>
                    </a:ext>
                  </a:extLst>
                </p14:cNvPr>
                <p14:cNvContentPartPr/>
                <p14:nvPr/>
              </p14:nvContentPartPr>
              <p14:xfrm>
                <a:off x="4753680" y="2628740"/>
                <a:ext cx="287280" cy="267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1B052A4-5908-2A25-1D4E-469A71586A0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45040" y="2620100"/>
                  <a:ext cx="3049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1008085-143B-3BEC-8C0C-9D80C9CA73A1}"/>
                    </a:ext>
                  </a:extLst>
                </p14:cNvPr>
                <p14:cNvContentPartPr/>
                <p14:nvPr/>
              </p14:nvContentPartPr>
              <p14:xfrm>
                <a:off x="5093160" y="2656820"/>
                <a:ext cx="488880" cy="210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1008085-143B-3BEC-8C0C-9D80C9CA73A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84160" y="2648180"/>
                  <a:ext cx="5065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7CFD674-1EDE-B1D4-AE42-80F063A98B57}"/>
                    </a:ext>
                  </a:extLst>
                </p14:cNvPr>
                <p14:cNvContentPartPr/>
                <p14:nvPr/>
              </p14:nvContentPartPr>
              <p14:xfrm>
                <a:off x="5566560" y="2432900"/>
                <a:ext cx="93960" cy="498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7CFD674-1EDE-B1D4-AE42-80F063A98B5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57920" y="2424260"/>
                  <a:ext cx="11160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C82273C-B3F5-0B35-9482-5E5A2FFAB096}"/>
                    </a:ext>
                  </a:extLst>
                </p14:cNvPr>
                <p14:cNvContentPartPr/>
                <p14:nvPr/>
              </p14:nvContentPartPr>
              <p14:xfrm>
                <a:off x="5873640" y="2113580"/>
                <a:ext cx="85320" cy="767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C82273C-B3F5-0B35-9482-5E5A2FFAB09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64640" y="2104940"/>
                  <a:ext cx="102960" cy="7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D6C1361-9C95-A8F2-C601-B1A93521F7C0}"/>
                    </a:ext>
                  </a:extLst>
                </p14:cNvPr>
                <p14:cNvContentPartPr/>
                <p14:nvPr/>
              </p14:nvContentPartPr>
              <p14:xfrm>
                <a:off x="6011160" y="2235980"/>
                <a:ext cx="57240" cy="632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D6C1361-9C95-A8F2-C601-B1A93521F7C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02160" y="2226980"/>
                  <a:ext cx="74880" cy="64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5E254C4-6A8A-2D64-D734-4472DC520653}"/>
                    </a:ext>
                  </a:extLst>
                </p14:cNvPr>
                <p14:cNvContentPartPr/>
                <p14:nvPr/>
              </p14:nvContentPartPr>
              <p14:xfrm>
                <a:off x="6162720" y="2554940"/>
                <a:ext cx="305280" cy="355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5E254C4-6A8A-2D64-D734-4472DC52065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53720" y="2546300"/>
                  <a:ext cx="3229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4ACBFF-F750-8142-1521-9D349577E396}"/>
                    </a:ext>
                  </a:extLst>
                </p14:cNvPr>
                <p14:cNvContentPartPr/>
                <p14:nvPr/>
              </p14:nvContentPartPr>
              <p14:xfrm>
                <a:off x="6384120" y="2613260"/>
                <a:ext cx="213840" cy="364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4ACBFF-F750-8142-1521-9D349577E39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75120" y="2604620"/>
                  <a:ext cx="23148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7A79388-E81D-4EBD-FD8B-521EB5FA9B49}"/>
                    </a:ext>
                  </a:extLst>
                </p14:cNvPr>
                <p14:cNvContentPartPr/>
                <p14:nvPr/>
              </p14:nvContentPartPr>
              <p14:xfrm>
                <a:off x="8088720" y="2502020"/>
                <a:ext cx="736920" cy="507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7A79388-E81D-4EBD-FD8B-521EB5FA9B4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079720" y="2493380"/>
                  <a:ext cx="75456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0B17B6B-946A-B70B-50C5-82AAE6753DE2}"/>
                    </a:ext>
                  </a:extLst>
                </p14:cNvPr>
                <p14:cNvContentPartPr/>
                <p14:nvPr/>
              </p14:nvContentPartPr>
              <p14:xfrm>
                <a:off x="8949840" y="2379260"/>
                <a:ext cx="338040" cy="691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0B17B6B-946A-B70B-50C5-82AAE6753DE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941200" y="2370260"/>
                  <a:ext cx="35568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A1420E3-E4AD-9A35-DEEC-9E8817E0DAC7}"/>
                    </a:ext>
                  </a:extLst>
                </p14:cNvPr>
                <p14:cNvContentPartPr/>
                <p14:nvPr/>
              </p14:nvContentPartPr>
              <p14:xfrm>
                <a:off x="9323520" y="2540180"/>
                <a:ext cx="441360" cy="604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A1420E3-E4AD-9A35-DEEC-9E8817E0DAC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314880" y="2531180"/>
                  <a:ext cx="459000" cy="62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317F4CB-FD14-AA23-6AC9-4A8FDBFE0599}"/>
                    </a:ext>
                  </a:extLst>
                </p14:cNvPr>
                <p14:cNvContentPartPr/>
                <p14:nvPr/>
              </p14:nvContentPartPr>
              <p14:xfrm>
                <a:off x="9276720" y="2287820"/>
                <a:ext cx="590040" cy="207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317F4CB-FD14-AA23-6AC9-4A8FDBFE059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268080" y="2278820"/>
                  <a:ext cx="6076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C7FD6AE-9427-3456-D460-40FF03E9EC57}"/>
                    </a:ext>
                  </a:extLst>
                </p14:cNvPr>
                <p14:cNvContentPartPr/>
                <p14:nvPr/>
              </p14:nvContentPartPr>
              <p14:xfrm>
                <a:off x="5419320" y="3373580"/>
                <a:ext cx="3756960" cy="2292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C7FD6AE-9427-3456-D460-40FF03E9EC5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410320" y="3364940"/>
                  <a:ext cx="3774600" cy="23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BA49158-F252-0EA0-8A90-1AA6CD623F76}"/>
                    </a:ext>
                  </a:extLst>
                </p14:cNvPr>
                <p14:cNvContentPartPr/>
                <p14:nvPr/>
              </p14:nvContentPartPr>
              <p14:xfrm>
                <a:off x="5383680" y="5315780"/>
                <a:ext cx="384480" cy="640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BA49158-F252-0EA0-8A90-1AA6CD623F7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375040" y="5307140"/>
                  <a:ext cx="402120" cy="6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E599748-8315-C1E8-8A6B-E7E7434174F6}"/>
                    </a:ext>
                  </a:extLst>
                </p14:cNvPr>
                <p14:cNvContentPartPr/>
                <p14:nvPr/>
              </p14:nvContentPartPr>
              <p14:xfrm>
                <a:off x="5178120" y="3323900"/>
                <a:ext cx="3343680" cy="1915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E599748-8315-C1E8-8A6B-E7E7434174F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69480" y="3315260"/>
                  <a:ext cx="3361320" cy="19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23F4A33-D2C0-AE08-9DF1-5EA5C4020E4A}"/>
                    </a:ext>
                  </a:extLst>
                </p14:cNvPr>
                <p14:cNvContentPartPr/>
                <p14:nvPr/>
              </p14:nvContentPartPr>
              <p14:xfrm>
                <a:off x="5105040" y="4878020"/>
                <a:ext cx="413640" cy="451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23F4A33-D2C0-AE08-9DF1-5EA5C4020E4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96400" y="4869380"/>
                  <a:ext cx="43128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8890B8D-C3DC-9CC2-B539-D88E0D12AB1E}"/>
                    </a:ext>
                  </a:extLst>
                </p14:cNvPr>
                <p14:cNvContentPartPr/>
                <p14:nvPr/>
              </p14:nvContentPartPr>
              <p14:xfrm>
                <a:off x="4083000" y="3090620"/>
                <a:ext cx="787680" cy="2184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8890B8D-C3DC-9CC2-B539-D88E0D12AB1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074360" y="3081620"/>
                  <a:ext cx="805320" cy="22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763B4DC-88D4-0583-B9F7-C10739DB9941}"/>
                    </a:ext>
                  </a:extLst>
                </p14:cNvPr>
                <p14:cNvContentPartPr/>
                <p14:nvPr/>
              </p14:nvContentPartPr>
              <p14:xfrm>
                <a:off x="4548840" y="3088100"/>
                <a:ext cx="537480" cy="446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763B4DC-88D4-0583-B9F7-C10739DB994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39840" y="3079460"/>
                  <a:ext cx="55512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3A3AC56-2AE9-CD6A-1341-50598E619898}"/>
                    </a:ext>
                  </a:extLst>
                </p14:cNvPr>
                <p14:cNvContentPartPr/>
                <p14:nvPr/>
              </p14:nvContentPartPr>
              <p14:xfrm>
                <a:off x="3253920" y="2648180"/>
                <a:ext cx="1063440" cy="41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3A3AC56-2AE9-CD6A-1341-50598E61989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244920" y="2639540"/>
                  <a:ext cx="10810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72B990E-B165-FAC8-49BA-A21EFAEF97DD}"/>
                    </a:ext>
                  </a:extLst>
                </p14:cNvPr>
                <p14:cNvContentPartPr/>
                <p14:nvPr/>
              </p14:nvContentPartPr>
              <p14:xfrm>
                <a:off x="3012360" y="2423540"/>
                <a:ext cx="470880" cy="653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72B990E-B165-FAC8-49BA-A21EFAEF97D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003360" y="2414900"/>
                  <a:ext cx="488520" cy="67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3BD0501-922A-D399-8154-0DFED7CD37B8}"/>
                    </a:ext>
                  </a:extLst>
                </p14:cNvPr>
                <p14:cNvContentPartPr/>
                <p14:nvPr/>
              </p14:nvContentPartPr>
              <p14:xfrm>
                <a:off x="8310480" y="3055340"/>
                <a:ext cx="1980000" cy="240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3BD0501-922A-D399-8154-0DFED7CD37B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301480" y="3046340"/>
                  <a:ext cx="1997640" cy="25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502CE28-45F9-330A-C6D7-C8FC3101BC07}"/>
                  </a:ext>
                </a:extLst>
              </p14:cNvPr>
              <p14:cNvContentPartPr/>
              <p14:nvPr/>
            </p14:nvContentPartPr>
            <p14:xfrm>
              <a:off x="1675680" y="3041660"/>
              <a:ext cx="13680" cy="2757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502CE28-45F9-330A-C6D7-C8FC3101BC0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666680" y="3032660"/>
                <a:ext cx="3132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76DFF98-848B-4391-6E06-23855896243F}"/>
                  </a:ext>
                </a:extLst>
              </p14:cNvPr>
              <p14:cNvContentPartPr/>
              <p14:nvPr/>
            </p14:nvContentPartPr>
            <p14:xfrm>
              <a:off x="4337160" y="3009980"/>
              <a:ext cx="526320" cy="3880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76DFF98-848B-4391-6E06-23855896243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328160" y="3000980"/>
                <a:ext cx="54396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217BF8E-3076-DD6D-FBD5-341CD2FBB6DC}"/>
                  </a:ext>
                </a:extLst>
              </p14:cNvPr>
              <p14:cNvContentPartPr/>
              <p14:nvPr/>
            </p14:nvContentPartPr>
            <p14:xfrm>
              <a:off x="3732000" y="5956580"/>
              <a:ext cx="893520" cy="5950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217BF8E-3076-DD6D-FBD5-341CD2FBB6D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723360" y="5947580"/>
                <a:ext cx="91116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FA3CD0C-FD0B-0C43-228B-7084ED29790E}"/>
                  </a:ext>
                </a:extLst>
              </p14:cNvPr>
              <p14:cNvContentPartPr/>
              <p14:nvPr/>
            </p14:nvContentPartPr>
            <p14:xfrm>
              <a:off x="1911480" y="4127780"/>
              <a:ext cx="360" cy="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FA3CD0C-FD0B-0C43-228B-7084ED29790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902480" y="411878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23691CF-AD18-6FA8-0B45-D3D964709947}"/>
              </a:ext>
            </a:extLst>
          </p:cNvPr>
          <p:cNvGrpSpPr/>
          <p:nvPr/>
        </p:nvGrpSpPr>
        <p:grpSpPr>
          <a:xfrm>
            <a:off x="9696480" y="3403460"/>
            <a:ext cx="401400" cy="850320"/>
            <a:chOff x="9696480" y="3403460"/>
            <a:chExt cx="4014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B2F9E86-F95C-35BB-5DB5-8E354FAC8728}"/>
                    </a:ext>
                  </a:extLst>
                </p14:cNvPr>
                <p14:cNvContentPartPr/>
                <p14:nvPr/>
              </p14:nvContentPartPr>
              <p14:xfrm>
                <a:off x="9696480" y="3403460"/>
                <a:ext cx="401400" cy="5112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B2F9E86-F95C-35BB-5DB5-8E354FAC872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687480" y="3394460"/>
                  <a:ext cx="41904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159491D-31FB-8C2D-2950-88C7F88D89DA}"/>
                    </a:ext>
                  </a:extLst>
                </p14:cNvPr>
                <p14:cNvContentPartPr/>
                <p14:nvPr/>
              </p14:nvContentPartPr>
              <p14:xfrm>
                <a:off x="10001040" y="3498860"/>
                <a:ext cx="49320" cy="754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159491D-31FB-8C2D-2950-88C7F88D89D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992400" y="3489860"/>
                  <a:ext cx="66960" cy="77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F1CACB5-E84C-9CFB-6AA3-A4AB0B2F97E9}"/>
                  </a:ext>
                </a:extLst>
              </p14:cNvPr>
              <p14:cNvContentPartPr/>
              <p14:nvPr/>
            </p14:nvContentPartPr>
            <p14:xfrm>
              <a:off x="1365360" y="3339740"/>
              <a:ext cx="600840" cy="1339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F1CACB5-E84C-9CFB-6AA3-A4AB0B2F97E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356360" y="3331100"/>
                <a:ext cx="61848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B39A2CA-016E-BE53-A227-CD3DBFC68B1D}"/>
                  </a:ext>
                </a:extLst>
              </p14:cNvPr>
              <p14:cNvContentPartPr/>
              <p14:nvPr/>
            </p14:nvContentPartPr>
            <p14:xfrm>
              <a:off x="4426080" y="3454580"/>
              <a:ext cx="786960" cy="896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B39A2CA-016E-BE53-A227-CD3DBFC68B1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417080" y="3445580"/>
                <a:ext cx="80460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B6C49F5-0F75-824E-7568-649AEEF7E514}"/>
                  </a:ext>
                </a:extLst>
              </p14:cNvPr>
              <p14:cNvContentPartPr/>
              <p14:nvPr/>
            </p14:nvContentPartPr>
            <p14:xfrm>
              <a:off x="3511680" y="6610340"/>
              <a:ext cx="1301400" cy="720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B6C49F5-0F75-824E-7568-649AEEF7E51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502680" y="6601700"/>
                <a:ext cx="131904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67A8F52-90D0-2DE6-A646-DCEC791F3C64}"/>
                  </a:ext>
                </a:extLst>
              </p14:cNvPr>
              <p14:cNvContentPartPr/>
              <p14:nvPr/>
            </p14:nvContentPartPr>
            <p14:xfrm>
              <a:off x="9467880" y="4273580"/>
              <a:ext cx="1299240" cy="1728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67A8F52-90D0-2DE6-A646-DCEC791F3C6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458880" y="4264580"/>
                <a:ext cx="13168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8071087-E74A-45B2-B1FF-C24ECA42E759}"/>
                  </a:ext>
                </a:extLst>
              </p14:cNvPr>
              <p14:cNvContentPartPr/>
              <p14:nvPr/>
            </p14:nvContentPartPr>
            <p14:xfrm>
              <a:off x="1015570" y="4190420"/>
              <a:ext cx="360" cy="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8071087-E74A-45B2-B1FF-C24ECA42E75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06930" y="41817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6AD2847-A3A7-E6A0-C82B-F9716A58AFD3}"/>
                  </a:ext>
                </a:extLst>
              </p14:cNvPr>
              <p14:cNvContentPartPr/>
              <p14:nvPr/>
            </p14:nvContentPartPr>
            <p14:xfrm>
              <a:off x="1854010" y="2146340"/>
              <a:ext cx="360" cy="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6AD2847-A3A7-E6A0-C82B-F9716A58AFD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845010" y="21377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89F1B834-37C6-586B-5BFB-B286074809C4}"/>
                  </a:ext>
                </a:extLst>
              </p14:cNvPr>
              <p14:cNvContentPartPr/>
              <p14:nvPr/>
            </p14:nvContentPartPr>
            <p14:xfrm>
              <a:off x="11201410" y="3092420"/>
              <a:ext cx="360" cy="3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89F1B834-37C6-586B-5BFB-B286074809C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192410" y="308378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4219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A217EE0A-4E94-2ECD-D73E-5983A7F7E196}"/>
                  </a:ext>
                </a:extLst>
              </p14:cNvPr>
              <p14:cNvContentPartPr/>
              <p14:nvPr/>
            </p14:nvContentPartPr>
            <p14:xfrm>
              <a:off x="8547543" y="3385589"/>
              <a:ext cx="350280" cy="9900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A217EE0A-4E94-2ECD-D73E-5983A7F7E1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9903" y="3349589"/>
                <a:ext cx="385920" cy="10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874EF67-D734-BC6F-7925-E507F363505C}"/>
                  </a:ext>
                </a:extLst>
              </p14:cNvPr>
              <p14:cNvContentPartPr/>
              <p14:nvPr/>
            </p14:nvContentPartPr>
            <p14:xfrm>
              <a:off x="6314823" y="3249509"/>
              <a:ext cx="1328400" cy="13953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874EF67-D734-BC6F-7925-E507F36350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97183" y="3213869"/>
                <a:ext cx="1364040" cy="14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06156F00-9B3E-C075-06CF-1C67C0AF5327}"/>
                  </a:ext>
                </a:extLst>
              </p14:cNvPr>
              <p14:cNvContentPartPr/>
              <p14:nvPr/>
            </p14:nvContentPartPr>
            <p14:xfrm>
              <a:off x="2389743" y="2834069"/>
              <a:ext cx="5403600" cy="25538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06156F00-9B3E-C075-06CF-1C67C0AF532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72103" y="2798069"/>
                <a:ext cx="5439240" cy="262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052F1D27-6FC0-D1ED-7F53-BAE7AC0B3531}"/>
                  </a:ext>
                </a:extLst>
              </p14:cNvPr>
              <p14:cNvContentPartPr/>
              <p14:nvPr/>
            </p14:nvContentPartPr>
            <p14:xfrm>
              <a:off x="6289623" y="4817669"/>
              <a:ext cx="3600" cy="2628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052F1D27-6FC0-D1ED-7F53-BAE7AC0B353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80623" y="4808669"/>
                <a:ext cx="212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93CC59F0-D896-79D7-E8F8-37CA8C1695F6}"/>
                  </a:ext>
                </a:extLst>
              </p14:cNvPr>
              <p14:cNvContentPartPr/>
              <p14:nvPr/>
            </p14:nvContentPartPr>
            <p14:xfrm>
              <a:off x="7158663" y="5847269"/>
              <a:ext cx="297000" cy="26856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93CC59F0-D896-79D7-E8F8-37CA8C1695F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50023" y="5838269"/>
                <a:ext cx="31464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1127750-442E-C633-7165-3CBD9802776E}"/>
                  </a:ext>
                </a:extLst>
              </p14:cNvPr>
              <p14:cNvContentPartPr/>
              <p14:nvPr/>
            </p14:nvContentPartPr>
            <p14:xfrm>
              <a:off x="724023" y="576149"/>
              <a:ext cx="2391120" cy="27658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1127750-442E-C633-7165-3CBD9802776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5383" y="567509"/>
                <a:ext cx="2408760" cy="27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F04C587-C6E8-87D6-E908-DE8798EEA919}"/>
                  </a:ext>
                </a:extLst>
              </p14:cNvPr>
              <p14:cNvContentPartPr/>
              <p14:nvPr/>
            </p14:nvContentPartPr>
            <p14:xfrm>
              <a:off x="958383" y="476429"/>
              <a:ext cx="281520" cy="342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F04C587-C6E8-87D6-E908-DE8798EEA9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9383" y="467429"/>
                <a:ext cx="2991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85E52AC-DD79-A0E6-0C07-2A3EFE647EDD}"/>
                  </a:ext>
                </a:extLst>
              </p14:cNvPr>
              <p14:cNvContentPartPr/>
              <p14:nvPr/>
            </p14:nvContentPartPr>
            <p14:xfrm>
              <a:off x="1241343" y="465629"/>
              <a:ext cx="133560" cy="3294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85E52AC-DD79-A0E6-0C07-2A3EFE647ED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32703" y="456629"/>
                <a:ext cx="15120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421C8BC-E69D-B1C6-E14E-48DECB55C0B2}"/>
                  </a:ext>
                </a:extLst>
              </p14:cNvPr>
              <p14:cNvContentPartPr/>
              <p14:nvPr/>
            </p14:nvContentPartPr>
            <p14:xfrm>
              <a:off x="1267983" y="558869"/>
              <a:ext cx="258120" cy="820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421C8BC-E69D-B1C6-E14E-48DECB55C0B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58983" y="549869"/>
                <a:ext cx="27576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41F645E-6494-A4C6-20A0-516180621DE4}"/>
                  </a:ext>
                </a:extLst>
              </p14:cNvPr>
              <p14:cNvContentPartPr/>
              <p14:nvPr/>
            </p14:nvContentPartPr>
            <p14:xfrm>
              <a:off x="1461303" y="555269"/>
              <a:ext cx="138240" cy="2296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41F645E-6494-A4C6-20A0-516180621DE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52303" y="546629"/>
                <a:ext cx="15588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C33B3CD-EAB4-B11E-F2F1-56A7CFC98D27}"/>
                  </a:ext>
                </a:extLst>
              </p14:cNvPr>
              <p14:cNvContentPartPr/>
              <p14:nvPr/>
            </p14:nvContentPartPr>
            <p14:xfrm>
              <a:off x="1670823" y="440429"/>
              <a:ext cx="186120" cy="315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C33B3CD-EAB4-B11E-F2F1-56A7CFC98D2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62183" y="431789"/>
                <a:ext cx="20376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5A27059-0020-9706-FDCF-AFE02E678956}"/>
                  </a:ext>
                </a:extLst>
              </p14:cNvPr>
              <p14:cNvContentPartPr/>
              <p14:nvPr/>
            </p14:nvContentPartPr>
            <p14:xfrm>
              <a:off x="1689183" y="311909"/>
              <a:ext cx="342720" cy="3470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5A27059-0020-9706-FDCF-AFE02E67895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80183" y="302909"/>
                <a:ext cx="36036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8ABDD36-1ED6-F24E-625B-613B2D9CAF68}"/>
                  </a:ext>
                </a:extLst>
              </p14:cNvPr>
              <p14:cNvContentPartPr/>
              <p14:nvPr/>
            </p14:nvContentPartPr>
            <p14:xfrm>
              <a:off x="691983" y="959909"/>
              <a:ext cx="2376720" cy="532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8ABDD36-1ED6-F24E-625B-613B2D9CAF6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82983" y="950909"/>
                <a:ext cx="239436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8419E56-D463-0610-AF3F-93924F015778}"/>
                  </a:ext>
                </a:extLst>
              </p14:cNvPr>
              <p14:cNvContentPartPr/>
              <p14:nvPr/>
            </p14:nvContentPartPr>
            <p14:xfrm>
              <a:off x="653823" y="1256189"/>
              <a:ext cx="2032920" cy="72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8419E56-D463-0610-AF3F-93924F01577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44823" y="1247189"/>
                <a:ext cx="205056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A2F9320-D46E-4BFC-86EE-FD5AB83D6C9C}"/>
                  </a:ext>
                </a:extLst>
              </p14:cNvPr>
              <p14:cNvContentPartPr/>
              <p14:nvPr/>
            </p14:nvContentPartPr>
            <p14:xfrm>
              <a:off x="509823" y="1545989"/>
              <a:ext cx="2522880" cy="2782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A2F9320-D46E-4BFC-86EE-FD5AB83D6C9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1183" y="1537349"/>
                <a:ext cx="254052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3000A2B-8781-AD65-FB32-E9AD5583C5F1}"/>
                  </a:ext>
                </a:extLst>
              </p14:cNvPr>
              <p14:cNvContentPartPr/>
              <p14:nvPr/>
            </p14:nvContentPartPr>
            <p14:xfrm>
              <a:off x="414423" y="1899509"/>
              <a:ext cx="2745720" cy="2264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3000A2B-8781-AD65-FB32-E9AD5583C5F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05783" y="1890509"/>
                <a:ext cx="27633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C05A1D7D-7A0F-D22B-517E-F1EEA9163D7B}"/>
                  </a:ext>
                </a:extLst>
              </p14:cNvPr>
              <p14:cNvContentPartPr/>
              <p14:nvPr/>
            </p14:nvContentPartPr>
            <p14:xfrm>
              <a:off x="2611143" y="3062669"/>
              <a:ext cx="486360" cy="4766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C05A1D7D-7A0F-D22B-517E-F1EEA9163D7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602143" y="3054029"/>
                <a:ext cx="50400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B536AF2-07CE-02CD-C5EA-2D095D3EC597}"/>
                  </a:ext>
                </a:extLst>
              </p14:cNvPr>
              <p14:cNvContentPartPr/>
              <p14:nvPr/>
            </p14:nvContentPartPr>
            <p14:xfrm>
              <a:off x="8779023" y="450509"/>
              <a:ext cx="3068280" cy="29782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B536AF2-07CE-02CD-C5EA-2D095D3EC59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770023" y="441509"/>
                <a:ext cx="3085920" cy="29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73A28AC-F95C-EF69-C0EC-E35FB5449CC3}"/>
                  </a:ext>
                </a:extLst>
              </p14:cNvPr>
              <p14:cNvContentPartPr/>
              <p14:nvPr/>
            </p14:nvContentPartPr>
            <p14:xfrm>
              <a:off x="9063783" y="335669"/>
              <a:ext cx="424440" cy="3258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73A28AC-F95C-EF69-C0EC-E35FB5449CC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054783" y="326669"/>
                <a:ext cx="44208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3A20F5C-A816-E31C-891C-6D4417E70F14}"/>
                  </a:ext>
                </a:extLst>
              </p14:cNvPr>
              <p14:cNvContentPartPr/>
              <p14:nvPr/>
            </p14:nvContentPartPr>
            <p14:xfrm>
              <a:off x="9506223" y="411269"/>
              <a:ext cx="389520" cy="1753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3A20F5C-A816-E31C-891C-6D4417E70F1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497583" y="402629"/>
                <a:ext cx="40716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F2EA52E-D230-78C7-773D-DA9A33F3104D}"/>
                  </a:ext>
                </a:extLst>
              </p14:cNvPr>
              <p14:cNvContentPartPr/>
              <p14:nvPr/>
            </p14:nvContentPartPr>
            <p14:xfrm>
              <a:off x="9759303" y="334949"/>
              <a:ext cx="223920" cy="2980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F2EA52E-D230-78C7-773D-DA9A33F3104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50303" y="326309"/>
                <a:ext cx="24156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0D90C0D-BB9F-E62B-3E20-128AB8175AD6}"/>
                  </a:ext>
                </a:extLst>
              </p14:cNvPr>
              <p14:cNvContentPartPr/>
              <p14:nvPr/>
            </p14:nvContentPartPr>
            <p14:xfrm>
              <a:off x="9939303" y="281309"/>
              <a:ext cx="358920" cy="892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0D90C0D-BB9F-E62B-3E20-128AB8175AD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930303" y="272669"/>
                <a:ext cx="3765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10667DA-26B6-4F33-1C3A-3D972D9B1E49}"/>
                  </a:ext>
                </a:extLst>
              </p14:cNvPr>
              <p14:cNvContentPartPr/>
              <p14:nvPr/>
            </p14:nvContentPartPr>
            <p14:xfrm>
              <a:off x="10267623" y="381749"/>
              <a:ext cx="164160" cy="1688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10667DA-26B6-4F33-1C3A-3D972D9B1E4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258983" y="373109"/>
                <a:ext cx="18180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6226D6BC-7075-8910-AA5C-F8C6182AF1BE}"/>
                  </a:ext>
                </a:extLst>
              </p14:cNvPr>
              <p14:cNvContentPartPr/>
              <p14:nvPr/>
            </p14:nvContentPartPr>
            <p14:xfrm>
              <a:off x="10506663" y="315149"/>
              <a:ext cx="293760" cy="2505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6226D6BC-7075-8910-AA5C-F8C6182AF1B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498023" y="306509"/>
                <a:ext cx="31140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E290D8EE-434E-C29E-1853-58779EBC4B4D}"/>
                  </a:ext>
                </a:extLst>
              </p14:cNvPr>
              <p14:cNvContentPartPr/>
              <p14:nvPr/>
            </p14:nvContentPartPr>
            <p14:xfrm>
              <a:off x="10857663" y="256469"/>
              <a:ext cx="290880" cy="2350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E290D8EE-434E-C29E-1853-58779EBC4B4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849023" y="247829"/>
                <a:ext cx="30852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8D399C3-0BA4-31CC-61FD-9E8EE9687B11}"/>
                  </a:ext>
                </a:extLst>
              </p14:cNvPr>
              <p14:cNvContentPartPr/>
              <p14:nvPr/>
            </p14:nvContentPartPr>
            <p14:xfrm>
              <a:off x="11165463" y="155309"/>
              <a:ext cx="249840" cy="4039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8D399C3-0BA4-31CC-61FD-9E8EE9687B1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156823" y="146669"/>
                <a:ext cx="26748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A65E7BC-F907-FA9E-EB76-201ADB15430E}"/>
                  </a:ext>
                </a:extLst>
              </p14:cNvPr>
              <p14:cNvContentPartPr/>
              <p14:nvPr/>
            </p14:nvContentPartPr>
            <p14:xfrm>
              <a:off x="11259063" y="189509"/>
              <a:ext cx="400320" cy="4683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A65E7BC-F907-FA9E-EB76-201ADB15430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250423" y="180509"/>
                <a:ext cx="41796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9050AC2-8995-5A4E-5337-848D5806074E}"/>
                  </a:ext>
                </a:extLst>
              </p14:cNvPr>
              <p14:cNvContentPartPr/>
              <p14:nvPr/>
            </p14:nvContentPartPr>
            <p14:xfrm>
              <a:off x="10043343" y="103469"/>
              <a:ext cx="145800" cy="7063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9050AC2-8995-5A4E-5337-848D5806074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034703" y="94469"/>
                <a:ext cx="163440" cy="72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7852FFD-A00B-96B9-DFDE-646E33E83207}"/>
                  </a:ext>
                </a:extLst>
              </p14:cNvPr>
              <p14:cNvContentPartPr/>
              <p14:nvPr/>
            </p14:nvContentPartPr>
            <p14:xfrm>
              <a:off x="8988183" y="976109"/>
              <a:ext cx="2542320" cy="500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7852FFD-A00B-96B9-DFDE-646E33E8320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979543" y="967469"/>
                <a:ext cx="255996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1AC8157-2088-7557-EACF-38D69B69C19B}"/>
                  </a:ext>
                </a:extLst>
              </p14:cNvPr>
              <p14:cNvContentPartPr/>
              <p14:nvPr/>
            </p14:nvContentPartPr>
            <p14:xfrm>
              <a:off x="8810343" y="1318829"/>
              <a:ext cx="2800080" cy="817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1AC8157-2088-7557-EACF-38D69B69C19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801703" y="1310189"/>
                <a:ext cx="281772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84AE54A4-58DA-56EC-4416-97C22CB0B601}"/>
                  </a:ext>
                </a:extLst>
              </p14:cNvPr>
              <p14:cNvContentPartPr/>
              <p14:nvPr/>
            </p14:nvContentPartPr>
            <p14:xfrm>
              <a:off x="9016623" y="1661549"/>
              <a:ext cx="2671920" cy="694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84AE54A4-58DA-56EC-4416-97C22CB0B60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007983" y="1652909"/>
                <a:ext cx="26895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4BBD6D1-C5DD-B152-2152-B55F3DAA9820}"/>
                  </a:ext>
                </a:extLst>
              </p14:cNvPr>
              <p14:cNvContentPartPr/>
              <p14:nvPr/>
            </p14:nvContentPartPr>
            <p14:xfrm>
              <a:off x="8740503" y="1952429"/>
              <a:ext cx="2682360" cy="1738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4BBD6D1-C5DD-B152-2152-B55F3DAA982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731863" y="1943789"/>
                <a:ext cx="270000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E984816-0758-245A-42DB-BFA2D6A78E7B}"/>
                  </a:ext>
                </a:extLst>
              </p14:cNvPr>
              <p14:cNvContentPartPr/>
              <p14:nvPr/>
            </p14:nvContentPartPr>
            <p14:xfrm>
              <a:off x="9001143" y="2389829"/>
              <a:ext cx="2525040" cy="1728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E984816-0758-245A-42DB-BFA2D6A78E7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992143" y="2381189"/>
                <a:ext cx="25426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ED4B05C-CBC8-FB5F-3E38-437225A0D7BF}"/>
                  </a:ext>
                </a:extLst>
              </p14:cNvPr>
              <p14:cNvContentPartPr/>
              <p14:nvPr/>
            </p14:nvContentPartPr>
            <p14:xfrm>
              <a:off x="8831943" y="2532749"/>
              <a:ext cx="2383920" cy="525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ED4B05C-CBC8-FB5F-3E38-437225A0D7B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822943" y="2523749"/>
                <a:ext cx="240156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E8912EC-23E4-A073-EC1F-D9BA1296CD2C}"/>
                  </a:ext>
                </a:extLst>
              </p14:cNvPr>
              <p14:cNvContentPartPr/>
              <p14:nvPr/>
            </p14:nvContentPartPr>
            <p14:xfrm>
              <a:off x="9056223" y="2712389"/>
              <a:ext cx="1894320" cy="536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E8912EC-23E4-A073-EC1F-D9BA1296CD2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047223" y="2703749"/>
                <a:ext cx="191196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081DADD8-F388-F864-AFFD-40394929A729}"/>
                  </a:ext>
                </a:extLst>
              </p14:cNvPr>
              <p14:cNvContentPartPr/>
              <p14:nvPr/>
            </p14:nvContentPartPr>
            <p14:xfrm>
              <a:off x="8845983" y="2924789"/>
              <a:ext cx="2552040" cy="619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081DADD8-F388-F864-AFFD-40394929A72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837343" y="2915789"/>
                <a:ext cx="25696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8684778-0587-E37F-B247-E44A8B435F4C}"/>
                  </a:ext>
                </a:extLst>
              </p14:cNvPr>
              <p14:cNvContentPartPr/>
              <p14:nvPr/>
            </p14:nvContentPartPr>
            <p14:xfrm>
              <a:off x="9136143" y="3074909"/>
              <a:ext cx="1164600" cy="9828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8684778-0587-E37F-B247-E44A8B435F4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127143" y="3065909"/>
                <a:ext cx="118224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CDFC6E1-1A57-38AF-3746-F1DA12C04B3A}"/>
                  </a:ext>
                </a:extLst>
              </p14:cNvPr>
              <p14:cNvContentPartPr/>
              <p14:nvPr/>
            </p14:nvContentPartPr>
            <p14:xfrm>
              <a:off x="8887383" y="3266429"/>
              <a:ext cx="212760" cy="3470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CDFC6E1-1A57-38AF-3746-F1DA12C04B3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878743" y="3257429"/>
                <a:ext cx="2304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1A897BE-6F47-75CF-2440-0879FF9FF24F}"/>
                  </a:ext>
                </a:extLst>
              </p14:cNvPr>
              <p14:cNvContentPartPr/>
              <p14:nvPr/>
            </p14:nvContentPartPr>
            <p14:xfrm>
              <a:off x="4876983" y="82589"/>
              <a:ext cx="229680" cy="4950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1A897BE-6F47-75CF-2440-0879FF9FF24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868343" y="73589"/>
                <a:ext cx="24732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EA8B5B2-C26D-AF92-4D1E-917C368FD392}"/>
                  </a:ext>
                </a:extLst>
              </p14:cNvPr>
              <p14:cNvContentPartPr/>
              <p14:nvPr/>
            </p14:nvContentPartPr>
            <p14:xfrm>
              <a:off x="5236263" y="346109"/>
              <a:ext cx="157320" cy="217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EA8B5B2-C26D-AF92-4D1E-917C368FD39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227263" y="337469"/>
                <a:ext cx="1749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BD70A19-4D70-DE10-6973-EB4C52442602}"/>
                  </a:ext>
                </a:extLst>
              </p14:cNvPr>
              <p14:cNvContentPartPr/>
              <p14:nvPr/>
            </p14:nvContentPartPr>
            <p14:xfrm>
              <a:off x="5388543" y="421709"/>
              <a:ext cx="172080" cy="1702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BD70A19-4D70-DE10-6973-EB4C5244260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379903" y="412709"/>
                <a:ext cx="18972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6A836BE-2E29-DD73-03FA-D86A572C7A75}"/>
                  </a:ext>
                </a:extLst>
              </p14:cNvPr>
              <p14:cNvContentPartPr/>
              <p14:nvPr/>
            </p14:nvContentPartPr>
            <p14:xfrm>
              <a:off x="5681943" y="111389"/>
              <a:ext cx="241560" cy="4723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6A836BE-2E29-DD73-03FA-D86A572C7A7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673303" y="102749"/>
                <a:ext cx="25920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E77B112-A5AB-4EE8-8220-17A62815E81D}"/>
                  </a:ext>
                </a:extLst>
              </p14:cNvPr>
              <p14:cNvContentPartPr/>
              <p14:nvPr/>
            </p14:nvContentPartPr>
            <p14:xfrm>
              <a:off x="5973543" y="377789"/>
              <a:ext cx="276120" cy="1926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E77B112-A5AB-4EE8-8220-17A62815E81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964903" y="369149"/>
                <a:ext cx="29376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2C92C93-C006-0D9C-0F52-E86640A222D2}"/>
                  </a:ext>
                </a:extLst>
              </p14:cNvPr>
              <p14:cNvContentPartPr/>
              <p14:nvPr/>
            </p14:nvContentPartPr>
            <p14:xfrm>
              <a:off x="6231663" y="100229"/>
              <a:ext cx="150120" cy="4640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2C92C93-C006-0D9C-0F52-E86640A222D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223023" y="91229"/>
                <a:ext cx="16776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D344ACA-834A-FA2E-5F92-0044645A76F8}"/>
                  </a:ext>
                </a:extLst>
              </p14:cNvPr>
              <p14:cNvContentPartPr/>
              <p14:nvPr/>
            </p14:nvContentPartPr>
            <p14:xfrm>
              <a:off x="6144903" y="215789"/>
              <a:ext cx="229320" cy="504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D344ACA-834A-FA2E-5F92-0044645A76F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135903" y="207149"/>
                <a:ext cx="24696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623494C-4572-65C3-50EC-D5BDAD1909BD}"/>
                  </a:ext>
                </a:extLst>
              </p14:cNvPr>
              <p14:cNvContentPartPr/>
              <p14:nvPr/>
            </p14:nvContentPartPr>
            <p14:xfrm>
              <a:off x="6421743" y="336749"/>
              <a:ext cx="194400" cy="2372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623494C-4572-65C3-50EC-D5BDAD1909B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413103" y="327749"/>
                <a:ext cx="21204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BC35D00-ED11-86A7-3041-957B847EF704}"/>
                  </a:ext>
                </a:extLst>
              </p14:cNvPr>
              <p14:cNvContentPartPr/>
              <p14:nvPr/>
            </p14:nvContentPartPr>
            <p14:xfrm>
              <a:off x="5852943" y="356909"/>
              <a:ext cx="173160" cy="2397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BC35D00-ED11-86A7-3041-957B847EF70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844303" y="347909"/>
                <a:ext cx="19080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34A5012-9B82-46CC-2DC1-F4BBCA29BABA}"/>
                  </a:ext>
                </a:extLst>
              </p14:cNvPr>
              <p14:cNvContentPartPr/>
              <p14:nvPr/>
            </p14:nvContentPartPr>
            <p14:xfrm>
              <a:off x="4388463" y="588749"/>
              <a:ext cx="3037680" cy="34304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34A5012-9B82-46CC-2DC1-F4BBCA29BAB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379463" y="579749"/>
                <a:ext cx="3055320" cy="344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374480F-0996-F233-D3AA-ED6D4CEF9EF3}"/>
                  </a:ext>
                </a:extLst>
              </p14:cNvPr>
              <p14:cNvContentPartPr/>
              <p14:nvPr/>
            </p14:nvContentPartPr>
            <p14:xfrm>
              <a:off x="4448583" y="899789"/>
              <a:ext cx="2422080" cy="3463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374480F-0996-F233-D3AA-ED6D4CEF9EF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439583" y="891149"/>
                <a:ext cx="243972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8BD6348-5FD5-1238-E7ED-A6FD0396A161}"/>
                  </a:ext>
                </a:extLst>
              </p14:cNvPr>
              <p14:cNvContentPartPr/>
              <p14:nvPr/>
            </p14:nvContentPartPr>
            <p14:xfrm>
              <a:off x="4565223" y="1250429"/>
              <a:ext cx="2427120" cy="2858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8BD6348-5FD5-1238-E7ED-A6FD0396A16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556583" y="1241429"/>
                <a:ext cx="244476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E586056-45A0-3CFC-2873-153E3B7C78EE}"/>
                  </a:ext>
                </a:extLst>
              </p14:cNvPr>
              <p14:cNvContentPartPr/>
              <p14:nvPr/>
            </p14:nvContentPartPr>
            <p14:xfrm>
              <a:off x="4543983" y="1732829"/>
              <a:ext cx="2265840" cy="1119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E586056-45A0-3CFC-2873-153E3B7C78E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535343" y="1724189"/>
                <a:ext cx="228348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08FD3DC-BAE2-EF6D-7BC1-C96279051A39}"/>
                  </a:ext>
                </a:extLst>
              </p14:cNvPr>
              <p14:cNvContentPartPr/>
              <p14:nvPr/>
            </p14:nvContentPartPr>
            <p14:xfrm>
              <a:off x="4891383" y="2067629"/>
              <a:ext cx="2068560" cy="2008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08FD3DC-BAE2-EF6D-7BC1-C96279051A3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882743" y="2058629"/>
                <a:ext cx="208620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C9CDEB1-E4DC-5D29-2F7E-5C7AAB4C294C}"/>
                  </a:ext>
                </a:extLst>
              </p14:cNvPr>
              <p14:cNvContentPartPr/>
              <p14:nvPr/>
            </p14:nvContentPartPr>
            <p14:xfrm>
              <a:off x="4697703" y="2369669"/>
              <a:ext cx="1839240" cy="712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4C9CDEB1-E4DC-5D29-2F7E-5C7AAB4C294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689063" y="2361029"/>
                <a:ext cx="1856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4B69029-7CF7-C5C3-364E-71949D4F6371}"/>
                  </a:ext>
                </a:extLst>
              </p14:cNvPr>
              <p14:cNvContentPartPr/>
              <p14:nvPr/>
            </p14:nvContentPartPr>
            <p14:xfrm>
              <a:off x="4581783" y="2568389"/>
              <a:ext cx="2605680" cy="2440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4B69029-7CF7-C5C3-364E-71949D4F637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573143" y="2559749"/>
                <a:ext cx="26233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8D5E253-8EE5-0FA6-3623-F348B9D827B4}"/>
                  </a:ext>
                </a:extLst>
              </p14:cNvPr>
              <p14:cNvContentPartPr/>
              <p14:nvPr/>
            </p14:nvContentPartPr>
            <p14:xfrm>
              <a:off x="4721103" y="2761349"/>
              <a:ext cx="2413440" cy="2224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8D5E253-8EE5-0FA6-3623-F348B9D827B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712103" y="2752709"/>
                <a:ext cx="243108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EB83765-2489-4AB6-45F2-AA511E8ED1B6}"/>
                  </a:ext>
                </a:extLst>
              </p14:cNvPr>
              <p14:cNvContentPartPr/>
              <p14:nvPr/>
            </p14:nvContentPartPr>
            <p14:xfrm>
              <a:off x="4253103" y="3095429"/>
              <a:ext cx="2806920" cy="694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EB83765-2489-4AB6-45F2-AA511E8ED1B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244103" y="3086789"/>
                <a:ext cx="28245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DD02462-31B3-2DAD-B6CA-55E534070F08}"/>
                  </a:ext>
                </a:extLst>
              </p14:cNvPr>
              <p14:cNvContentPartPr/>
              <p14:nvPr/>
            </p14:nvContentPartPr>
            <p14:xfrm>
              <a:off x="4409703" y="3082469"/>
              <a:ext cx="2881440" cy="1400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DD02462-31B3-2DAD-B6CA-55E534070F0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400703" y="3073469"/>
                <a:ext cx="289908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D8A616A-DD8B-71AF-FFBE-AEF539615757}"/>
                  </a:ext>
                </a:extLst>
              </p14:cNvPr>
              <p14:cNvContentPartPr/>
              <p14:nvPr/>
            </p14:nvContentPartPr>
            <p14:xfrm>
              <a:off x="4305303" y="3356429"/>
              <a:ext cx="2750400" cy="878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D8A616A-DD8B-71AF-FFBE-AEF53961575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296663" y="3347429"/>
                <a:ext cx="276804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51C499D-29A4-21F5-6E23-0E9085B30886}"/>
                  </a:ext>
                </a:extLst>
              </p14:cNvPr>
              <p14:cNvContentPartPr/>
              <p14:nvPr/>
            </p14:nvContentPartPr>
            <p14:xfrm>
              <a:off x="4391343" y="3623189"/>
              <a:ext cx="1960920" cy="5173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51C499D-29A4-21F5-6E23-0E9085B3088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382343" y="3614549"/>
                <a:ext cx="197856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FB4DA4DE-41A6-448F-BE0E-98CCE1947DA9}"/>
                  </a:ext>
                </a:extLst>
              </p14:cNvPr>
              <p14:cNvContentPartPr/>
              <p14:nvPr/>
            </p14:nvContentPartPr>
            <p14:xfrm>
              <a:off x="6387183" y="3465509"/>
              <a:ext cx="427320" cy="3769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FB4DA4DE-41A6-448F-BE0E-98CCE1947DA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378543" y="3456869"/>
                <a:ext cx="44496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A29080FA-7665-FC25-1B70-B39EC93914CA}"/>
                  </a:ext>
                </a:extLst>
              </p14:cNvPr>
              <p14:cNvContentPartPr/>
              <p14:nvPr/>
            </p14:nvContentPartPr>
            <p14:xfrm>
              <a:off x="6613623" y="558869"/>
              <a:ext cx="62280" cy="310464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A29080FA-7665-FC25-1B70-B39EC93914C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604623" y="550229"/>
                <a:ext cx="79920" cy="31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6970262B-F081-BF49-9CE1-B1EFAADF228E}"/>
                  </a:ext>
                </a:extLst>
              </p14:cNvPr>
              <p14:cNvContentPartPr/>
              <p14:nvPr/>
            </p14:nvContentPartPr>
            <p14:xfrm>
              <a:off x="6691743" y="852269"/>
              <a:ext cx="38880" cy="1080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6970262B-F081-BF49-9CE1-B1EFAADF228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683103" y="843269"/>
                <a:ext cx="5652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1E37E10D-A4D6-E337-7B2B-E3771B001A39}"/>
                  </a:ext>
                </a:extLst>
              </p14:cNvPr>
              <p14:cNvContentPartPr/>
              <p14:nvPr/>
            </p14:nvContentPartPr>
            <p14:xfrm>
              <a:off x="6741423" y="694589"/>
              <a:ext cx="39240" cy="7128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1E37E10D-A4D6-E337-7B2B-E3771B001A3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732783" y="685949"/>
                <a:ext cx="56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C0126E32-6F45-47C9-08AF-E8FFA84EE059}"/>
                  </a:ext>
                </a:extLst>
              </p14:cNvPr>
              <p14:cNvContentPartPr/>
              <p14:nvPr/>
            </p14:nvContentPartPr>
            <p14:xfrm>
              <a:off x="6933303" y="1122269"/>
              <a:ext cx="9000" cy="3384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C0126E32-6F45-47C9-08AF-E8FFA84EE05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924303" y="1113629"/>
                <a:ext cx="266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516F0164-9CF4-60A3-21AC-FB603791C87D}"/>
                  </a:ext>
                </a:extLst>
              </p14:cNvPr>
              <p14:cNvContentPartPr/>
              <p14:nvPr/>
            </p14:nvContentPartPr>
            <p14:xfrm>
              <a:off x="6977943" y="2083829"/>
              <a:ext cx="92880" cy="561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516F0164-9CF4-60A3-21AC-FB603791C87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968943" y="2074829"/>
                <a:ext cx="11052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285E5F26-83F2-C646-4038-592D3705A37B}"/>
                  </a:ext>
                </a:extLst>
              </p14:cNvPr>
              <p14:cNvContentPartPr/>
              <p14:nvPr/>
            </p14:nvContentPartPr>
            <p14:xfrm>
              <a:off x="6088023" y="3595469"/>
              <a:ext cx="486360" cy="8985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285E5F26-83F2-C646-4038-592D3705A37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079023" y="3586829"/>
                <a:ext cx="504000" cy="9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A9A8FFC8-F397-0E77-60B4-FD59F2774AC4}"/>
                  </a:ext>
                </a:extLst>
              </p14:cNvPr>
              <p14:cNvContentPartPr/>
              <p14:nvPr/>
            </p14:nvContentPartPr>
            <p14:xfrm>
              <a:off x="6899463" y="4118549"/>
              <a:ext cx="320760" cy="3916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A9A8FFC8-F397-0E77-60B4-FD59F2774AC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890823" y="4109909"/>
                <a:ext cx="33840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F6D3FAA3-671D-B66D-4366-CE8DFD657F97}"/>
                  </a:ext>
                </a:extLst>
              </p14:cNvPr>
              <p14:cNvContentPartPr/>
              <p14:nvPr/>
            </p14:nvContentPartPr>
            <p14:xfrm>
              <a:off x="7427583" y="4012349"/>
              <a:ext cx="247680" cy="4168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F6D3FAA3-671D-B66D-4366-CE8DFD657F9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418943" y="4003349"/>
                <a:ext cx="26532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E1A1318B-24C2-45F1-4323-BC6471DB3E89}"/>
                  </a:ext>
                </a:extLst>
              </p14:cNvPr>
              <p14:cNvContentPartPr/>
              <p14:nvPr/>
            </p14:nvContentPartPr>
            <p14:xfrm>
              <a:off x="7777863" y="3652349"/>
              <a:ext cx="324360" cy="8071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E1A1318B-24C2-45F1-4323-BC6471DB3E89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769223" y="3643349"/>
                <a:ext cx="342000" cy="82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90EB8E97-A143-BAF2-1071-0929C40D8BB7}"/>
                  </a:ext>
                </a:extLst>
              </p14:cNvPr>
              <p14:cNvContentPartPr/>
              <p14:nvPr/>
            </p14:nvContentPartPr>
            <p14:xfrm>
              <a:off x="8008623" y="4116749"/>
              <a:ext cx="289800" cy="1825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90EB8E97-A143-BAF2-1071-0929C40D8BB7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999623" y="4108109"/>
                <a:ext cx="30744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1ABD231-3514-E840-DB0F-FD5BA422A2C6}"/>
                  </a:ext>
                </a:extLst>
              </p14:cNvPr>
              <p14:cNvContentPartPr/>
              <p14:nvPr/>
            </p14:nvContentPartPr>
            <p14:xfrm>
              <a:off x="8389143" y="4106669"/>
              <a:ext cx="62640" cy="2541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1ABD231-3514-E840-DB0F-FD5BA422A2C6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380143" y="4098029"/>
                <a:ext cx="8028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732E235-84C0-A28D-72A5-6A883F6A32D6}"/>
                  </a:ext>
                </a:extLst>
              </p14:cNvPr>
              <p14:cNvContentPartPr/>
              <p14:nvPr/>
            </p14:nvContentPartPr>
            <p14:xfrm>
              <a:off x="8556543" y="4140869"/>
              <a:ext cx="134280" cy="4197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732E235-84C0-A28D-72A5-6A883F6A32D6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547903" y="4132229"/>
                <a:ext cx="15192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F8EB3FC9-3DE5-C9B9-440A-3D8E3BE4AF72}"/>
                  </a:ext>
                </a:extLst>
              </p14:cNvPr>
              <p14:cNvContentPartPr/>
              <p14:nvPr/>
            </p14:nvContentPartPr>
            <p14:xfrm>
              <a:off x="6885063" y="4722989"/>
              <a:ext cx="272160" cy="2469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F8EB3FC9-3DE5-C9B9-440A-3D8E3BE4AF7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876423" y="4713989"/>
                <a:ext cx="28980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DBD6B483-87AE-1121-38CA-12EE2595161F}"/>
                  </a:ext>
                </a:extLst>
              </p14:cNvPr>
              <p14:cNvContentPartPr/>
              <p14:nvPr/>
            </p14:nvContentPartPr>
            <p14:xfrm>
              <a:off x="7201503" y="4671509"/>
              <a:ext cx="39960" cy="3445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DBD6B483-87AE-1121-38CA-12EE2595161F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192863" y="4662509"/>
                <a:ext cx="5760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70F02852-007D-2FF3-C7B0-179933C09DA9}"/>
                  </a:ext>
                </a:extLst>
              </p14:cNvPr>
              <p14:cNvContentPartPr/>
              <p14:nvPr/>
            </p14:nvContentPartPr>
            <p14:xfrm>
              <a:off x="7155783" y="4772309"/>
              <a:ext cx="163440" cy="3744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70F02852-007D-2FF3-C7B0-179933C09DA9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147143" y="4763309"/>
                <a:ext cx="18108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4190DCD-D4EE-B31B-50EE-E334ED708539}"/>
                  </a:ext>
                </a:extLst>
              </p14:cNvPr>
              <p14:cNvContentPartPr/>
              <p14:nvPr/>
            </p14:nvContentPartPr>
            <p14:xfrm>
              <a:off x="7310223" y="4850429"/>
              <a:ext cx="107280" cy="1404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4190DCD-D4EE-B31B-50EE-E334ED70853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301583" y="4841429"/>
                <a:ext cx="1249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ED1775AF-FF20-4FD6-09F6-8826220EBF96}"/>
                  </a:ext>
                </a:extLst>
              </p14:cNvPr>
              <p14:cNvContentPartPr/>
              <p14:nvPr/>
            </p14:nvContentPartPr>
            <p14:xfrm>
              <a:off x="7489863" y="4769789"/>
              <a:ext cx="78480" cy="1972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ED1775AF-FF20-4FD6-09F6-8826220EBF96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480863" y="4760789"/>
                <a:ext cx="9612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2498A8DB-64EC-DCA7-8F57-A542A6C09831}"/>
                  </a:ext>
                </a:extLst>
              </p14:cNvPr>
              <p14:cNvContentPartPr/>
              <p14:nvPr/>
            </p14:nvContentPartPr>
            <p14:xfrm>
              <a:off x="7540263" y="4813349"/>
              <a:ext cx="153360" cy="1954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2498A8DB-64EC-DCA7-8F57-A542A6C09831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531263" y="4804709"/>
                <a:ext cx="17100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A65DC80A-B335-E282-B425-0EC8C5B45924}"/>
                  </a:ext>
                </a:extLst>
              </p14:cNvPr>
              <p14:cNvContentPartPr/>
              <p14:nvPr/>
            </p14:nvContentPartPr>
            <p14:xfrm>
              <a:off x="7620903" y="4495109"/>
              <a:ext cx="164160" cy="184284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A65DC80A-B335-E282-B425-0EC8C5B4592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612263" y="4486109"/>
                <a:ext cx="181800" cy="18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80C8100C-C805-232F-ECCD-98E0C215B4EA}"/>
                  </a:ext>
                </a:extLst>
              </p14:cNvPr>
              <p14:cNvContentPartPr/>
              <p14:nvPr/>
            </p14:nvContentPartPr>
            <p14:xfrm>
              <a:off x="7835103" y="4674749"/>
              <a:ext cx="140760" cy="31032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80C8100C-C805-232F-ECCD-98E0C215B4EA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826463" y="4665749"/>
                <a:ext cx="15840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48083CFA-43F0-5EDF-6F80-8D4EF958094A}"/>
                  </a:ext>
                </a:extLst>
              </p14:cNvPr>
              <p14:cNvContentPartPr/>
              <p14:nvPr/>
            </p14:nvContentPartPr>
            <p14:xfrm>
              <a:off x="8014743" y="4830629"/>
              <a:ext cx="109080" cy="16308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48083CFA-43F0-5EDF-6F80-8D4EF958094A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005743" y="4821989"/>
                <a:ext cx="12672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5CD161CE-602D-D34F-20D9-03AD726D12D4}"/>
                  </a:ext>
                </a:extLst>
              </p14:cNvPr>
              <p14:cNvContentPartPr/>
              <p14:nvPr/>
            </p14:nvContentPartPr>
            <p14:xfrm>
              <a:off x="8105103" y="4772309"/>
              <a:ext cx="109440" cy="2106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5CD161CE-602D-D34F-20D9-03AD726D12D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096103" y="4763309"/>
                <a:ext cx="12708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47E0B23-AF28-5B9C-D9E4-B13EDEE6F64F}"/>
                  </a:ext>
                </a:extLst>
              </p14:cNvPr>
              <p14:cNvContentPartPr/>
              <p14:nvPr/>
            </p14:nvContentPartPr>
            <p14:xfrm>
              <a:off x="8229303" y="4642709"/>
              <a:ext cx="69840" cy="2476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47E0B23-AF28-5B9C-D9E4-B13EDEE6F64F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220663" y="4634069"/>
                <a:ext cx="8748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61BB579C-387F-CB31-3696-F1EAD55C95E9}"/>
                  </a:ext>
                </a:extLst>
              </p14:cNvPr>
              <p14:cNvContentPartPr/>
              <p14:nvPr/>
            </p14:nvContentPartPr>
            <p14:xfrm>
              <a:off x="8295183" y="4375229"/>
              <a:ext cx="160560" cy="17118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61BB579C-387F-CB31-3696-F1EAD55C95E9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286183" y="4366589"/>
                <a:ext cx="178200" cy="172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D416C895-ABCA-5924-AE95-0DB67D361EC7}"/>
                  </a:ext>
                </a:extLst>
              </p14:cNvPr>
              <p14:cNvContentPartPr/>
              <p14:nvPr/>
            </p14:nvContentPartPr>
            <p14:xfrm>
              <a:off x="8558703" y="4510949"/>
              <a:ext cx="124920" cy="2959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D416C895-ABCA-5924-AE95-0DB67D361EC7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550063" y="4501949"/>
                <a:ext cx="14256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E9960903-759C-9695-0EC4-15D94053F451}"/>
                  </a:ext>
                </a:extLst>
              </p14:cNvPr>
              <p14:cNvContentPartPr/>
              <p14:nvPr/>
            </p14:nvContentPartPr>
            <p14:xfrm>
              <a:off x="8757063" y="4665749"/>
              <a:ext cx="119880" cy="1256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E9960903-759C-9695-0EC4-15D94053F451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748063" y="4656749"/>
                <a:ext cx="13752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0CE4F4EB-EEA3-0FCF-0DE1-3C338C671DEF}"/>
                  </a:ext>
                </a:extLst>
              </p14:cNvPr>
              <p14:cNvContentPartPr/>
              <p14:nvPr/>
            </p14:nvContentPartPr>
            <p14:xfrm>
              <a:off x="8857143" y="4688429"/>
              <a:ext cx="148680" cy="15228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0CE4F4EB-EEA3-0FCF-0DE1-3C338C671DE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848143" y="4679789"/>
                <a:ext cx="16632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65B99ADD-523D-33AD-9626-B460A4ACEB8C}"/>
                  </a:ext>
                </a:extLst>
              </p14:cNvPr>
              <p14:cNvContentPartPr/>
              <p14:nvPr/>
            </p14:nvContentPartPr>
            <p14:xfrm>
              <a:off x="9020943" y="4402949"/>
              <a:ext cx="169560" cy="4244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65B99ADD-523D-33AD-9626-B460A4ACEB8C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9012303" y="4394309"/>
                <a:ext cx="18720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A729F248-CB76-F290-A614-9690DC4C59C0}"/>
                  </a:ext>
                </a:extLst>
              </p14:cNvPr>
              <p14:cNvContentPartPr/>
              <p14:nvPr/>
            </p14:nvContentPartPr>
            <p14:xfrm>
              <a:off x="9193383" y="4635149"/>
              <a:ext cx="218880" cy="1839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A729F248-CB76-F290-A614-9690DC4C59C0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9184383" y="4626149"/>
                <a:ext cx="23652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AE4CEBE6-6D78-80D2-6F8C-6CF7266B52D5}"/>
                  </a:ext>
                </a:extLst>
              </p14:cNvPr>
              <p14:cNvContentPartPr/>
              <p14:nvPr/>
            </p14:nvContentPartPr>
            <p14:xfrm>
              <a:off x="9379143" y="4628309"/>
              <a:ext cx="145440" cy="19764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AE4CEBE6-6D78-80D2-6F8C-6CF7266B52D5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370143" y="4619309"/>
                <a:ext cx="1630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67C23F7F-FF11-663B-E9AC-99229AD18590}"/>
                  </a:ext>
                </a:extLst>
              </p14:cNvPr>
              <p14:cNvContentPartPr/>
              <p14:nvPr/>
            </p14:nvContentPartPr>
            <p14:xfrm>
              <a:off x="9591543" y="4347509"/>
              <a:ext cx="118440" cy="4863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67C23F7F-FF11-663B-E9AC-99229AD18590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582543" y="4338869"/>
                <a:ext cx="13608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45221DD3-8438-FA96-809D-4D059024BA57}"/>
                  </a:ext>
                </a:extLst>
              </p14:cNvPr>
              <p14:cNvContentPartPr/>
              <p14:nvPr/>
            </p14:nvContentPartPr>
            <p14:xfrm>
              <a:off x="9506583" y="4583669"/>
              <a:ext cx="169560" cy="2520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45221DD3-8438-FA96-809D-4D059024BA57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497943" y="4575029"/>
                <a:ext cx="18720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D604ACED-0C78-074E-9D7F-342A77449BD3}"/>
                  </a:ext>
                </a:extLst>
              </p14:cNvPr>
              <p14:cNvContentPartPr/>
              <p14:nvPr/>
            </p14:nvContentPartPr>
            <p14:xfrm>
              <a:off x="9390663" y="4601669"/>
              <a:ext cx="207360" cy="2282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D604ACED-0C78-074E-9D7F-342A77449BD3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381663" y="4593029"/>
                <a:ext cx="22500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6FF02DFA-859A-C1AB-A36E-4335147F1067}"/>
                  </a:ext>
                </a:extLst>
              </p14:cNvPr>
              <p14:cNvContentPartPr/>
              <p14:nvPr/>
            </p14:nvContentPartPr>
            <p14:xfrm>
              <a:off x="9558063" y="4400069"/>
              <a:ext cx="84960" cy="4294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6FF02DFA-859A-C1AB-A36E-4335147F1067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9549063" y="4391429"/>
                <a:ext cx="10260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D6A4599C-9868-6090-AFF9-AD66214D4960}"/>
                  </a:ext>
                </a:extLst>
              </p14:cNvPr>
              <p14:cNvContentPartPr/>
              <p14:nvPr/>
            </p14:nvContentPartPr>
            <p14:xfrm>
              <a:off x="9513783" y="4575749"/>
              <a:ext cx="248760" cy="730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D6A4599C-9868-6090-AFF9-AD66214D4960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504783" y="4566749"/>
                <a:ext cx="26640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E8E1EE21-B7F0-8F50-619D-2FD94746EB53}"/>
                  </a:ext>
                </a:extLst>
              </p14:cNvPr>
              <p14:cNvContentPartPr/>
              <p14:nvPr/>
            </p14:nvContentPartPr>
            <p14:xfrm>
              <a:off x="9240903" y="4330229"/>
              <a:ext cx="1095480" cy="223668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E8E1EE21-B7F0-8F50-619D-2FD94746EB53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9231903" y="4321589"/>
                <a:ext cx="1113120" cy="22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0FDD1262-3FCA-992E-1F85-E12D0CA441EF}"/>
                  </a:ext>
                </a:extLst>
              </p14:cNvPr>
              <p14:cNvContentPartPr/>
              <p14:nvPr/>
            </p14:nvContentPartPr>
            <p14:xfrm>
              <a:off x="5811183" y="4538669"/>
              <a:ext cx="1004040" cy="18561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FDD1262-3FCA-992E-1F85-E12D0CA441EF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802183" y="4529669"/>
                <a:ext cx="1021680" cy="18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D768B804-CE7C-A8FF-0355-5491BE6F16AA}"/>
                  </a:ext>
                </a:extLst>
              </p14:cNvPr>
              <p14:cNvContentPartPr/>
              <p14:nvPr/>
            </p14:nvContentPartPr>
            <p14:xfrm>
              <a:off x="9089703" y="4966709"/>
              <a:ext cx="351360" cy="331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D768B804-CE7C-A8FF-0355-5491BE6F16AA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9080703" y="4958069"/>
                <a:ext cx="36900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BBFD871D-3AF5-9C20-48B0-D23BE20306DF}"/>
                  </a:ext>
                </a:extLst>
              </p14:cNvPr>
              <p14:cNvContentPartPr/>
              <p14:nvPr/>
            </p14:nvContentPartPr>
            <p14:xfrm>
              <a:off x="7970103" y="4989389"/>
              <a:ext cx="203400" cy="604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BBFD871D-3AF5-9C20-48B0-D23BE20306DF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7961463" y="4980389"/>
                <a:ext cx="22104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E3CFCC00-140B-5F41-306A-3EB269D829B6}"/>
                  </a:ext>
                </a:extLst>
              </p14:cNvPr>
              <p14:cNvContentPartPr/>
              <p14:nvPr/>
            </p14:nvContentPartPr>
            <p14:xfrm>
              <a:off x="8615943" y="4881389"/>
              <a:ext cx="708120" cy="11304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E3CFCC00-140B-5F41-306A-3EB269D829B6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607303" y="4872389"/>
                <a:ext cx="72576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A141DDA5-81CD-059C-BCF3-65FDC9E60B82}"/>
                  </a:ext>
                </a:extLst>
              </p14:cNvPr>
              <p14:cNvContentPartPr/>
              <p14:nvPr/>
            </p14:nvContentPartPr>
            <p14:xfrm>
              <a:off x="7162263" y="5025029"/>
              <a:ext cx="541080" cy="316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A141DDA5-81CD-059C-BCF3-65FDC9E60B82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7153263" y="5016029"/>
                <a:ext cx="55872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994208F3-F82A-04A9-0215-D5E5FC3875F5}"/>
                  </a:ext>
                </a:extLst>
              </p14:cNvPr>
              <p14:cNvContentPartPr/>
              <p14:nvPr/>
            </p14:nvContentPartPr>
            <p14:xfrm>
              <a:off x="6028623" y="4943309"/>
              <a:ext cx="619920" cy="1335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994208F3-F82A-04A9-0215-D5E5FC3875F5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019623" y="4934309"/>
                <a:ext cx="6375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869335DB-A137-8ED6-4194-0A9427A18EB4}"/>
                  </a:ext>
                </a:extLst>
              </p14:cNvPr>
              <p14:cNvContentPartPr/>
              <p14:nvPr/>
            </p14:nvContentPartPr>
            <p14:xfrm>
              <a:off x="6885783" y="4693469"/>
              <a:ext cx="101880" cy="17550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869335DB-A137-8ED6-4194-0A9427A18EB4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876783" y="4684829"/>
                <a:ext cx="119520" cy="177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5E844702-E325-E149-967C-3DD91FCDB83F}"/>
                  </a:ext>
                </a:extLst>
              </p14:cNvPr>
              <p14:cNvContentPartPr/>
              <p14:nvPr/>
            </p14:nvContentPartPr>
            <p14:xfrm>
              <a:off x="6612903" y="6268469"/>
              <a:ext cx="3233160" cy="39780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5E844702-E325-E149-967C-3DD91FCDB83F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604263" y="6259469"/>
                <a:ext cx="325080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3D78AF9F-ABC0-F1F1-6492-71D44404C5AA}"/>
                  </a:ext>
                </a:extLst>
              </p14:cNvPr>
              <p14:cNvContentPartPr/>
              <p14:nvPr/>
            </p14:nvContentPartPr>
            <p14:xfrm>
              <a:off x="6336783" y="4373069"/>
              <a:ext cx="3128040" cy="16560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3D78AF9F-ABC0-F1F1-6492-71D44404C5AA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6328143" y="4364069"/>
                <a:ext cx="314568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C93A0D21-4F5E-9B1F-80AD-4F3498994AD3}"/>
                  </a:ext>
                </a:extLst>
              </p14:cNvPr>
              <p14:cNvContentPartPr/>
              <p14:nvPr/>
            </p14:nvContentPartPr>
            <p14:xfrm>
              <a:off x="6199263" y="4661789"/>
              <a:ext cx="263520" cy="2300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C93A0D21-4F5E-9B1F-80AD-4F3498994AD3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6190623" y="4653149"/>
                <a:ext cx="2811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91D1478B-4FE0-132D-321F-95C3AFEAAACE}"/>
                  </a:ext>
                </a:extLst>
              </p14:cNvPr>
              <p14:cNvContentPartPr/>
              <p14:nvPr/>
            </p14:nvContentPartPr>
            <p14:xfrm>
              <a:off x="6297543" y="5033309"/>
              <a:ext cx="255600" cy="3308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91D1478B-4FE0-132D-321F-95C3AFEAAACE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6288903" y="5024669"/>
                <a:ext cx="27324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BBB9E652-3EE9-39E0-FA36-99EB4953B898}"/>
                  </a:ext>
                </a:extLst>
              </p14:cNvPr>
              <p14:cNvContentPartPr/>
              <p14:nvPr/>
            </p14:nvContentPartPr>
            <p14:xfrm>
              <a:off x="6246423" y="5462429"/>
              <a:ext cx="226800" cy="23580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BBB9E652-3EE9-39E0-FA36-99EB4953B898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237423" y="5453789"/>
                <a:ext cx="24444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5F93B366-2759-7774-30AD-82F2BB1125CA}"/>
                  </a:ext>
                </a:extLst>
              </p14:cNvPr>
              <p14:cNvContentPartPr/>
              <p14:nvPr/>
            </p14:nvContentPartPr>
            <p14:xfrm>
              <a:off x="7375383" y="4501949"/>
              <a:ext cx="53640" cy="18108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5F93B366-2759-7774-30AD-82F2BB1125CA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366743" y="4493309"/>
                <a:ext cx="7128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79833498-1F58-9ED0-291D-E284F30C77E4}"/>
                  </a:ext>
                </a:extLst>
              </p14:cNvPr>
              <p14:cNvContentPartPr/>
              <p14:nvPr/>
            </p14:nvContentPartPr>
            <p14:xfrm>
              <a:off x="7308063" y="5104589"/>
              <a:ext cx="59040" cy="15228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79833498-1F58-9ED0-291D-E284F30C77E4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7299063" y="5095949"/>
                <a:ext cx="7668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BAA238CD-1475-CF95-6C6B-91759F0277A2}"/>
                  </a:ext>
                </a:extLst>
              </p14:cNvPr>
              <p14:cNvContentPartPr/>
              <p14:nvPr/>
            </p14:nvContentPartPr>
            <p14:xfrm>
              <a:off x="7293303" y="5452349"/>
              <a:ext cx="60840" cy="21312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BAA238CD-1475-CF95-6C6B-91759F0277A2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7284663" y="5443349"/>
                <a:ext cx="784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ABF06DA2-DD31-D6EF-C90B-1B45956C85D3}"/>
                  </a:ext>
                </a:extLst>
              </p14:cNvPr>
              <p14:cNvContentPartPr/>
              <p14:nvPr/>
            </p14:nvContentPartPr>
            <p14:xfrm>
              <a:off x="7966863" y="4541909"/>
              <a:ext cx="164160" cy="2001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ABF06DA2-DD31-D6EF-C90B-1B45956C85D3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7958223" y="4533269"/>
                <a:ext cx="18180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A5C808FB-BE1E-7986-9BCF-7D0642DCD9C5}"/>
                  </a:ext>
                </a:extLst>
              </p14:cNvPr>
              <p14:cNvContentPartPr/>
              <p14:nvPr/>
            </p14:nvContentPartPr>
            <p14:xfrm>
              <a:off x="8059743" y="4456949"/>
              <a:ext cx="237600" cy="27072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A5C808FB-BE1E-7986-9BCF-7D0642DCD9C5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051103" y="4448309"/>
                <a:ext cx="25524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A3D8CD82-DE38-A129-C7B6-99AA7A996B78}"/>
                  </a:ext>
                </a:extLst>
              </p14:cNvPr>
              <p14:cNvContentPartPr/>
              <p14:nvPr/>
            </p14:nvContentPartPr>
            <p14:xfrm>
              <a:off x="7842303" y="5178389"/>
              <a:ext cx="125280" cy="10728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A3D8CD82-DE38-A129-C7B6-99AA7A996B78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833303" y="5169389"/>
                <a:ext cx="14292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CDF2E897-839D-6E2F-83C3-E39338A89B8E}"/>
                  </a:ext>
                </a:extLst>
              </p14:cNvPr>
              <p14:cNvContentPartPr/>
              <p14:nvPr/>
            </p14:nvContentPartPr>
            <p14:xfrm>
              <a:off x="7974063" y="5106389"/>
              <a:ext cx="179280" cy="2127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CDF2E897-839D-6E2F-83C3-E39338A89B8E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7965063" y="5097389"/>
                <a:ext cx="19692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9C4457A9-B946-8EC8-CB27-5BBB14352646}"/>
                  </a:ext>
                </a:extLst>
              </p14:cNvPr>
              <p14:cNvContentPartPr/>
              <p14:nvPr/>
            </p14:nvContentPartPr>
            <p14:xfrm>
              <a:off x="7791543" y="5455949"/>
              <a:ext cx="116280" cy="19944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9C4457A9-B946-8EC8-CB27-5BBB14352646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782543" y="5447309"/>
                <a:ext cx="13392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94A895AF-5558-DC28-8113-AE3EB7E2D8EE}"/>
                  </a:ext>
                </a:extLst>
              </p14:cNvPr>
              <p14:cNvContentPartPr/>
              <p14:nvPr/>
            </p14:nvContentPartPr>
            <p14:xfrm>
              <a:off x="7938423" y="5497709"/>
              <a:ext cx="182880" cy="1389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94A895AF-5558-DC28-8113-AE3EB7E2D8EE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929423" y="5488709"/>
                <a:ext cx="20052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8D88DA4E-F636-2A29-7851-F7D9D24C3EC7}"/>
                  </a:ext>
                </a:extLst>
              </p14:cNvPr>
              <p14:cNvContentPartPr/>
              <p14:nvPr/>
            </p14:nvContentPartPr>
            <p14:xfrm>
              <a:off x="8619543" y="4699229"/>
              <a:ext cx="253800" cy="3189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8D88DA4E-F636-2A29-7851-F7D9D24C3EC7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8610543" y="4690229"/>
                <a:ext cx="27144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A82C973C-C685-0425-9731-5F2F61B380B9}"/>
                  </a:ext>
                </a:extLst>
              </p14:cNvPr>
              <p14:cNvContentPartPr/>
              <p14:nvPr/>
            </p14:nvContentPartPr>
            <p14:xfrm>
              <a:off x="8615943" y="5134829"/>
              <a:ext cx="169920" cy="2628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A82C973C-C685-0425-9731-5F2F61B380B9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8606943" y="5125829"/>
                <a:ext cx="18756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A7519073-259E-4E70-FB16-54F9EB43A447}"/>
                  </a:ext>
                </a:extLst>
              </p14:cNvPr>
              <p14:cNvContentPartPr/>
              <p14:nvPr/>
            </p14:nvContentPartPr>
            <p14:xfrm>
              <a:off x="8505783" y="5536229"/>
              <a:ext cx="181440" cy="1720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A7519073-259E-4E70-FB16-54F9EB43A447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8497143" y="5527229"/>
                <a:ext cx="19908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A80D3AFD-B19D-EE7A-5A66-98AA9761EEEE}"/>
                  </a:ext>
                </a:extLst>
              </p14:cNvPr>
              <p14:cNvContentPartPr/>
              <p14:nvPr/>
            </p14:nvContentPartPr>
            <p14:xfrm>
              <a:off x="8745543" y="5455589"/>
              <a:ext cx="105120" cy="42372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A80D3AFD-B19D-EE7A-5A66-98AA9761EEEE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8736903" y="5446589"/>
                <a:ext cx="12276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0D6EB2D9-7821-2759-8C1D-9570B22715FB}"/>
                  </a:ext>
                </a:extLst>
              </p14:cNvPr>
              <p14:cNvContentPartPr/>
              <p14:nvPr/>
            </p14:nvContentPartPr>
            <p14:xfrm>
              <a:off x="6322023" y="5280629"/>
              <a:ext cx="201600" cy="291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0D6EB2D9-7821-2759-8C1D-9570B22715FB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6313383" y="5271629"/>
                <a:ext cx="219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B5A9CC8B-8332-5DFF-B873-1899A448B8D2}"/>
                  </a:ext>
                </a:extLst>
              </p14:cNvPr>
              <p14:cNvContentPartPr/>
              <p14:nvPr/>
            </p14:nvContentPartPr>
            <p14:xfrm>
              <a:off x="7212303" y="5283869"/>
              <a:ext cx="114480" cy="2232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B5A9CC8B-8332-5DFF-B873-1899A448B8D2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7203663" y="5275229"/>
                <a:ext cx="13212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8C5965F4-39ED-3544-2DBE-C26FA41CD714}"/>
                  </a:ext>
                </a:extLst>
              </p14:cNvPr>
              <p14:cNvContentPartPr/>
              <p14:nvPr/>
            </p14:nvContentPartPr>
            <p14:xfrm>
              <a:off x="7942023" y="5301509"/>
              <a:ext cx="177480" cy="295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8C5965F4-39ED-3544-2DBE-C26FA41CD714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7933383" y="5292869"/>
                <a:ext cx="1951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2B9C4735-8836-6053-8041-34D69F5C5B1A}"/>
                  </a:ext>
                </a:extLst>
              </p14:cNvPr>
              <p14:cNvContentPartPr/>
              <p14:nvPr/>
            </p14:nvContentPartPr>
            <p14:xfrm>
              <a:off x="9859743" y="4716869"/>
              <a:ext cx="13320" cy="468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2B9C4735-8836-6053-8041-34D69F5C5B1A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9851103" y="4708229"/>
                <a:ext cx="3096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16A9AA3B-1F3B-C4A3-0246-1E3FEDDC48AF}"/>
                  </a:ext>
                </a:extLst>
              </p14:cNvPr>
              <p14:cNvContentPartPr/>
              <p14:nvPr/>
            </p14:nvContentPartPr>
            <p14:xfrm>
              <a:off x="10100583" y="4758629"/>
              <a:ext cx="360" cy="3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16A9AA3B-1F3B-C4A3-0246-1E3FEDDC48AF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0091943" y="474962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FA32A7AE-A647-62C7-9EAB-0BF698082B18}"/>
                  </a:ext>
                </a:extLst>
              </p14:cNvPr>
              <p14:cNvContentPartPr/>
              <p14:nvPr/>
            </p14:nvContentPartPr>
            <p14:xfrm>
              <a:off x="5510943" y="5729549"/>
              <a:ext cx="4775760" cy="18288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FA32A7AE-A647-62C7-9EAB-0BF698082B18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5501943" y="5720549"/>
                <a:ext cx="479340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A42CB70E-3ECC-B2B4-5542-80C3552894EB}"/>
                  </a:ext>
                </a:extLst>
              </p14:cNvPr>
              <p14:cNvContentPartPr/>
              <p14:nvPr/>
            </p14:nvContentPartPr>
            <p14:xfrm>
              <a:off x="5416983" y="5256509"/>
              <a:ext cx="5004000" cy="16128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A42CB70E-3ECC-B2B4-5542-80C3552894EB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5408343" y="5247869"/>
                <a:ext cx="502164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A39CBA5D-7E18-E420-A25D-1DE96243943A}"/>
                  </a:ext>
                </a:extLst>
              </p14:cNvPr>
              <p14:cNvContentPartPr/>
              <p14:nvPr/>
            </p14:nvContentPartPr>
            <p14:xfrm>
              <a:off x="5780223" y="4941149"/>
              <a:ext cx="4603680" cy="12060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A39CBA5D-7E18-E420-A25D-1DE96243943A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5771583" y="4932509"/>
                <a:ext cx="462132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32850C9F-D208-665E-E334-5493998958A8}"/>
                  </a:ext>
                </a:extLst>
              </p14:cNvPr>
              <p14:cNvContentPartPr/>
              <p14:nvPr/>
            </p14:nvContentPartPr>
            <p14:xfrm>
              <a:off x="6216543" y="5841869"/>
              <a:ext cx="74520" cy="15552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32850C9F-D208-665E-E334-5493998958A8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6207903" y="5833229"/>
                <a:ext cx="9216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C7A83F16-F5CA-ACD5-2688-7D6581B72D69}"/>
                  </a:ext>
                </a:extLst>
              </p14:cNvPr>
              <p14:cNvContentPartPr/>
              <p14:nvPr/>
            </p14:nvContentPartPr>
            <p14:xfrm>
              <a:off x="6323823" y="5880029"/>
              <a:ext cx="90720" cy="6948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C7A83F16-F5CA-ACD5-2688-7D6581B72D69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6314823" y="5871029"/>
                <a:ext cx="1083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1C6BF294-CA8C-C636-A24A-8CD17E7D9955}"/>
                  </a:ext>
                </a:extLst>
              </p14:cNvPr>
              <p14:cNvContentPartPr/>
              <p14:nvPr/>
            </p14:nvContentPartPr>
            <p14:xfrm>
              <a:off x="6430023" y="5826389"/>
              <a:ext cx="133560" cy="14544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1C6BF294-CA8C-C636-A24A-8CD17E7D9955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6421023" y="5817389"/>
                <a:ext cx="15120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AD577F91-777E-BB7D-77E9-4F345D05673F}"/>
                  </a:ext>
                </a:extLst>
              </p14:cNvPr>
              <p14:cNvContentPartPr/>
              <p14:nvPr/>
            </p14:nvContentPartPr>
            <p14:xfrm>
              <a:off x="6538743" y="5853389"/>
              <a:ext cx="82800" cy="8460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AD577F91-777E-BB7D-77E9-4F345D05673F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530103" y="5844749"/>
                <a:ext cx="10044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38E1C6B9-48DC-6677-361F-ECDB3D26FDBE}"/>
                  </a:ext>
                </a:extLst>
              </p14:cNvPr>
              <p14:cNvContentPartPr/>
              <p14:nvPr/>
            </p14:nvContentPartPr>
            <p14:xfrm>
              <a:off x="7839423" y="5926469"/>
              <a:ext cx="93960" cy="12564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38E1C6B9-48DC-6677-361F-ECDB3D26FDBE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7830783" y="5917829"/>
                <a:ext cx="11160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37B2F823-0F98-D305-B6DA-7C545DA41304}"/>
                  </a:ext>
                </a:extLst>
              </p14:cNvPr>
              <p14:cNvContentPartPr/>
              <p14:nvPr/>
            </p14:nvContentPartPr>
            <p14:xfrm>
              <a:off x="7983063" y="5960309"/>
              <a:ext cx="155880" cy="16704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37B2F823-0F98-D305-B6DA-7C545DA41304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7974063" y="5951669"/>
                <a:ext cx="1735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0D9127A9-95A4-BD46-51B6-02EA1026F8A1}"/>
                  </a:ext>
                </a:extLst>
              </p14:cNvPr>
              <p14:cNvContentPartPr/>
              <p14:nvPr/>
            </p14:nvContentPartPr>
            <p14:xfrm>
              <a:off x="8562663" y="5963189"/>
              <a:ext cx="133920" cy="18936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0D9127A9-95A4-BD46-51B6-02EA1026F8A1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8553663" y="5954549"/>
                <a:ext cx="15156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7CDA341C-1BC3-F548-8111-F221808293F9}"/>
                  </a:ext>
                </a:extLst>
              </p14:cNvPr>
              <p14:cNvContentPartPr/>
              <p14:nvPr/>
            </p14:nvContentPartPr>
            <p14:xfrm>
              <a:off x="8775423" y="5981549"/>
              <a:ext cx="232200" cy="1717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7CDA341C-1BC3-F548-8111-F221808293F9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8766423" y="5972549"/>
                <a:ext cx="24984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7CCD7267-EE99-7518-E22F-4D9BA368AD1C}"/>
                  </a:ext>
                </a:extLst>
              </p14:cNvPr>
              <p14:cNvContentPartPr/>
              <p14:nvPr/>
            </p14:nvContentPartPr>
            <p14:xfrm>
              <a:off x="6236343" y="6075869"/>
              <a:ext cx="59040" cy="23076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7CCD7267-EE99-7518-E22F-4D9BA368AD1C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6227703" y="6067229"/>
                <a:ext cx="7668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C42E285E-F342-B84B-57A0-26E2D3E2DE9C}"/>
                  </a:ext>
                </a:extLst>
              </p14:cNvPr>
              <p14:cNvContentPartPr/>
              <p14:nvPr/>
            </p14:nvContentPartPr>
            <p14:xfrm>
              <a:off x="6352623" y="6136709"/>
              <a:ext cx="120240" cy="2070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C42E285E-F342-B84B-57A0-26E2D3E2DE9C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6343983" y="6127709"/>
                <a:ext cx="1378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78D3A8D8-4D99-77AF-5F76-F96E4B38AA4B}"/>
                  </a:ext>
                </a:extLst>
              </p14:cNvPr>
              <p14:cNvContentPartPr/>
              <p14:nvPr/>
            </p14:nvContentPartPr>
            <p14:xfrm>
              <a:off x="6518583" y="6157229"/>
              <a:ext cx="106200" cy="13968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78D3A8D8-4D99-77AF-5F76-F96E4B38AA4B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6509943" y="6148229"/>
                <a:ext cx="12384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E732B075-7EAD-F749-130B-3B0BBF511437}"/>
                  </a:ext>
                </a:extLst>
              </p14:cNvPr>
              <p14:cNvContentPartPr/>
              <p14:nvPr/>
            </p14:nvContentPartPr>
            <p14:xfrm>
              <a:off x="7132383" y="6165869"/>
              <a:ext cx="244440" cy="2368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E732B075-7EAD-F749-130B-3B0BBF511437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7123743" y="6156869"/>
                <a:ext cx="2620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892026B3-047A-9488-A9DC-B5428ED6FF58}"/>
                  </a:ext>
                </a:extLst>
              </p14:cNvPr>
              <p14:cNvContentPartPr/>
              <p14:nvPr/>
            </p14:nvContentPartPr>
            <p14:xfrm>
              <a:off x="7782903" y="6231749"/>
              <a:ext cx="140040" cy="2811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892026B3-047A-9488-A9DC-B5428ED6FF58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7773903" y="6223109"/>
                <a:ext cx="15768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41857B80-2D10-DDC9-3FB3-84E575F5D051}"/>
                  </a:ext>
                </a:extLst>
              </p14:cNvPr>
              <p14:cNvContentPartPr/>
              <p14:nvPr/>
            </p14:nvContentPartPr>
            <p14:xfrm>
              <a:off x="7948503" y="6277469"/>
              <a:ext cx="200880" cy="22284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41857B80-2D10-DDC9-3FB3-84E575F5D051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7939863" y="6268469"/>
                <a:ext cx="2185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E9EBFCA6-2B13-A63B-C461-88B826C0566F}"/>
                  </a:ext>
                </a:extLst>
              </p14:cNvPr>
              <p14:cNvContentPartPr/>
              <p14:nvPr/>
            </p14:nvContentPartPr>
            <p14:xfrm>
              <a:off x="8260263" y="6047789"/>
              <a:ext cx="59400" cy="48888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E9EBFCA6-2B13-A63B-C461-88B826C0566F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8251623" y="6038789"/>
                <a:ext cx="7704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612DB356-6C92-913E-01E8-A23C3914B94B}"/>
                  </a:ext>
                </a:extLst>
              </p14:cNvPr>
              <p14:cNvContentPartPr/>
              <p14:nvPr/>
            </p14:nvContentPartPr>
            <p14:xfrm>
              <a:off x="8567343" y="6294389"/>
              <a:ext cx="112680" cy="23796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612DB356-6C92-913E-01E8-A23C3914B94B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8558703" y="6285749"/>
                <a:ext cx="13032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E0B679BE-7F14-055F-8C6B-F05CC8C195D2}"/>
                  </a:ext>
                </a:extLst>
              </p14:cNvPr>
              <p14:cNvContentPartPr/>
              <p14:nvPr/>
            </p14:nvContentPartPr>
            <p14:xfrm>
              <a:off x="8771103" y="6320309"/>
              <a:ext cx="69120" cy="21204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E0B679BE-7F14-055F-8C6B-F05CC8C195D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762103" y="6311309"/>
                <a:ext cx="8676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109AF7C2-C061-4938-3E0C-3ACBA94F1E88}"/>
                  </a:ext>
                </a:extLst>
              </p14:cNvPr>
              <p14:cNvContentPartPr/>
              <p14:nvPr/>
            </p14:nvContentPartPr>
            <p14:xfrm>
              <a:off x="7322103" y="5261189"/>
              <a:ext cx="360" cy="36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109AF7C2-C061-4938-3E0C-3ACBA94F1E88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7313103" y="525218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A7E9F2A7-3554-03EB-9A92-FB3DBFF10E23}"/>
                  </a:ext>
                </a:extLst>
              </p14:cNvPr>
              <p14:cNvContentPartPr/>
              <p14:nvPr/>
            </p14:nvContentPartPr>
            <p14:xfrm>
              <a:off x="8744103" y="5126909"/>
              <a:ext cx="14400" cy="2412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A7E9F2A7-3554-03EB-9A92-FB3DBFF10E23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8735103" y="5117909"/>
                <a:ext cx="320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4DC4787A-C23C-DE5D-D94A-46D130E64309}"/>
                  </a:ext>
                </a:extLst>
              </p14:cNvPr>
              <p14:cNvContentPartPr/>
              <p14:nvPr/>
            </p14:nvContentPartPr>
            <p14:xfrm>
              <a:off x="898263" y="4598429"/>
              <a:ext cx="3474720" cy="211320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4DC4787A-C23C-DE5D-D94A-46D130E64309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889263" y="4589789"/>
                <a:ext cx="3492360" cy="21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D8A8A9C5-515D-0D85-7BF5-BC84E00124C1}"/>
                  </a:ext>
                </a:extLst>
              </p14:cNvPr>
              <p14:cNvContentPartPr/>
              <p14:nvPr/>
            </p14:nvContentPartPr>
            <p14:xfrm>
              <a:off x="3998943" y="3480269"/>
              <a:ext cx="1126800" cy="120312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D8A8A9C5-515D-0D85-7BF5-BC84E00124C1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3981303" y="3444629"/>
                <a:ext cx="1162440" cy="12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FC722AA6-DBD8-81AD-FC49-47A97877ACC6}"/>
                  </a:ext>
                </a:extLst>
              </p14:cNvPr>
              <p14:cNvContentPartPr/>
              <p14:nvPr/>
            </p14:nvContentPartPr>
            <p14:xfrm>
              <a:off x="1833183" y="2709869"/>
              <a:ext cx="1849320" cy="206208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FC722AA6-DBD8-81AD-FC49-47A97877ACC6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1815183" y="2673869"/>
                <a:ext cx="1884960" cy="213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0" name="Group 289">
            <a:extLst>
              <a:ext uri="{FF2B5EF4-FFF2-40B4-BE49-F238E27FC236}">
                <a16:creationId xmlns:a16="http://schemas.microsoft.com/office/drawing/2014/main" id="{B694E040-22E7-ABAE-E116-B41C4C6E5CFC}"/>
              </a:ext>
            </a:extLst>
          </p:cNvPr>
          <p:cNvGrpSpPr/>
          <p:nvPr/>
        </p:nvGrpSpPr>
        <p:grpSpPr>
          <a:xfrm>
            <a:off x="472023" y="2311349"/>
            <a:ext cx="2630520" cy="1200960"/>
            <a:chOff x="472023" y="2311349"/>
            <a:chExt cx="2630520" cy="120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45A4665-7079-2984-35CC-15A57DB1C04C}"/>
                    </a:ext>
                  </a:extLst>
                </p14:cNvPr>
                <p14:cNvContentPartPr/>
                <p14:nvPr/>
              </p14:nvContentPartPr>
              <p14:xfrm>
                <a:off x="636183" y="2311349"/>
                <a:ext cx="2231280" cy="280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45A4665-7079-2984-35CC-15A57DB1C04C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27543" y="2302349"/>
                  <a:ext cx="22489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FEFFF08-9A04-10F9-64A6-D8B3BA0E116D}"/>
                    </a:ext>
                  </a:extLst>
                </p14:cNvPr>
                <p14:cNvContentPartPr/>
                <p14:nvPr/>
              </p14:nvContentPartPr>
              <p14:xfrm>
                <a:off x="472023" y="2670989"/>
                <a:ext cx="2630520" cy="346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FEFFF08-9A04-10F9-64A6-D8B3BA0E116D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63023" y="2661989"/>
                  <a:ext cx="264816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C0B649A-AC55-4FB0-BDFF-09227198A5BA}"/>
                    </a:ext>
                  </a:extLst>
                </p14:cNvPr>
                <p14:cNvContentPartPr/>
                <p14:nvPr/>
              </p14:nvContentPartPr>
              <p14:xfrm>
                <a:off x="553383" y="3141869"/>
                <a:ext cx="2236680" cy="78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C0B649A-AC55-4FB0-BDFF-09227198A5BA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544383" y="3133229"/>
                  <a:ext cx="22543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17FFA87C-9347-858B-8C28-88D80B6751C1}"/>
                    </a:ext>
                  </a:extLst>
                </p14:cNvPr>
                <p14:cNvContentPartPr/>
                <p14:nvPr/>
              </p14:nvContentPartPr>
              <p14:xfrm>
                <a:off x="2256543" y="2413589"/>
                <a:ext cx="374760" cy="109872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17FFA87C-9347-858B-8C28-88D80B6751C1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2247543" y="2404949"/>
                  <a:ext cx="392400" cy="111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534D51CB-8CB8-1BE5-E40A-DC299BD8ABFF}"/>
              </a:ext>
            </a:extLst>
          </p:cNvPr>
          <p:cNvGrpSpPr/>
          <p:nvPr/>
        </p:nvGrpSpPr>
        <p:grpSpPr>
          <a:xfrm>
            <a:off x="80703" y="3673589"/>
            <a:ext cx="4304520" cy="3115800"/>
            <a:chOff x="80703" y="3673589"/>
            <a:chExt cx="4304520" cy="311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49E6A7E3-8F63-DB5A-0577-60285AB59176}"/>
                    </a:ext>
                  </a:extLst>
                </p14:cNvPr>
                <p14:cNvContentPartPr/>
                <p14:nvPr/>
              </p14:nvContentPartPr>
              <p14:xfrm>
                <a:off x="1389303" y="4248149"/>
                <a:ext cx="23760" cy="3132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49E6A7E3-8F63-DB5A-0577-60285AB59176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380663" y="4239149"/>
                  <a:ext cx="414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0E45F212-5ED1-D9D2-0498-EB8A2244DF0C}"/>
                    </a:ext>
                  </a:extLst>
                </p14:cNvPr>
                <p14:cNvContentPartPr/>
                <p14:nvPr/>
              </p14:nvContentPartPr>
              <p14:xfrm>
                <a:off x="1257543" y="4258229"/>
                <a:ext cx="333000" cy="766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0E45F212-5ED1-D9D2-0498-EB8A2244DF0C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248543" y="4249589"/>
                  <a:ext cx="3506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22A0DB9C-4C54-68D5-FFEA-895D99F2BB5E}"/>
                    </a:ext>
                  </a:extLst>
                </p14:cNvPr>
                <p14:cNvContentPartPr/>
                <p14:nvPr/>
              </p14:nvContentPartPr>
              <p14:xfrm>
                <a:off x="1203903" y="4538669"/>
                <a:ext cx="231480" cy="486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22A0DB9C-4C54-68D5-FFEA-895D99F2BB5E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194903" y="4530029"/>
                  <a:ext cx="2491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3FC407D8-D03C-C27B-CAE1-669F06B7ACB7}"/>
                    </a:ext>
                  </a:extLst>
                </p14:cNvPr>
                <p14:cNvContentPartPr/>
                <p14:nvPr/>
              </p14:nvContentPartPr>
              <p14:xfrm>
                <a:off x="1535463" y="4515629"/>
                <a:ext cx="158040" cy="1267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3FC407D8-D03C-C27B-CAE1-669F06B7ACB7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526463" y="4506629"/>
                  <a:ext cx="175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324741E6-057E-DD86-5A71-004C92BDF712}"/>
                    </a:ext>
                  </a:extLst>
                </p14:cNvPr>
                <p14:cNvContentPartPr/>
                <p14:nvPr/>
              </p14:nvContentPartPr>
              <p14:xfrm>
                <a:off x="1813023" y="4493309"/>
                <a:ext cx="158760" cy="10548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324741E6-057E-DD86-5A71-004C92BDF712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804023" y="4484669"/>
                  <a:ext cx="1764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B6B73DF0-B321-0D11-9EF8-567ADA0A82F5}"/>
                    </a:ext>
                  </a:extLst>
                </p14:cNvPr>
                <p14:cNvContentPartPr/>
                <p14:nvPr/>
              </p14:nvContentPartPr>
              <p14:xfrm>
                <a:off x="1923903" y="4405829"/>
                <a:ext cx="121680" cy="17532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B6B73DF0-B321-0D11-9EF8-567ADA0A82F5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914903" y="4396829"/>
                  <a:ext cx="1393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3F573C02-68D6-B148-8B97-0A758D8C1965}"/>
                    </a:ext>
                  </a:extLst>
                </p14:cNvPr>
                <p14:cNvContentPartPr/>
                <p14:nvPr/>
              </p14:nvContentPartPr>
              <p14:xfrm>
                <a:off x="2036583" y="4426349"/>
                <a:ext cx="302400" cy="2246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3F573C02-68D6-B148-8B97-0A758D8C1965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027943" y="4417349"/>
                  <a:ext cx="3200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6D12E5A1-943A-75E4-5E41-DC80379CD70F}"/>
                    </a:ext>
                  </a:extLst>
                </p14:cNvPr>
                <p14:cNvContentPartPr/>
                <p14:nvPr/>
              </p14:nvContentPartPr>
              <p14:xfrm>
                <a:off x="2314143" y="4188029"/>
                <a:ext cx="26280" cy="4161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6D12E5A1-943A-75E4-5E41-DC80379CD70F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2305503" y="4179029"/>
                  <a:ext cx="4392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0846287B-0F4A-C1FA-E524-7B8C89277311}"/>
                    </a:ext>
                  </a:extLst>
                </p14:cNvPr>
                <p14:cNvContentPartPr/>
                <p14:nvPr/>
              </p14:nvContentPartPr>
              <p14:xfrm>
                <a:off x="2168343" y="4359389"/>
                <a:ext cx="348480" cy="2628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0846287B-0F4A-C1FA-E524-7B8C89277311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159343" y="4350749"/>
                  <a:ext cx="3661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320EBF2A-769A-31B9-1045-D09D134EB2DB}"/>
                    </a:ext>
                  </a:extLst>
                </p14:cNvPr>
                <p14:cNvContentPartPr/>
                <p14:nvPr/>
              </p14:nvContentPartPr>
              <p14:xfrm>
                <a:off x="2623023" y="4420589"/>
                <a:ext cx="164160" cy="2520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320EBF2A-769A-31B9-1045-D09D134EB2DB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2614023" y="4411949"/>
                  <a:ext cx="1818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56C62DE8-148C-53B9-2B71-D43C8346674B}"/>
                    </a:ext>
                  </a:extLst>
                </p14:cNvPr>
                <p14:cNvContentPartPr/>
                <p14:nvPr/>
              </p14:nvContentPartPr>
              <p14:xfrm>
                <a:off x="2794743" y="4276229"/>
                <a:ext cx="58320" cy="45468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56C62DE8-148C-53B9-2B71-D43C8346674B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2786103" y="4267229"/>
                  <a:ext cx="7596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B09DAD04-7BC9-F28A-A39C-E9462DCCFFCF}"/>
                    </a:ext>
                  </a:extLst>
                </p14:cNvPr>
                <p14:cNvContentPartPr/>
                <p14:nvPr/>
              </p14:nvContentPartPr>
              <p14:xfrm>
                <a:off x="2844063" y="4396829"/>
                <a:ext cx="181800" cy="2077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B09DAD04-7BC9-F28A-A39C-E9462DCCFFCF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2835423" y="4388189"/>
                  <a:ext cx="1994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A98E420D-75BD-BDFB-DFD9-14C032F39139}"/>
                    </a:ext>
                  </a:extLst>
                </p14:cNvPr>
                <p14:cNvContentPartPr/>
                <p14:nvPr/>
              </p14:nvContentPartPr>
              <p14:xfrm>
                <a:off x="3083823" y="4477109"/>
                <a:ext cx="167760" cy="1382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A98E420D-75BD-BDFB-DFD9-14C032F39139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3074823" y="4468109"/>
                  <a:ext cx="1854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C3B63F9C-E81C-55E0-23CB-02AC45A37C73}"/>
                    </a:ext>
                  </a:extLst>
                </p14:cNvPr>
                <p14:cNvContentPartPr/>
                <p14:nvPr/>
              </p14:nvContentPartPr>
              <p14:xfrm>
                <a:off x="1386423" y="4836029"/>
                <a:ext cx="251280" cy="2685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C3B63F9C-E81C-55E0-23CB-02AC45A37C73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377423" y="4827029"/>
                  <a:ext cx="2689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A589842D-04C7-C5FA-1BC7-6BEB61F43053}"/>
                    </a:ext>
                  </a:extLst>
                </p14:cNvPr>
                <p14:cNvContentPartPr/>
                <p14:nvPr/>
              </p14:nvContentPartPr>
              <p14:xfrm>
                <a:off x="2417463" y="4802549"/>
                <a:ext cx="218520" cy="2494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A589842D-04C7-C5FA-1BC7-6BEB61F43053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2408463" y="4793909"/>
                  <a:ext cx="2361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7B561A7A-11AF-1F75-FA53-823806E3F595}"/>
                    </a:ext>
                  </a:extLst>
                </p14:cNvPr>
                <p14:cNvContentPartPr/>
                <p14:nvPr/>
              </p14:nvContentPartPr>
              <p14:xfrm>
                <a:off x="3527703" y="4766189"/>
                <a:ext cx="195480" cy="2876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7B561A7A-11AF-1F75-FA53-823806E3F595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3518703" y="4757189"/>
                  <a:ext cx="2131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C2DC45A0-5B06-9397-570C-1B97162DDFB3}"/>
                    </a:ext>
                  </a:extLst>
                </p14:cNvPr>
                <p14:cNvContentPartPr/>
                <p14:nvPr/>
              </p14:nvContentPartPr>
              <p14:xfrm>
                <a:off x="3561543" y="4925669"/>
                <a:ext cx="159120" cy="19008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C2DC45A0-5B06-9397-570C-1B97162DDFB3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3552903" y="4916669"/>
                  <a:ext cx="176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D0747F79-BA83-8FE9-1055-F1A33D79E2FB}"/>
                    </a:ext>
                  </a:extLst>
                </p14:cNvPr>
                <p14:cNvContentPartPr/>
                <p14:nvPr/>
              </p14:nvContentPartPr>
              <p14:xfrm>
                <a:off x="1323063" y="5273789"/>
                <a:ext cx="230040" cy="3423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D0747F79-BA83-8FE9-1055-F1A33D79E2FB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314063" y="5264789"/>
                  <a:ext cx="24768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8249317D-74CE-2206-4437-B8A4A54214E5}"/>
                    </a:ext>
                  </a:extLst>
                </p14:cNvPr>
                <p14:cNvContentPartPr/>
                <p14:nvPr/>
              </p14:nvContentPartPr>
              <p14:xfrm>
                <a:off x="1341423" y="5239229"/>
                <a:ext cx="246600" cy="705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8249317D-74CE-2206-4437-B8A4A54214E5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332783" y="5230589"/>
                  <a:ext cx="2642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945FC90C-8893-56CC-3AEE-ECD2A7230B17}"/>
                    </a:ext>
                  </a:extLst>
                </p14:cNvPr>
                <p14:cNvContentPartPr/>
                <p14:nvPr/>
              </p14:nvContentPartPr>
              <p14:xfrm>
                <a:off x="1242063" y="5698949"/>
                <a:ext cx="338760" cy="3913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945FC90C-8893-56CC-3AEE-ECD2A7230B17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233063" y="5690309"/>
                  <a:ext cx="35640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C24A2152-F6DC-15B7-C613-9AEAC5C50314}"/>
                    </a:ext>
                  </a:extLst>
                </p14:cNvPr>
                <p14:cNvContentPartPr/>
                <p14:nvPr/>
              </p14:nvContentPartPr>
              <p14:xfrm>
                <a:off x="1203903" y="6191429"/>
                <a:ext cx="260280" cy="3585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C24A2152-F6DC-15B7-C613-9AEAC5C50314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94903" y="6182429"/>
                  <a:ext cx="2779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DFC5B872-D1FD-F22A-9013-AB23BD2C23E6}"/>
                    </a:ext>
                  </a:extLst>
                </p14:cNvPr>
                <p14:cNvContentPartPr/>
                <p14:nvPr/>
              </p14:nvContentPartPr>
              <p14:xfrm>
                <a:off x="1139463" y="5090549"/>
                <a:ext cx="3245760" cy="14868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DFC5B872-D1FD-F22A-9013-AB23BD2C23E6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0823" y="5081549"/>
                  <a:ext cx="32634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02CCE4A4-2D21-5E29-A5D3-8F9A77E4E388}"/>
                    </a:ext>
                  </a:extLst>
                </p14:cNvPr>
                <p14:cNvContentPartPr/>
                <p14:nvPr/>
              </p14:nvContentPartPr>
              <p14:xfrm>
                <a:off x="2355543" y="5349749"/>
                <a:ext cx="22320" cy="22428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02CCE4A4-2D21-5E29-A5D3-8F9A77E4E388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2346903" y="5341109"/>
                  <a:ext cx="399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8C434F94-4826-AB15-4B67-9EC38ED05A7D}"/>
                    </a:ext>
                  </a:extLst>
                </p14:cNvPr>
                <p14:cNvContentPartPr/>
                <p14:nvPr/>
              </p14:nvContentPartPr>
              <p14:xfrm>
                <a:off x="2581263" y="5370269"/>
                <a:ext cx="69120" cy="1249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8C434F94-4826-AB15-4B67-9EC38ED05A7D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2572623" y="5361629"/>
                  <a:ext cx="867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798F410B-91FA-1DFE-5019-E7E556F5CF25}"/>
                    </a:ext>
                  </a:extLst>
                </p14:cNvPr>
                <p14:cNvContentPartPr/>
                <p14:nvPr/>
              </p14:nvContentPartPr>
              <p14:xfrm>
                <a:off x="3575223" y="5316989"/>
                <a:ext cx="279000" cy="40104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798F410B-91FA-1DFE-5019-E7E556F5CF25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3566223" y="5307989"/>
                  <a:ext cx="2966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D6C0BC07-04CF-DC99-52C4-D357667B02BC}"/>
                    </a:ext>
                  </a:extLst>
                </p14:cNvPr>
                <p14:cNvContentPartPr/>
                <p14:nvPr/>
              </p14:nvContentPartPr>
              <p14:xfrm>
                <a:off x="2367063" y="5825669"/>
                <a:ext cx="16920" cy="2916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D6C0BC07-04CF-DC99-52C4-D357667B02BC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2358063" y="5817029"/>
                  <a:ext cx="345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C25B1524-452C-446C-E6D1-18C2A63C00FE}"/>
                    </a:ext>
                  </a:extLst>
                </p14:cNvPr>
                <p14:cNvContentPartPr/>
                <p14:nvPr/>
              </p14:nvContentPartPr>
              <p14:xfrm>
                <a:off x="2555703" y="5773109"/>
                <a:ext cx="60480" cy="3751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C25B1524-452C-446C-E6D1-18C2A63C00FE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2546703" y="5764469"/>
                  <a:ext cx="7812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F3F99352-1498-320C-AF7A-31726A58136A}"/>
                    </a:ext>
                  </a:extLst>
                </p14:cNvPr>
                <p14:cNvContentPartPr/>
                <p14:nvPr/>
              </p14:nvContentPartPr>
              <p14:xfrm>
                <a:off x="3482703" y="5852669"/>
                <a:ext cx="301320" cy="2275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F3F99352-1498-320C-AF7A-31726A58136A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3474063" y="5843669"/>
                  <a:ext cx="3189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7A1C2411-DBDC-6BF5-875D-4FDD79642E2B}"/>
                    </a:ext>
                  </a:extLst>
                </p14:cNvPr>
                <p14:cNvContentPartPr/>
                <p14:nvPr/>
              </p14:nvContentPartPr>
              <p14:xfrm>
                <a:off x="2339703" y="6287189"/>
                <a:ext cx="29520" cy="50220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7A1C2411-DBDC-6BF5-875D-4FDD79642E2B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2330703" y="6278189"/>
                  <a:ext cx="4716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A39307CC-EAF3-B4B0-A103-30FA141C58BA}"/>
                    </a:ext>
                  </a:extLst>
                </p14:cNvPr>
                <p14:cNvContentPartPr/>
                <p14:nvPr/>
              </p14:nvContentPartPr>
              <p14:xfrm>
                <a:off x="2449503" y="6321389"/>
                <a:ext cx="135360" cy="31536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A39307CC-EAF3-B4B0-A103-30FA141C58BA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2440503" y="6312389"/>
                  <a:ext cx="1530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0EA6EC32-1382-288E-2A8D-9DABBC6C7DC7}"/>
                    </a:ext>
                  </a:extLst>
                </p14:cNvPr>
                <p14:cNvContentPartPr/>
                <p14:nvPr/>
              </p14:nvContentPartPr>
              <p14:xfrm>
                <a:off x="3339783" y="6279629"/>
                <a:ext cx="268920" cy="3542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0EA6EC32-1382-288E-2A8D-9DABBC6C7DC7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3330783" y="6270629"/>
                  <a:ext cx="28656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EF63FD92-8E3D-497B-7E76-FD7E8F626451}"/>
                    </a:ext>
                  </a:extLst>
                </p14:cNvPr>
                <p14:cNvContentPartPr/>
                <p14:nvPr/>
              </p14:nvContentPartPr>
              <p14:xfrm>
                <a:off x="3632103" y="6269909"/>
                <a:ext cx="148680" cy="3222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EF63FD92-8E3D-497B-7E76-FD7E8F626451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3623463" y="6261269"/>
                  <a:ext cx="16632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5C4FDE12-968A-B538-8D4A-D289D0D31A2D}"/>
                    </a:ext>
                  </a:extLst>
                </p14:cNvPr>
                <p14:cNvContentPartPr/>
                <p14:nvPr/>
              </p14:nvContentPartPr>
              <p14:xfrm>
                <a:off x="154503" y="4180829"/>
                <a:ext cx="203040" cy="75060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5C4FDE12-968A-B538-8D4A-D289D0D31A2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45863" y="4172189"/>
                  <a:ext cx="22068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5FCF10BF-2D8A-09C7-D5E4-D8D1F407844E}"/>
                    </a:ext>
                  </a:extLst>
                </p14:cNvPr>
                <p14:cNvContentPartPr/>
                <p14:nvPr/>
              </p14:nvContentPartPr>
              <p14:xfrm>
                <a:off x="80703" y="3955109"/>
                <a:ext cx="493560" cy="19944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5FCF10BF-2D8A-09C7-D5E4-D8D1F407844E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1703" y="3946109"/>
                  <a:ext cx="5112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F7F4C2E1-0A4B-DF57-1C1E-CE6DB8E0A780}"/>
                    </a:ext>
                  </a:extLst>
                </p14:cNvPr>
                <p14:cNvContentPartPr/>
                <p14:nvPr/>
              </p14:nvContentPartPr>
              <p14:xfrm>
                <a:off x="204903" y="4220429"/>
                <a:ext cx="354240" cy="2473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F7F4C2E1-0A4B-DF57-1C1E-CE6DB8E0A780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95903" y="4211789"/>
                  <a:ext cx="3718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FF039E2F-E704-5256-99DE-833748DB5420}"/>
                    </a:ext>
                  </a:extLst>
                </p14:cNvPr>
                <p14:cNvContentPartPr/>
                <p14:nvPr/>
              </p14:nvContentPartPr>
              <p14:xfrm>
                <a:off x="514863" y="3810389"/>
                <a:ext cx="228960" cy="101592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FF039E2F-E704-5256-99DE-833748DB5420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505863" y="3801749"/>
                  <a:ext cx="246600" cy="10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B5371250-85F2-5DC5-08C6-EEEB5BC0AF56}"/>
                    </a:ext>
                  </a:extLst>
                </p14:cNvPr>
                <p14:cNvContentPartPr/>
                <p14:nvPr/>
              </p14:nvContentPartPr>
              <p14:xfrm>
                <a:off x="793143" y="3806069"/>
                <a:ext cx="331200" cy="8053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B5371250-85F2-5DC5-08C6-EEEB5BC0AF56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784143" y="3797429"/>
                  <a:ext cx="348840" cy="82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E1B0B788-CEED-875E-AC66-04059A209AEB}"/>
                    </a:ext>
                  </a:extLst>
                </p14:cNvPr>
                <p14:cNvContentPartPr/>
                <p14:nvPr/>
              </p14:nvContentPartPr>
              <p14:xfrm>
                <a:off x="603063" y="3868709"/>
                <a:ext cx="497160" cy="6883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E1B0B788-CEED-875E-AC66-04059A209AEB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594423" y="3860069"/>
                  <a:ext cx="51480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88A67110-E597-DFB2-36AD-2185B7EB152C}"/>
                    </a:ext>
                  </a:extLst>
                </p14:cNvPr>
                <p14:cNvContentPartPr/>
                <p14:nvPr/>
              </p14:nvContentPartPr>
              <p14:xfrm>
                <a:off x="410823" y="3673589"/>
                <a:ext cx="297000" cy="11286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88A67110-E597-DFB2-36AD-2185B7EB152C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401823" y="3664589"/>
                  <a:ext cx="314640" cy="11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157172F5-FC7B-50EF-8B86-AC22D323524D}"/>
                    </a:ext>
                  </a:extLst>
                </p14:cNvPr>
                <p14:cNvContentPartPr/>
                <p14:nvPr/>
              </p14:nvContentPartPr>
              <p14:xfrm>
                <a:off x="1608903" y="5409869"/>
                <a:ext cx="500400" cy="3276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157172F5-FC7B-50EF-8B86-AC22D323524D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599903" y="5401229"/>
                  <a:ext cx="5180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7A90BEFB-578B-A604-669A-B827504B0C48}"/>
                    </a:ext>
                  </a:extLst>
                </p14:cNvPr>
                <p14:cNvContentPartPr/>
                <p14:nvPr/>
              </p14:nvContentPartPr>
              <p14:xfrm>
                <a:off x="1650663" y="5281709"/>
                <a:ext cx="73800" cy="23220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7A90BEFB-578B-A604-669A-B827504B0C48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641663" y="5272709"/>
                  <a:ext cx="914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C781E3C8-B2FB-B10B-BC3D-431825AFDF2D}"/>
                    </a:ext>
                  </a:extLst>
                </p14:cNvPr>
                <p14:cNvContentPartPr/>
                <p14:nvPr/>
              </p14:nvContentPartPr>
              <p14:xfrm>
                <a:off x="1500543" y="6439469"/>
                <a:ext cx="684720" cy="9432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C781E3C8-B2FB-B10B-BC3D-431825AFDF2D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491543" y="6430469"/>
                  <a:ext cx="702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6726E112-E287-B70B-DA82-9E7B2D6DEA75}"/>
                    </a:ext>
                  </a:extLst>
                </p14:cNvPr>
                <p14:cNvContentPartPr/>
                <p14:nvPr/>
              </p14:nvContentPartPr>
              <p14:xfrm>
                <a:off x="1478223" y="6348389"/>
                <a:ext cx="173160" cy="30348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6726E112-E287-B70B-DA82-9E7B2D6DEA7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469583" y="6339749"/>
                  <a:ext cx="190800" cy="32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7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44C822AD-7C35-42EB-6132-E2D53B4BE4CF}"/>
                  </a:ext>
                </a:extLst>
              </p14:cNvPr>
              <p14:cNvContentPartPr/>
              <p14:nvPr/>
            </p14:nvContentPartPr>
            <p14:xfrm>
              <a:off x="1147383" y="5624429"/>
              <a:ext cx="3009240" cy="11412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44C822AD-7C35-42EB-6132-E2D53B4BE4CF}"/>
                  </a:ext>
                </a:extLst>
              </p:cNvPr>
              <p:cNvPicPr/>
              <p:nvPr/>
            </p:nvPicPr>
            <p:blipFill>
              <a:blip r:embed="rId398"/>
              <a:stretch>
                <a:fillRect/>
              </a:stretch>
            </p:blipFill>
            <p:spPr>
              <a:xfrm>
                <a:off x="1138743" y="5615789"/>
                <a:ext cx="30268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9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90C5C502-93BA-81D4-7CB2-8DC90A46A1AC}"/>
                  </a:ext>
                </a:extLst>
              </p14:cNvPr>
              <p14:cNvContentPartPr/>
              <p14:nvPr/>
            </p14:nvContentPartPr>
            <p14:xfrm>
              <a:off x="1202823" y="6126269"/>
              <a:ext cx="2842200" cy="5472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90C5C502-93BA-81D4-7CB2-8DC90A46A1AC}"/>
                  </a:ext>
                </a:extLst>
              </p:cNvPr>
              <p:cNvPicPr/>
              <p:nvPr/>
            </p:nvPicPr>
            <p:blipFill>
              <a:blip r:embed="rId400"/>
              <a:stretch>
                <a:fillRect/>
              </a:stretch>
            </p:blipFill>
            <p:spPr>
              <a:xfrm>
                <a:off x="1193823" y="6117629"/>
                <a:ext cx="2859840" cy="7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0" name="Group 319">
            <a:extLst>
              <a:ext uri="{FF2B5EF4-FFF2-40B4-BE49-F238E27FC236}">
                <a16:creationId xmlns:a16="http://schemas.microsoft.com/office/drawing/2014/main" id="{DDC588AA-9ABD-B521-9D54-CCFF3E6FD573}"/>
              </a:ext>
            </a:extLst>
          </p:cNvPr>
          <p:cNvGrpSpPr/>
          <p:nvPr/>
        </p:nvGrpSpPr>
        <p:grpSpPr>
          <a:xfrm>
            <a:off x="652743" y="2819309"/>
            <a:ext cx="4573440" cy="2415240"/>
            <a:chOff x="652743" y="2819309"/>
            <a:chExt cx="4573440" cy="241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DC6CF77E-4F5D-7AA9-7660-E90C6BE8BAFE}"/>
                    </a:ext>
                  </a:extLst>
                </p14:cNvPr>
                <p14:cNvContentPartPr/>
                <p14:nvPr/>
              </p14:nvContentPartPr>
              <p14:xfrm>
                <a:off x="4568103" y="3599069"/>
                <a:ext cx="592560" cy="53928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DC6CF77E-4F5D-7AA9-7660-E90C6BE8BAFE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4559103" y="3590069"/>
                  <a:ext cx="61020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9C5A6310-92DD-B8F0-90BD-79C6D1D27BE1}"/>
                    </a:ext>
                  </a:extLst>
                </p14:cNvPr>
                <p14:cNvContentPartPr/>
                <p14:nvPr/>
              </p14:nvContentPartPr>
              <p14:xfrm>
                <a:off x="1815903" y="2889149"/>
                <a:ext cx="756720" cy="86868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9C5A6310-92DD-B8F0-90BD-79C6D1D27BE1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806903" y="2880509"/>
                  <a:ext cx="774360" cy="88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5462582F-9F21-0E27-8D33-3A86CAAA036F}"/>
                    </a:ext>
                  </a:extLst>
                </p14:cNvPr>
                <p14:cNvContentPartPr/>
                <p14:nvPr/>
              </p14:nvContentPartPr>
              <p14:xfrm>
                <a:off x="3286503" y="4441469"/>
                <a:ext cx="373320" cy="43812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5462582F-9F21-0E27-8D33-3A86CAAA036F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3277503" y="4432469"/>
                  <a:ext cx="39096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66CD03E1-0CC4-2952-7841-9CFCCF743A90}"/>
                    </a:ext>
                  </a:extLst>
                </p14:cNvPr>
                <p14:cNvContentPartPr/>
                <p14:nvPr/>
              </p14:nvContentPartPr>
              <p14:xfrm>
                <a:off x="1928223" y="2819309"/>
                <a:ext cx="644040" cy="83340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66CD03E1-0CC4-2952-7841-9CFCCF743A90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919583" y="2810669"/>
                  <a:ext cx="661680" cy="85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7844DE58-77AA-C50F-C01D-28E7626AECDB}"/>
                    </a:ext>
                  </a:extLst>
                </p14:cNvPr>
                <p14:cNvContentPartPr/>
                <p14:nvPr/>
              </p14:nvContentPartPr>
              <p14:xfrm>
                <a:off x="2431863" y="3164189"/>
                <a:ext cx="1039320" cy="126072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7844DE58-77AA-C50F-C01D-28E7626AECDB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2423223" y="3155189"/>
                  <a:ext cx="1056960" cy="12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22D44269-16B7-27A3-375E-0B504B54B595}"/>
                    </a:ext>
                  </a:extLst>
                </p14:cNvPr>
                <p14:cNvContentPartPr/>
                <p14:nvPr/>
              </p14:nvContentPartPr>
              <p14:xfrm>
                <a:off x="4250223" y="3209549"/>
                <a:ext cx="975960" cy="165276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22D44269-16B7-27A3-375E-0B504B54B595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4241583" y="3200549"/>
                  <a:ext cx="993600" cy="167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026C7EA7-8B9F-581C-B694-80CF9C6AB725}"/>
                    </a:ext>
                  </a:extLst>
                </p14:cNvPr>
                <p14:cNvContentPartPr/>
                <p14:nvPr/>
              </p14:nvContentPartPr>
              <p14:xfrm>
                <a:off x="652743" y="2911109"/>
                <a:ext cx="1306080" cy="208656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026C7EA7-8B9F-581C-B694-80CF9C6AB725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643743" y="2902469"/>
                  <a:ext cx="1323720" cy="21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63D3682C-458C-F8B3-07A2-137502C53409}"/>
                    </a:ext>
                  </a:extLst>
                </p14:cNvPr>
                <p14:cNvContentPartPr/>
                <p14:nvPr/>
              </p14:nvContentPartPr>
              <p14:xfrm>
                <a:off x="2371743" y="4636229"/>
                <a:ext cx="464040" cy="59832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63D3682C-458C-F8B3-07A2-137502C53409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2363103" y="4627589"/>
                  <a:ext cx="481680" cy="6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87374CCD-5C86-4929-979C-AC0F2A685C19}"/>
                    </a:ext>
                  </a:extLst>
                </p14:cNvPr>
                <p14:cNvContentPartPr/>
                <p14:nvPr/>
              </p14:nvContentPartPr>
              <p14:xfrm>
                <a:off x="2809503" y="3534989"/>
                <a:ext cx="1687680" cy="146916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87374CCD-5C86-4929-979C-AC0F2A685C19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2800503" y="3525989"/>
                  <a:ext cx="1705320" cy="14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9EA50DE5-271A-A8F9-AC33-2C30E3652DEA}"/>
                    </a:ext>
                  </a:extLst>
                </p14:cNvPr>
                <p14:cNvContentPartPr/>
                <p14:nvPr/>
              </p14:nvContentPartPr>
              <p14:xfrm>
                <a:off x="4178583" y="3387749"/>
                <a:ext cx="570600" cy="51372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9EA50DE5-271A-A8F9-AC33-2C30E3652DEA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4169583" y="3378749"/>
                  <a:ext cx="588240" cy="531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12982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5AE8A9D-C64C-FCD2-9524-7CEF97D3CCBB}"/>
              </a:ext>
            </a:extLst>
          </p:cNvPr>
          <p:cNvSpPr/>
          <p:nvPr/>
        </p:nvSpPr>
        <p:spPr>
          <a:xfrm>
            <a:off x="1304365" y="340659"/>
            <a:ext cx="2120153" cy="1353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2922A0-6F44-904A-448E-2F363E5972C8}"/>
              </a:ext>
            </a:extLst>
          </p:cNvPr>
          <p:cNvSpPr/>
          <p:nvPr/>
        </p:nvSpPr>
        <p:spPr>
          <a:xfrm>
            <a:off x="5365377" y="2465293"/>
            <a:ext cx="2918011" cy="2093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 Library</a:t>
            </a:r>
          </a:p>
          <a:p>
            <a:pPr algn="ctr"/>
            <a:r>
              <a:rPr lang="en-US" dirty="0"/>
              <a:t>Customer</a:t>
            </a:r>
          </a:p>
          <a:p>
            <a:pPr algn="ctr"/>
            <a:r>
              <a:rPr lang="en-US" dirty="0"/>
              <a:t>Product</a:t>
            </a:r>
          </a:p>
          <a:p>
            <a:pPr algn="ctr"/>
            <a:r>
              <a:rPr lang="en-US" dirty="0"/>
              <a:t>Store</a:t>
            </a:r>
          </a:p>
          <a:p>
            <a:pPr algn="ctr"/>
            <a:r>
              <a:rPr lang="en-US" dirty="0" err="1"/>
              <a:t>Viewmodel</a:t>
            </a:r>
            <a:r>
              <a:rPr lang="en-US" dirty="0"/>
              <a:t>(a special model used for users viewing)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C59643A-B487-9FB7-5D5B-576BC903813E}"/>
              </a:ext>
            </a:extLst>
          </p:cNvPr>
          <p:cNvSpPr/>
          <p:nvPr/>
        </p:nvSpPr>
        <p:spPr>
          <a:xfrm>
            <a:off x="1304364" y="4392707"/>
            <a:ext cx="2120153" cy="1353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 Layer</a:t>
            </a:r>
          </a:p>
          <a:p>
            <a:pPr algn="ctr"/>
            <a:r>
              <a:rPr lang="en-US" dirty="0" err="1"/>
              <a:t>MapperClass</a:t>
            </a:r>
            <a:endParaRPr lang="en-US" dirty="0"/>
          </a:p>
          <a:p>
            <a:pPr algn="ctr"/>
            <a:r>
              <a:rPr lang="en-US" dirty="0"/>
              <a:t>ADO.NET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FF9B4E-8035-5343-D036-D237DBCA2169}"/>
              </a:ext>
            </a:extLst>
          </p:cNvPr>
          <p:cNvSpPr/>
          <p:nvPr/>
        </p:nvSpPr>
        <p:spPr>
          <a:xfrm>
            <a:off x="1304364" y="2465293"/>
            <a:ext cx="2120153" cy="1353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Layer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40D376A-3005-A347-A0B1-471C876F2C28}"/>
              </a:ext>
            </a:extLst>
          </p:cNvPr>
          <p:cNvSpPr/>
          <p:nvPr/>
        </p:nvSpPr>
        <p:spPr>
          <a:xfrm>
            <a:off x="1640541" y="1694329"/>
            <a:ext cx="555811" cy="7709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B80A0E1-0A23-B4DF-3C3E-EDF86646F698}"/>
              </a:ext>
            </a:extLst>
          </p:cNvPr>
          <p:cNvSpPr/>
          <p:nvPr/>
        </p:nvSpPr>
        <p:spPr>
          <a:xfrm>
            <a:off x="1640540" y="3684494"/>
            <a:ext cx="555811" cy="7709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52F920-F614-A95B-B2C2-8955599E5F8B}"/>
              </a:ext>
            </a:extLst>
          </p:cNvPr>
          <p:cNvSpPr/>
          <p:nvPr/>
        </p:nvSpPr>
        <p:spPr>
          <a:xfrm>
            <a:off x="1304363" y="6252881"/>
            <a:ext cx="2120153" cy="564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Db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B47A22E-06CC-DE28-F9E9-D55A3481FF84}"/>
              </a:ext>
            </a:extLst>
          </p:cNvPr>
          <p:cNvSpPr/>
          <p:nvPr/>
        </p:nvSpPr>
        <p:spPr>
          <a:xfrm>
            <a:off x="2086533" y="5374341"/>
            <a:ext cx="555811" cy="945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17EE90E7-8250-128D-2B82-0A51ACFB0B8A}"/>
              </a:ext>
            </a:extLst>
          </p:cNvPr>
          <p:cNvSpPr/>
          <p:nvPr/>
        </p:nvSpPr>
        <p:spPr>
          <a:xfrm>
            <a:off x="2532529" y="3666565"/>
            <a:ext cx="735106" cy="7888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3FCD6342-9350-F724-CB1C-314B2604AD62}"/>
              </a:ext>
            </a:extLst>
          </p:cNvPr>
          <p:cNvSpPr/>
          <p:nvPr/>
        </p:nvSpPr>
        <p:spPr>
          <a:xfrm>
            <a:off x="2642344" y="5526741"/>
            <a:ext cx="735106" cy="7888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7AF46C5-188C-A665-5351-9A103D26475B}"/>
              </a:ext>
            </a:extLst>
          </p:cNvPr>
          <p:cNvGrpSpPr/>
          <p:nvPr/>
        </p:nvGrpSpPr>
        <p:grpSpPr>
          <a:xfrm>
            <a:off x="3209096" y="3957635"/>
            <a:ext cx="2280960" cy="1175040"/>
            <a:chOff x="3209096" y="3957635"/>
            <a:chExt cx="2280960" cy="117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C2F9536-AD3A-B2E7-989C-F0282C09ADC2}"/>
                    </a:ext>
                  </a:extLst>
                </p14:cNvPr>
                <p14:cNvContentPartPr/>
                <p14:nvPr/>
              </p14:nvContentPartPr>
              <p14:xfrm>
                <a:off x="3209096" y="4041155"/>
                <a:ext cx="2164680" cy="1091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C2F9536-AD3A-B2E7-989C-F0282C09ADC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00096" y="4032155"/>
                  <a:ext cx="2182320" cy="11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CE2166A-65B0-273E-4108-2C84B44FFAD5}"/>
                    </a:ext>
                  </a:extLst>
                </p14:cNvPr>
                <p14:cNvContentPartPr/>
                <p14:nvPr/>
              </p14:nvContentPartPr>
              <p14:xfrm>
                <a:off x="5203856" y="3957635"/>
                <a:ext cx="286200" cy="273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CE2166A-65B0-273E-4108-2C84B44FFAD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95216" y="3948995"/>
                  <a:ext cx="30384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D050A5-4908-15AA-04C4-8623BCB7947E}"/>
              </a:ext>
            </a:extLst>
          </p:cNvPr>
          <p:cNvGrpSpPr/>
          <p:nvPr/>
        </p:nvGrpSpPr>
        <p:grpSpPr>
          <a:xfrm>
            <a:off x="3343736" y="3119555"/>
            <a:ext cx="2525040" cy="568440"/>
            <a:chOff x="3343736" y="3119555"/>
            <a:chExt cx="2525040" cy="56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2C6CC9D-F563-0B82-59FD-ECA15EE9FBE7}"/>
                    </a:ext>
                  </a:extLst>
                </p14:cNvPr>
                <p14:cNvContentPartPr/>
                <p14:nvPr/>
              </p14:nvContentPartPr>
              <p14:xfrm>
                <a:off x="3343736" y="3195875"/>
                <a:ext cx="2432880" cy="201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2C6CC9D-F563-0B82-59FD-ECA15EE9FBE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34736" y="3186875"/>
                  <a:ext cx="24505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BE5BE58-789E-DFB4-5051-C4D2994A079A}"/>
                    </a:ext>
                  </a:extLst>
                </p14:cNvPr>
                <p14:cNvContentPartPr/>
                <p14:nvPr/>
              </p14:nvContentPartPr>
              <p14:xfrm>
                <a:off x="5607056" y="3119555"/>
                <a:ext cx="261720" cy="366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BE5BE58-789E-DFB4-5051-C4D2994A079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98416" y="3110915"/>
                  <a:ext cx="2793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D36FDD5-512C-75E0-121C-E9D614B07F7D}"/>
                    </a:ext>
                  </a:extLst>
                </p14:cNvPr>
                <p14:cNvContentPartPr/>
                <p14:nvPr/>
              </p14:nvContentPartPr>
              <p14:xfrm>
                <a:off x="5755376" y="3451115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D36FDD5-512C-75E0-121C-E9D614B07F7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46376" y="34424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604054E-2090-5863-7D4C-6294EA14573B}"/>
                    </a:ext>
                  </a:extLst>
                </p14:cNvPr>
                <p14:cNvContentPartPr/>
                <p14:nvPr/>
              </p14:nvContentPartPr>
              <p14:xfrm>
                <a:off x="5432096" y="3451115"/>
                <a:ext cx="390240" cy="236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604054E-2090-5863-7D4C-6294EA14573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23456" y="3442475"/>
                  <a:ext cx="407880" cy="2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8E5B6E2-35CE-F36F-9A56-F9E7D5351812}"/>
              </a:ext>
            </a:extLst>
          </p:cNvPr>
          <p:cNvGrpSpPr/>
          <p:nvPr/>
        </p:nvGrpSpPr>
        <p:grpSpPr>
          <a:xfrm>
            <a:off x="3231416" y="1313435"/>
            <a:ext cx="2404800" cy="1413000"/>
            <a:chOff x="3231416" y="1313435"/>
            <a:chExt cx="2404800" cy="141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5ADCA9A-0A0E-38BB-2394-608661A68235}"/>
                    </a:ext>
                  </a:extLst>
                </p14:cNvPr>
                <p14:cNvContentPartPr/>
                <p14:nvPr/>
              </p14:nvContentPartPr>
              <p14:xfrm>
                <a:off x="3231416" y="1313435"/>
                <a:ext cx="2327040" cy="1136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5ADCA9A-0A0E-38BB-2394-608661A6823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22776" y="1304435"/>
                  <a:ext cx="2344680" cy="11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E29A7E4-408F-55F6-FAD5-32EEF885ABDE}"/>
                    </a:ext>
                  </a:extLst>
                </p14:cNvPr>
                <p14:cNvContentPartPr/>
                <p14:nvPr/>
              </p14:nvContentPartPr>
              <p14:xfrm>
                <a:off x="5350376" y="2187515"/>
                <a:ext cx="285840" cy="538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E29A7E4-408F-55F6-FAD5-32EEF885ABD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41736" y="2178515"/>
                  <a:ext cx="303480" cy="55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C42E2F0-9997-3316-5C4F-54BB970B20F7}"/>
              </a:ext>
            </a:extLst>
          </p:cNvPr>
          <p:cNvGrpSpPr/>
          <p:nvPr/>
        </p:nvGrpSpPr>
        <p:grpSpPr>
          <a:xfrm>
            <a:off x="1303976" y="1577675"/>
            <a:ext cx="403200" cy="1019520"/>
            <a:chOff x="1303976" y="1577675"/>
            <a:chExt cx="403200" cy="101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D49A776-7B69-A2F4-DF0D-D432996894AC}"/>
                    </a:ext>
                  </a:extLst>
                </p14:cNvPr>
                <p14:cNvContentPartPr/>
                <p14:nvPr/>
              </p14:nvContentPartPr>
              <p14:xfrm>
                <a:off x="1491896" y="1577675"/>
                <a:ext cx="45720" cy="967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D49A776-7B69-A2F4-DF0D-D432996894A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83256" y="1568675"/>
                  <a:ext cx="63360" cy="9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A8613DC-47A0-C245-0E3A-5060F0722A56}"/>
                    </a:ext>
                  </a:extLst>
                </p14:cNvPr>
                <p14:cNvContentPartPr/>
                <p14:nvPr/>
              </p14:nvContentPartPr>
              <p14:xfrm>
                <a:off x="1303976" y="2389115"/>
                <a:ext cx="403200" cy="208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A8613DC-47A0-C245-0E3A-5060F0722A5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95336" y="2380115"/>
                  <a:ext cx="42084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B1B84D1-9BC1-10EA-3FEF-65A8413ED7A0}"/>
              </a:ext>
            </a:extLst>
          </p:cNvPr>
          <p:cNvGrpSpPr/>
          <p:nvPr/>
        </p:nvGrpSpPr>
        <p:grpSpPr>
          <a:xfrm>
            <a:off x="1286336" y="3671075"/>
            <a:ext cx="382320" cy="879480"/>
            <a:chOff x="1286336" y="3671075"/>
            <a:chExt cx="382320" cy="87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3DF5163-7AEA-1005-39C2-E250D5A5943B}"/>
                    </a:ext>
                  </a:extLst>
                </p14:cNvPr>
                <p14:cNvContentPartPr/>
                <p14:nvPr/>
              </p14:nvContentPartPr>
              <p14:xfrm>
                <a:off x="1433576" y="3671075"/>
                <a:ext cx="41760" cy="870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3DF5163-7AEA-1005-39C2-E250D5A5943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24936" y="3662075"/>
                  <a:ext cx="59400" cy="88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5A73AA8-4BBB-1D9F-5E21-D1451A00F391}"/>
                    </a:ext>
                  </a:extLst>
                </p14:cNvPr>
                <p14:cNvContentPartPr/>
                <p14:nvPr/>
              </p14:nvContentPartPr>
              <p14:xfrm>
                <a:off x="1286336" y="4356875"/>
                <a:ext cx="382320" cy="193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5A73AA8-4BBB-1D9F-5E21-D1451A00F39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77336" y="4347875"/>
                  <a:ext cx="399960" cy="21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79F5E77-9E07-2DF5-B75F-3A7D1D83873A}"/>
                  </a:ext>
                </a:extLst>
              </p14:cNvPr>
              <p14:cNvContentPartPr/>
              <p14:nvPr/>
            </p14:nvContentPartPr>
            <p14:xfrm>
              <a:off x="2707256" y="5145635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79F5E77-9E07-2DF5-B75F-3A7D1D83873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98256" y="513699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7B9EB71-3CE8-8601-6837-177558FE4480}"/>
                  </a:ext>
                </a:extLst>
              </p14:cNvPr>
              <p14:cNvContentPartPr/>
              <p14:nvPr/>
            </p14:nvContentPartPr>
            <p14:xfrm>
              <a:off x="2886896" y="5709035"/>
              <a:ext cx="284400" cy="4287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7B9EB71-3CE8-8601-6837-177558FE448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877896" y="5700035"/>
                <a:ext cx="30204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5ED6702-E079-5A5B-6CA3-38A0910D7DE8}"/>
                  </a:ext>
                </a:extLst>
              </p14:cNvPr>
              <p14:cNvContentPartPr/>
              <p14:nvPr/>
            </p14:nvContentPartPr>
            <p14:xfrm>
              <a:off x="2883296" y="5205755"/>
              <a:ext cx="115560" cy="5274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5ED6702-E079-5A5B-6CA3-38A0910D7DE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874656" y="5196755"/>
                <a:ext cx="133200" cy="54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FD3D5632-6DFB-0FE0-A9ED-F300F8EC096E}"/>
              </a:ext>
            </a:extLst>
          </p:cNvPr>
          <p:cNvGrpSpPr/>
          <p:nvPr/>
        </p:nvGrpSpPr>
        <p:grpSpPr>
          <a:xfrm>
            <a:off x="1580096" y="3011555"/>
            <a:ext cx="1657800" cy="2273760"/>
            <a:chOff x="1580096" y="3011555"/>
            <a:chExt cx="1657800" cy="227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1820B3C-AE92-B878-B80F-AEED347F40F4}"/>
                    </a:ext>
                  </a:extLst>
                </p14:cNvPr>
                <p14:cNvContentPartPr/>
                <p14:nvPr/>
              </p14:nvContentPartPr>
              <p14:xfrm>
                <a:off x="1643816" y="4902995"/>
                <a:ext cx="1467360" cy="382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1820B3C-AE92-B878-B80F-AEED347F40F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635176" y="4894355"/>
                  <a:ext cx="14850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90134D8-4980-EA9F-503F-1568AEF89A54}"/>
                    </a:ext>
                  </a:extLst>
                </p14:cNvPr>
                <p14:cNvContentPartPr/>
                <p14:nvPr/>
              </p14:nvContentPartPr>
              <p14:xfrm>
                <a:off x="2830736" y="3905795"/>
                <a:ext cx="407160" cy="1020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90134D8-4980-EA9F-503F-1568AEF89A5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822096" y="3897155"/>
                  <a:ext cx="424800" cy="10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50E5E03-4708-5DAF-2A11-1EA32D80D15B}"/>
                    </a:ext>
                  </a:extLst>
                </p14:cNvPr>
                <p14:cNvContentPartPr/>
                <p14:nvPr/>
              </p14:nvContentPartPr>
              <p14:xfrm>
                <a:off x="2593496" y="3872675"/>
                <a:ext cx="203760" cy="109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50E5E03-4708-5DAF-2A11-1EA32D80D15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584856" y="3863675"/>
                  <a:ext cx="2214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C5D4E6A-1DC1-B1F8-03CD-606A4036F589}"/>
                    </a:ext>
                  </a:extLst>
                </p14:cNvPr>
                <p14:cNvContentPartPr/>
                <p14:nvPr/>
              </p14:nvContentPartPr>
              <p14:xfrm>
                <a:off x="2805896" y="3841355"/>
                <a:ext cx="269640" cy="61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C5D4E6A-1DC1-B1F8-03CD-606A4036F58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96896" y="3832355"/>
                  <a:ext cx="2872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718F2D9-C619-333D-5793-727790C48627}"/>
                    </a:ext>
                  </a:extLst>
                </p14:cNvPr>
                <p14:cNvContentPartPr/>
                <p14:nvPr/>
              </p14:nvContentPartPr>
              <p14:xfrm>
                <a:off x="2679176" y="3796355"/>
                <a:ext cx="73080" cy="246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718F2D9-C619-333D-5793-727790C4862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670536" y="3787715"/>
                  <a:ext cx="907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F2152AF-7944-EC9D-FA5E-F83DBA520197}"/>
                    </a:ext>
                  </a:extLst>
                </p14:cNvPr>
                <p14:cNvContentPartPr/>
                <p14:nvPr/>
              </p14:nvContentPartPr>
              <p14:xfrm>
                <a:off x="2792216" y="3819035"/>
                <a:ext cx="195120" cy="267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F2152AF-7944-EC9D-FA5E-F83DBA52019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783576" y="3810035"/>
                  <a:ext cx="2127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8A6D77E-CB0C-C33F-278B-BA9D877CDC01}"/>
                    </a:ext>
                  </a:extLst>
                </p14:cNvPr>
                <p14:cNvContentPartPr/>
                <p14:nvPr/>
              </p14:nvContentPartPr>
              <p14:xfrm>
                <a:off x="2837216" y="3497915"/>
                <a:ext cx="14400" cy="316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8A6D77E-CB0C-C33F-278B-BA9D877CDC0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828216" y="3488915"/>
                  <a:ext cx="320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1117134-15C1-D6EF-B14F-1A738D26B03E}"/>
                    </a:ext>
                  </a:extLst>
                </p14:cNvPr>
                <p14:cNvContentPartPr/>
                <p14:nvPr/>
              </p14:nvContentPartPr>
              <p14:xfrm>
                <a:off x="1580096" y="3011555"/>
                <a:ext cx="1526400" cy="3319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1117134-15C1-D6EF-B14F-1A738D26B03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571096" y="3002915"/>
                  <a:ext cx="1544040" cy="34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57E1BDF-C99C-BEBE-1D4C-DE0AE5B6F4D2}"/>
                  </a:ext>
                </a:extLst>
              </p14:cNvPr>
              <p14:cNvContentPartPr/>
              <p14:nvPr/>
            </p14:nvContentPartPr>
            <p14:xfrm>
              <a:off x="2760896" y="3024875"/>
              <a:ext cx="360" cy="10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57E1BDF-C99C-BEBE-1D4C-DE0AE5B6F4D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752256" y="3015875"/>
                <a:ext cx="18000" cy="1872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Arrow: Up 51">
            <a:extLst>
              <a:ext uri="{FF2B5EF4-FFF2-40B4-BE49-F238E27FC236}">
                <a16:creationId xmlns:a16="http://schemas.microsoft.com/office/drawing/2014/main" id="{86179075-725C-394F-FED4-ED4085F4BC65}"/>
              </a:ext>
            </a:extLst>
          </p:cNvPr>
          <p:cNvSpPr/>
          <p:nvPr/>
        </p:nvSpPr>
        <p:spPr>
          <a:xfrm>
            <a:off x="1955170" y="1610030"/>
            <a:ext cx="476180" cy="8266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92594A6-E29F-1A8A-DE8A-192750A3F093}"/>
                  </a:ext>
                </a:extLst>
              </p14:cNvPr>
              <p14:cNvContentPartPr/>
              <p14:nvPr/>
            </p14:nvContentPartPr>
            <p14:xfrm>
              <a:off x="2769536" y="1417107"/>
              <a:ext cx="72720" cy="16135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92594A6-E29F-1A8A-DE8A-192750A3F09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760896" y="1408107"/>
                <a:ext cx="90360" cy="163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9AEC59D-9A22-C672-2F87-A6028BE015D3}"/>
                  </a:ext>
                </a:extLst>
              </p14:cNvPr>
              <p14:cNvContentPartPr/>
              <p14:nvPr/>
            </p14:nvContentPartPr>
            <p14:xfrm>
              <a:off x="1926416" y="2210915"/>
              <a:ext cx="117720" cy="4518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9AEC59D-9A22-C672-2F87-A6028BE015D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917776" y="2202275"/>
                <a:ext cx="135360" cy="46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9D5732B0-F498-E86B-F45F-6A3C39933C21}"/>
              </a:ext>
            </a:extLst>
          </p:cNvPr>
          <p:cNvGrpSpPr/>
          <p:nvPr/>
        </p:nvGrpSpPr>
        <p:grpSpPr>
          <a:xfrm>
            <a:off x="2562536" y="1313435"/>
            <a:ext cx="586800" cy="266040"/>
            <a:chOff x="2562536" y="1313435"/>
            <a:chExt cx="58680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3E17535-7276-7064-9E84-22ADB735D68B}"/>
                    </a:ext>
                  </a:extLst>
                </p14:cNvPr>
                <p14:cNvContentPartPr/>
                <p14:nvPr/>
              </p14:nvContentPartPr>
              <p14:xfrm>
                <a:off x="2562536" y="1317395"/>
                <a:ext cx="198720" cy="190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3E17535-7276-7064-9E84-22ADB735D68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553536" y="1308755"/>
                  <a:ext cx="2163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29216AF-1665-5431-B8FE-5BF521E95D2B}"/>
                    </a:ext>
                  </a:extLst>
                </p14:cNvPr>
                <p14:cNvContentPartPr/>
                <p14:nvPr/>
              </p14:nvContentPartPr>
              <p14:xfrm>
                <a:off x="2774576" y="1313435"/>
                <a:ext cx="374760" cy="2660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29216AF-1665-5431-B8FE-5BF521E95D2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765576" y="1304435"/>
                  <a:ext cx="392400" cy="28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47837B6-45CF-B6DD-24CB-31EB29AFAFCA}"/>
                  </a:ext>
                </a:extLst>
              </p14:cNvPr>
              <p14:cNvContentPartPr/>
              <p14:nvPr/>
            </p14:nvContentPartPr>
            <p14:xfrm>
              <a:off x="2811296" y="1213355"/>
              <a:ext cx="3960" cy="61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47837B6-45CF-B6DD-24CB-31EB29AFAFC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793296" y="1177715"/>
                <a:ext cx="396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1638612-F8BA-0DEB-E862-E5E4E01B17D3}"/>
                  </a:ext>
                </a:extLst>
              </p14:cNvPr>
              <p14:cNvContentPartPr/>
              <p14:nvPr/>
            </p14:nvContentPartPr>
            <p14:xfrm>
              <a:off x="2664056" y="1151795"/>
              <a:ext cx="75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1638612-F8BA-0DEB-E862-E5E4E01B17D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646056" y="1116155"/>
                <a:ext cx="432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36F4229-2185-87D9-6241-765327E94474}"/>
                  </a:ext>
                </a:extLst>
              </p14:cNvPr>
              <p14:cNvContentPartPr/>
              <p14:nvPr/>
            </p14:nvContentPartPr>
            <p14:xfrm>
              <a:off x="2532296" y="1170875"/>
              <a:ext cx="360" cy="39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36F4229-2185-87D9-6241-765327E9447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514296" y="1134875"/>
                <a:ext cx="36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8116DF1-EFEB-B265-B7D3-0CCDA827C8E7}"/>
                  </a:ext>
                </a:extLst>
              </p14:cNvPr>
              <p14:cNvContentPartPr/>
              <p14:nvPr/>
            </p14:nvContentPartPr>
            <p14:xfrm>
              <a:off x="2521496" y="1148195"/>
              <a:ext cx="10800" cy="39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8116DF1-EFEB-B265-B7D3-0CCDA827C8E7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503856" y="1112555"/>
                <a:ext cx="4644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61522A5-ED4A-A098-820F-66E13FF8014F}"/>
                  </a:ext>
                </a:extLst>
              </p14:cNvPr>
              <p14:cNvContentPartPr/>
              <p14:nvPr/>
            </p14:nvContentPartPr>
            <p14:xfrm>
              <a:off x="2124416" y="1178435"/>
              <a:ext cx="224280" cy="18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61522A5-ED4A-A098-820F-66E13FF8014F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106416" y="1142795"/>
                <a:ext cx="25992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B99E7B9-E371-3173-462C-AD3E965174A7}"/>
                  </a:ext>
                </a:extLst>
              </p14:cNvPr>
              <p14:cNvContentPartPr/>
              <p14:nvPr/>
            </p14:nvContentPartPr>
            <p14:xfrm>
              <a:off x="2070416" y="1165475"/>
              <a:ext cx="36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B99E7B9-E371-3173-462C-AD3E965174A7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052776" y="112947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1EB7937-CFED-0C38-D334-24E14F1744B0}"/>
                  </a:ext>
                </a:extLst>
              </p14:cNvPr>
              <p14:cNvContentPartPr/>
              <p14:nvPr/>
            </p14:nvContentPartPr>
            <p14:xfrm>
              <a:off x="2039096" y="1256195"/>
              <a:ext cx="104400" cy="2397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1EB7937-CFED-0C38-D334-24E14F1744B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021456" y="1220555"/>
                <a:ext cx="14004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FF3A722-5DDF-7BF7-B482-A93EE2C51268}"/>
                  </a:ext>
                </a:extLst>
              </p14:cNvPr>
              <p14:cNvContentPartPr/>
              <p14:nvPr/>
            </p14:nvContentPartPr>
            <p14:xfrm>
              <a:off x="2052776" y="1519355"/>
              <a:ext cx="283680" cy="97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FF3A722-5DDF-7BF7-B482-A93EE2C5126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035136" y="1483355"/>
                <a:ext cx="3193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A305482-143E-6938-F8F1-16B0C317D77F}"/>
                  </a:ext>
                </a:extLst>
              </p14:cNvPr>
              <p14:cNvContentPartPr/>
              <p14:nvPr/>
            </p14:nvContentPartPr>
            <p14:xfrm>
              <a:off x="1915616" y="1563995"/>
              <a:ext cx="128520" cy="4654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A305482-143E-6938-F8F1-16B0C317D77F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897976" y="1527995"/>
                <a:ext cx="16416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2FE8534-9ACC-189F-CB2A-222C4CEC76EB}"/>
                  </a:ext>
                </a:extLst>
              </p14:cNvPr>
              <p14:cNvContentPartPr/>
              <p14:nvPr/>
            </p14:nvContentPartPr>
            <p14:xfrm>
              <a:off x="1971776" y="2039195"/>
              <a:ext cx="75960" cy="10418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2FE8534-9ACC-189F-CB2A-222C4CEC76E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954136" y="2003195"/>
                <a:ext cx="111600" cy="11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F54E2F6-5ED0-850F-70EA-56E60418D575}"/>
                  </a:ext>
                </a:extLst>
              </p14:cNvPr>
              <p14:cNvContentPartPr/>
              <p14:nvPr/>
            </p14:nvContentPartPr>
            <p14:xfrm>
              <a:off x="1954136" y="2989595"/>
              <a:ext cx="54360" cy="1854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F54E2F6-5ED0-850F-70EA-56E60418D575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936136" y="2953595"/>
                <a:ext cx="90000" cy="19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6A5808D-B5D8-CBBC-36E7-65D6CCA5775C}"/>
                  </a:ext>
                </a:extLst>
              </p14:cNvPr>
              <p14:cNvContentPartPr/>
              <p14:nvPr/>
            </p14:nvContentPartPr>
            <p14:xfrm>
              <a:off x="1527896" y="4845035"/>
              <a:ext cx="511560" cy="4381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6A5808D-B5D8-CBBC-36E7-65D6CCA5775C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510256" y="4809395"/>
                <a:ext cx="54720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DDAD66E-8836-7615-D360-696082B88794}"/>
                  </a:ext>
                </a:extLst>
              </p14:cNvPr>
              <p14:cNvContentPartPr/>
              <p14:nvPr/>
            </p14:nvContentPartPr>
            <p14:xfrm>
              <a:off x="2016776" y="5378555"/>
              <a:ext cx="270000" cy="9615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DDAD66E-8836-7615-D360-696082B88794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999136" y="5342915"/>
                <a:ext cx="305640" cy="10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739E85D-EEBB-0E40-ECFB-6746278E5F86}"/>
                  </a:ext>
                </a:extLst>
              </p14:cNvPr>
              <p14:cNvContentPartPr/>
              <p14:nvPr/>
            </p14:nvContentPartPr>
            <p14:xfrm>
              <a:off x="2074016" y="6140675"/>
              <a:ext cx="248400" cy="2700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739E85D-EEBB-0E40-ECFB-6746278E5F86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056016" y="6104675"/>
                <a:ext cx="28404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7BAED1C-10E8-CFC0-09FB-75A782085485}"/>
                  </a:ext>
                </a:extLst>
              </p14:cNvPr>
              <p14:cNvContentPartPr/>
              <p14:nvPr/>
            </p14:nvContentPartPr>
            <p14:xfrm>
              <a:off x="2353016" y="5509235"/>
              <a:ext cx="671760" cy="8395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7BAED1C-10E8-CFC0-09FB-75A782085485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335376" y="5473595"/>
                <a:ext cx="707400" cy="9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055F6AB-79C2-46D0-1C0F-A71AD65533C7}"/>
                  </a:ext>
                </a:extLst>
              </p14:cNvPr>
              <p14:cNvContentPartPr/>
              <p14:nvPr/>
            </p14:nvContentPartPr>
            <p14:xfrm>
              <a:off x="1881416" y="4841435"/>
              <a:ext cx="1032480" cy="421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055F6AB-79C2-46D0-1C0F-A71AD65533C7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863416" y="4805795"/>
                <a:ext cx="106812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4448C7B-85D8-4990-BC05-235DB38B97DC}"/>
                  </a:ext>
                </a:extLst>
              </p14:cNvPr>
              <p14:cNvContentPartPr/>
              <p14:nvPr/>
            </p14:nvContentPartPr>
            <p14:xfrm>
              <a:off x="2774576" y="3491075"/>
              <a:ext cx="338760" cy="14889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4448C7B-85D8-4990-BC05-235DB38B97DC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2756576" y="3455435"/>
                <a:ext cx="374400" cy="15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A3EFF94-4E78-75BA-FF90-330679B51698}"/>
                  </a:ext>
                </a:extLst>
              </p14:cNvPr>
              <p14:cNvContentPartPr/>
              <p14:nvPr/>
            </p14:nvContentPartPr>
            <p14:xfrm>
              <a:off x="2922176" y="3478475"/>
              <a:ext cx="3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A3EFF94-4E78-75BA-FF90-330679B51698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904536" y="344247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A2E7237-1EA4-8137-83D2-F02166B199FB}"/>
                  </a:ext>
                </a:extLst>
              </p14:cNvPr>
              <p14:cNvContentPartPr/>
              <p14:nvPr/>
            </p14:nvContentPartPr>
            <p14:xfrm>
              <a:off x="2956736" y="2895275"/>
              <a:ext cx="263880" cy="5922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A2E7237-1EA4-8137-83D2-F02166B199F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939096" y="2859635"/>
                <a:ext cx="299520" cy="6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77E6093-9F46-CF38-453E-05897FD24FB4}"/>
                  </a:ext>
                </a:extLst>
              </p14:cNvPr>
              <p14:cNvContentPartPr/>
              <p14:nvPr/>
            </p14:nvContentPartPr>
            <p14:xfrm>
              <a:off x="2763056" y="872795"/>
              <a:ext cx="98280" cy="20095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77E6093-9F46-CF38-453E-05897FD24FB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745416" y="837155"/>
                <a:ext cx="133920" cy="20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5E3D02C-C177-C0A1-F737-FA84AB456064}"/>
                  </a:ext>
                </a:extLst>
              </p14:cNvPr>
              <p14:cNvContentPartPr/>
              <p14:nvPr/>
            </p14:nvContentPartPr>
            <p14:xfrm>
              <a:off x="2209376" y="1143155"/>
              <a:ext cx="1327680" cy="342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5E3D02C-C177-C0A1-F737-FA84AB45606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191736" y="1107155"/>
                <a:ext cx="136332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DA247375-ACE4-5157-BD8D-6F85A28FE8B0}"/>
                  </a:ext>
                </a:extLst>
              </p14:cNvPr>
              <p14:cNvContentPartPr/>
              <p14:nvPr/>
            </p14:nvContentPartPr>
            <p14:xfrm>
              <a:off x="2458496" y="2209115"/>
              <a:ext cx="208800" cy="100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DA247375-ACE4-5157-BD8D-6F85A28FE8B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440496" y="2173475"/>
                <a:ext cx="244440" cy="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8267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8DAE-2D28-98F5-2EE2-D4156D71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88AE2-D567-A850-CC6E-A4AF71AF8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Select * from Stores </a:t>
            </a:r>
          </a:p>
          <a:p>
            <a:r>
              <a:rPr lang="en-US" dirty="0">
                <a:solidFill>
                  <a:schemeClr val="tx1"/>
                </a:solidFill>
              </a:rPr>
              <a:t>Left join inventory on </a:t>
            </a:r>
            <a:r>
              <a:rPr lang="en-US" dirty="0" err="1">
                <a:solidFill>
                  <a:schemeClr val="tx1"/>
                </a:solidFill>
              </a:rPr>
              <a:t>stores.storeId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inventory.storeId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Left join products on </a:t>
            </a:r>
            <a:r>
              <a:rPr lang="en-US" dirty="0" err="1">
                <a:solidFill>
                  <a:schemeClr val="tx1"/>
                </a:solidFill>
              </a:rPr>
              <a:t>inventory.productid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Products.productid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EX……</a:t>
            </a:r>
          </a:p>
          <a:p>
            <a:r>
              <a:rPr lang="en-US" dirty="0">
                <a:solidFill>
                  <a:schemeClr val="tx1"/>
                </a:solidFill>
              </a:rPr>
              <a:t>select * from _Members </a:t>
            </a:r>
          </a:p>
          <a:p>
            <a:r>
              <a:rPr lang="en-US" dirty="0">
                <a:solidFill>
                  <a:schemeClr val="tx1"/>
                </a:solidFill>
              </a:rPr>
              <a:t>Left join _Families on Family = </a:t>
            </a:r>
            <a:r>
              <a:rPr lang="en-US" dirty="0" err="1">
                <a:solidFill>
                  <a:schemeClr val="tx1"/>
                </a:solidFill>
              </a:rPr>
              <a:t>FamilyId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Left join _Origins on Origin = </a:t>
            </a:r>
            <a:r>
              <a:rPr lang="en-US" dirty="0" err="1">
                <a:solidFill>
                  <a:schemeClr val="tx1"/>
                </a:solidFill>
              </a:rPr>
              <a:t>OriginId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where </a:t>
            </a:r>
            <a:r>
              <a:rPr lang="en-US" dirty="0" err="1">
                <a:solidFill>
                  <a:schemeClr val="tx1"/>
                </a:solidFill>
              </a:rPr>
              <a:t>FamilyId</a:t>
            </a:r>
            <a:r>
              <a:rPr lang="en-US" dirty="0">
                <a:solidFill>
                  <a:schemeClr val="tx1"/>
                </a:solidFill>
              </a:rPr>
              <a:t> = 13;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551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063A5D-C9D3-75B7-8025-ED59F3E7B0C9}"/>
                  </a:ext>
                </a:extLst>
              </p14:cNvPr>
              <p14:cNvContentPartPr/>
              <p14:nvPr/>
            </p14:nvContentPartPr>
            <p14:xfrm>
              <a:off x="964499" y="229772"/>
              <a:ext cx="2404080" cy="1614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063A5D-C9D3-75B7-8025-ED59F3E7B0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5499" y="221132"/>
                <a:ext cx="2421720" cy="163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0850ACA-4451-E7BE-3E0A-2BD4147B5C63}"/>
                  </a:ext>
                </a:extLst>
              </p14:cNvPr>
              <p14:cNvContentPartPr/>
              <p14:nvPr/>
            </p14:nvContentPartPr>
            <p14:xfrm>
              <a:off x="1280939" y="611012"/>
              <a:ext cx="194040" cy="311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0850ACA-4451-E7BE-3E0A-2BD4147B5C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1939" y="602372"/>
                <a:ext cx="21168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4043AB6-EC1E-4B72-7C9F-E374F447C180}"/>
                  </a:ext>
                </a:extLst>
              </p14:cNvPr>
              <p14:cNvContentPartPr/>
              <p14:nvPr/>
            </p14:nvContentPartPr>
            <p14:xfrm>
              <a:off x="1510619" y="518132"/>
              <a:ext cx="398160" cy="329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4043AB6-EC1E-4B72-7C9F-E374F447C18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01619" y="509492"/>
                <a:ext cx="41580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F6359F2-6041-AE7A-4DA7-3A2C7BE67AC1}"/>
                  </a:ext>
                </a:extLst>
              </p14:cNvPr>
              <p14:cNvContentPartPr/>
              <p14:nvPr/>
            </p14:nvContentPartPr>
            <p14:xfrm>
              <a:off x="1826339" y="526052"/>
              <a:ext cx="261000" cy="391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F6359F2-6041-AE7A-4DA7-3A2C7BE67A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17339" y="517052"/>
                <a:ext cx="27864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3C6B47B-9590-4BC3-9A1C-4ACD6559FA14}"/>
                  </a:ext>
                </a:extLst>
              </p14:cNvPr>
              <p14:cNvContentPartPr/>
              <p14:nvPr/>
            </p14:nvContentPartPr>
            <p14:xfrm>
              <a:off x="2132339" y="462332"/>
              <a:ext cx="169560" cy="334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3C6B47B-9590-4BC3-9A1C-4ACD6559FA1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23699" y="453332"/>
                <a:ext cx="18720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94AE5A9-8271-7B3B-2D3E-A26C9E9813A5}"/>
                  </a:ext>
                </a:extLst>
              </p14:cNvPr>
              <p14:cNvContentPartPr/>
              <p14:nvPr/>
            </p14:nvContentPartPr>
            <p14:xfrm>
              <a:off x="1974659" y="553412"/>
              <a:ext cx="349200" cy="100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94AE5A9-8271-7B3B-2D3E-A26C9E9813A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65659" y="544412"/>
                <a:ext cx="366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5563FC7-3879-BA86-1FFB-2D6639D6B5C4}"/>
                  </a:ext>
                </a:extLst>
              </p14:cNvPr>
              <p14:cNvContentPartPr/>
              <p14:nvPr/>
            </p14:nvContentPartPr>
            <p14:xfrm>
              <a:off x="4725059" y="238412"/>
              <a:ext cx="2331720" cy="1726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5563FC7-3879-BA86-1FFB-2D6639D6B5C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16419" y="229412"/>
                <a:ext cx="2349360" cy="174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5033DF5-E709-15DD-F5DC-E956EF32E7DD}"/>
                  </a:ext>
                </a:extLst>
              </p14:cNvPr>
              <p14:cNvContentPartPr/>
              <p14:nvPr/>
            </p14:nvContentPartPr>
            <p14:xfrm>
              <a:off x="5050859" y="496532"/>
              <a:ext cx="208080" cy="453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5033DF5-E709-15DD-F5DC-E956EF32E7D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42219" y="487532"/>
                <a:ext cx="22572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2D3A051-BDD1-CCCE-827A-BD80E2F85795}"/>
                  </a:ext>
                </a:extLst>
              </p14:cNvPr>
              <p14:cNvContentPartPr/>
              <p14:nvPr/>
            </p14:nvContentPartPr>
            <p14:xfrm>
              <a:off x="5379179" y="460532"/>
              <a:ext cx="263520" cy="2484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2D3A051-BDD1-CCCE-827A-BD80E2F8579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70179" y="451532"/>
                <a:ext cx="28116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09F8DF4-FFAA-FB6B-57FF-FC5175ABA966}"/>
                  </a:ext>
                </a:extLst>
              </p14:cNvPr>
              <p14:cNvContentPartPr/>
              <p14:nvPr/>
            </p14:nvContentPartPr>
            <p14:xfrm>
              <a:off x="5557379" y="504092"/>
              <a:ext cx="232560" cy="3078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09F8DF4-FFAA-FB6B-57FF-FC5175ABA96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48379" y="495092"/>
                <a:ext cx="25020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2C4C3ED-2FE3-D9E7-CA15-58C3B5660FF4}"/>
                  </a:ext>
                </a:extLst>
              </p14:cNvPr>
              <p14:cNvContentPartPr/>
              <p14:nvPr/>
            </p14:nvContentPartPr>
            <p14:xfrm>
              <a:off x="5920619" y="174332"/>
              <a:ext cx="207720" cy="5299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2C4C3ED-2FE3-D9E7-CA15-58C3B5660FF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11619" y="165692"/>
                <a:ext cx="225360" cy="54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4BE7AC2-F248-D883-E8BC-B7D2FF00F4FD}"/>
                  </a:ext>
                </a:extLst>
              </p14:cNvPr>
              <p14:cNvContentPartPr/>
              <p14:nvPr/>
            </p14:nvContentPartPr>
            <p14:xfrm>
              <a:off x="1399379" y="3402812"/>
              <a:ext cx="3660840" cy="22701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4BE7AC2-F248-D883-E8BC-B7D2FF00F4F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90739" y="3394172"/>
                <a:ext cx="3678480" cy="22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12F0D74-83D8-3DF9-EAD9-CC4DBBC5DE5F}"/>
                  </a:ext>
                </a:extLst>
              </p14:cNvPr>
              <p14:cNvContentPartPr/>
              <p14:nvPr/>
            </p14:nvContentPartPr>
            <p14:xfrm>
              <a:off x="1788899" y="5248172"/>
              <a:ext cx="180000" cy="3362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12F0D74-83D8-3DF9-EAD9-CC4DBBC5DE5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79899" y="5239532"/>
                <a:ext cx="19764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2071009-1A43-0445-806E-F19F0C8ADA52}"/>
                  </a:ext>
                </a:extLst>
              </p14:cNvPr>
              <p14:cNvContentPartPr/>
              <p14:nvPr/>
            </p14:nvContentPartPr>
            <p14:xfrm>
              <a:off x="2094539" y="5246372"/>
              <a:ext cx="201960" cy="2858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2071009-1A43-0445-806E-F19F0C8ADA5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085899" y="5237372"/>
                <a:ext cx="21960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04FF395-B7E5-9E4E-2A14-E051FB266840}"/>
                  </a:ext>
                </a:extLst>
              </p14:cNvPr>
              <p14:cNvContentPartPr/>
              <p14:nvPr/>
            </p14:nvContentPartPr>
            <p14:xfrm>
              <a:off x="2385779" y="4916612"/>
              <a:ext cx="175320" cy="6350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04FF395-B7E5-9E4E-2A14-E051FB26684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77139" y="4907972"/>
                <a:ext cx="19296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6A5B19C-DD85-08C7-4AF3-27FEF22CCD79}"/>
                  </a:ext>
                </a:extLst>
              </p14:cNvPr>
              <p14:cNvContentPartPr/>
              <p14:nvPr/>
            </p14:nvContentPartPr>
            <p14:xfrm>
              <a:off x="2651819" y="5279492"/>
              <a:ext cx="258120" cy="2556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6A5B19C-DD85-08C7-4AF3-27FEF22CCD7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42819" y="5270492"/>
                <a:ext cx="27576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9754579-6DB2-1027-DB4F-BF18F35BBC08}"/>
                  </a:ext>
                </a:extLst>
              </p14:cNvPr>
              <p14:cNvContentPartPr/>
              <p14:nvPr/>
            </p14:nvContentPartPr>
            <p14:xfrm>
              <a:off x="2983379" y="5191292"/>
              <a:ext cx="214200" cy="3466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9754579-6DB2-1027-DB4F-BF18F35BBC0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974739" y="5182292"/>
                <a:ext cx="23184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4ED847B-B734-919C-DE28-F4354FF2DBD2}"/>
                  </a:ext>
                </a:extLst>
              </p14:cNvPr>
              <p14:cNvContentPartPr/>
              <p14:nvPr/>
            </p14:nvContentPartPr>
            <p14:xfrm>
              <a:off x="2520419" y="1463132"/>
              <a:ext cx="124920" cy="18680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4ED847B-B734-919C-DE28-F4354FF2DBD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11779" y="1454132"/>
                <a:ext cx="142560" cy="18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DCE79AA-BD21-B1B5-46B5-EB1D06F581B9}"/>
                  </a:ext>
                </a:extLst>
              </p14:cNvPr>
              <p14:cNvContentPartPr/>
              <p14:nvPr/>
            </p14:nvContentPartPr>
            <p14:xfrm>
              <a:off x="3499619" y="1556012"/>
              <a:ext cx="1434240" cy="18990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DCE79AA-BD21-B1B5-46B5-EB1D06F581B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90979" y="1547012"/>
                <a:ext cx="1451880" cy="19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01F7EF1-61FA-C337-F178-881FD76CAF4A}"/>
                  </a:ext>
                </a:extLst>
              </p14:cNvPr>
              <p14:cNvContentPartPr/>
              <p14:nvPr/>
            </p14:nvContentPartPr>
            <p14:xfrm>
              <a:off x="4508699" y="1459532"/>
              <a:ext cx="4218840" cy="20736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01F7EF1-61FA-C337-F178-881FD76CAF4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500059" y="1450532"/>
                <a:ext cx="4236480" cy="209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C24BE08F-78FB-B3ED-2DA2-865FD5811854}"/>
              </a:ext>
            </a:extLst>
          </p:cNvPr>
          <p:cNvGrpSpPr/>
          <p:nvPr/>
        </p:nvGrpSpPr>
        <p:grpSpPr>
          <a:xfrm>
            <a:off x="6646379" y="522812"/>
            <a:ext cx="4552200" cy="4816800"/>
            <a:chOff x="6646379" y="522812"/>
            <a:chExt cx="4552200" cy="481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4B52D47-17C6-AE36-E173-DEBA21809F43}"/>
                    </a:ext>
                  </a:extLst>
                </p14:cNvPr>
                <p14:cNvContentPartPr/>
                <p14:nvPr/>
              </p14:nvContentPartPr>
              <p14:xfrm>
                <a:off x="8287619" y="522812"/>
                <a:ext cx="2910960" cy="1359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4B52D47-17C6-AE36-E173-DEBA21809F4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278619" y="514172"/>
                  <a:ext cx="2928600" cy="13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0515916-FB15-A0C3-6C18-5772B0C19DAB}"/>
                    </a:ext>
                  </a:extLst>
                </p14:cNvPr>
                <p14:cNvContentPartPr/>
                <p14:nvPr/>
              </p14:nvContentPartPr>
              <p14:xfrm>
                <a:off x="8798459" y="590492"/>
                <a:ext cx="180720" cy="353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0515916-FB15-A0C3-6C18-5772B0C19DA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89459" y="581852"/>
                  <a:ext cx="19836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E5C031B-A37B-FA8D-FEE6-7F40FCAAFC6C}"/>
                    </a:ext>
                  </a:extLst>
                </p14:cNvPr>
                <p14:cNvContentPartPr/>
                <p14:nvPr/>
              </p14:nvContentPartPr>
              <p14:xfrm>
                <a:off x="9182579" y="567812"/>
                <a:ext cx="53640" cy="458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E5C031B-A37B-FA8D-FEE6-7F40FCAAFC6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173579" y="558812"/>
                  <a:ext cx="7128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818FDB7-B69B-8588-E0A1-E78357002178}"/>
                    </a:ext>
                  </a:extLst>
                </p14:cNvPr>
                <p14:cNvContentPartPr/>
                <p14:nvPr/>
              </p14:nvContentPartPr>
              <p14:xfrm>
                <a:off x="9071339" y="677252"/>
                <a:ext cx="212040" cy="66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818FDB7-B69B-8588-E0A1-E7835700217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062699" y="668252"/>
                  <a:ext cx="2296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77CC12D-4C5A-E90B-ED78-18F325E11881}"/>
                    </a:ext>
                  </a:extLst>
                </p14:cNvPr>
                <p14:cNvContentPartPr/>
                <p14:nvPr/>
              </p14:nvContentPartPr>
              <p14:xfrm>
                <a:off x="9339899" y="685892"/>
                <a:ext cx="141840" cy="260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77CC12D-4C5A-E90B-ED78-18F325E1188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331259" y="677252"/>
                  <a:ext cx="1594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D6E9F2A-936B-01F5-6E98-5551C78435C8}"/>
                    </a:ext>
                  </a:extLst>
                </p14:cNvPr>
                <p14:cNvContentPartPr/>
                <p14:nvPr/>
              </p14:nvContentPartPr>
              <p14:xfrm>
                <a:off x="9658499" y="646292"/>
                <a:ext cx="191880" cy="263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D6E9F2A-936B-01F5-6E98-5551C78435C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649499" y="637292"/>
                  <a:ext cx="2095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C7B923B-D3ED-33C6-ACDA-9153EE67CB67}"/>
                    </a:ext>
                  </a:extLst>
                </p14:cNvPr>
                <p14:cNvContentPartPr/>
                <p14:nvPr/>
              </p14:nvContentPartPr>
              <p14:xfrm>
                <a:off x="9816179" y="645932"/>
                <a:ext cx="365760" cy="375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C7B923B-D3ED-33C6-ACDA-9153EE67CB6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807539" y="637292"/>
                  <a:ext cx="38340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C1A2AF2-E25B-99F9-B4EA-72D39DD6E36D}"/>
                    </a:ext>
                  </a:extLst>
                </p14:cNvPr>
                <p14:cNvContentPartPr/>
                <p14:nvPr/>
              </p14:nvContentPartPr>
              <p14:xfrm>
                <a:off x="6646379" y="1486892"/>
                <a:ext cx="947520" cy="1566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C1A2AF2-E25B-99F9-B4EA-72D39DD6E36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637379" y="1477892"/>
                  <a:ext cx="965160" cy="158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8412227-A7C1-2012-AB5C-2332AEE943AF}"/>
                    </a:ext>
                  </a:extLst>
                </p14:cNvPr>
                <p14:cNvContentPartPr/>
                <p14:nvPr/>
              </p14:nvContentPartPr>
              <p14:xfrm>
                <a:off x="8912219" y="1282772"/>
                <a:ext cx="1609560" cy="1878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8412227-A7C1-2012-AB5C-2332AEE943A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903579" y="1273772"/>
                  <a:ext cx="1627200" cy="18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1735845-F0B4-9296-4C2F-C79E76DA731C}"/>
                    </a:ext>
                  </a:extLst>
                </p14:cNvPr>
                <p14:cNvContentPartPr/>
                <p14:nvPr/>
              </p14:nvContentPartPr>
              <p14:xfrm>
                <a:off x="7550699" y="2495252"/>
                <a:ext cx="1877400" cy="2627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1735845-F0B4-9296-4C2F-C79E76DA731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541699" y="2486612"/>
                  <a:ext cx="1895040" cy="26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D4F3CE7-306D-90F2-B698-D19BB31BE902}"/>
                    </a:ext>
                  </a:extLst>
                </p14:cNvPr>
                <p14:cNvContentPartPr/>
                <p14:nvPr/>
              </p14:nvContentPartPr>
              <p14:xfrm>
                <a:off x="7861379" y="2890172"/>
                <a:ext cx="52560" cy="273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D4F3CE7-306D-90F2-B698-D19BB31BE90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52739" y="2881532"/>
                  <a:ext cx="702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6A36AD7-F159-D9E5-A0D1-2A724191B50D}"/>
                    </a:ext>
                  </a:extLst>
                </p14:cNvPr>
                <p14:cNvContentPartPr/>
                <p14:nvPr/>
              </p14:nvContentPartPr>
              <p14:xfrm>
                <a:off x="7701899" y="2839052"/>
                <a:ext cx="336960" cy="105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6A36AD7-F159-D9E5-A0D1-2A724191B50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692899" y="2830412"/>
                  <a:ext cx="3546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22DBDC2-C18A-D4D0-D596-9639E5EE9524}"/>
                    </a:ext>
                  </a:extLst>
                </p14:cNvPr>
                <p14:cNvContentPartPr/>
                <p14:nvPr/>
              </p14:nvContentPartPr>
              <p14:xfrm>
                <a:off x="7849139" y="3125972"/>
                <a:ext cx="176400" cy="38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22DBDC2-C18A-D4D0-D596-9639E5EE952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840499" y="3117332"/>
                  <a:ext cx="1940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5353C67-4CC5-5DF4-15F0-B1642BF867FF}"/>
                    </a:ext>
                  </a:extLst>
                </p14:cNvPr>
                <p14:cNvContentPartPr/>
                <p14:nvPr/>
              </p14:nvContentPartPr>
              <p14:xfrm>
                <a:off x="8143979" y="3045692"/>
                <a:ext cx="110520" cy="165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5353C67-4CC5-5DF4-15F0-B1642BF867F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135339" y="3036692"/>
                  <a:ext cx="1281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91A5926-36E3-9B50-F307-AE9077D66637}"/>
                    </a:ext>
                  </a:extLst>
                </p14:cNvPr>
                <p14:cNvContentPartPr/>
                <p14:nvPr/>
              </p14:nvContentPartPr>
              <p14:xfrm>
                <a:off x="8308859" y="2971892"/>
                <a:ext cx="167760" cy="225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91A5926-36E3-9B50-F307-AE9077D6663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300219" y="2962892"/>
                  <a:ext cx="1854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22EE440-AB59-738A-F43D-64580A8D0BE0}"/>
                    </a:ext>
                  </a:extLst>
                </p14:cNvPr>
                <p14:cNvContentPartPr/>
                <p14:nvPr/>
              </p14:nvContentPartPr>
              <p14:xfrm>
                <a:off x="8503619" y="2911052"/>
                <a:ext cx="149760" cy="219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22EE440-AB59-738A-F43D-64580A8D0BE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94619" y="2902412"/>
                  <a:ext cx="1674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860BB57-FB95-2B69-131C-7380DCC2C75C}"/>
                    </a:ext>
                  </a:extLst>
                </p14:cNvPr>
                <p14:cNvContentPartPr/>
                <p14:nvPr/>
              </p14:nvContentPartPr>
              <p14:xfrm>
                <a:off x="8684339" y="2976212"/>
                <a:ext cx="144360" cy="184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860BB57-FB95-2B69-131C-7380DCC2C75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675699" y="2967572"/>
                  <a:ext cx="1620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0CBE14E-762E-928D-1F07-6F08CB7C153C}"/>
                    </a:ext>
                  </a:extLst>
                </p14:cNvPr>
                <p14:cNvContentPartPr/>
                <p14:nvPr/>
              </p14:nvContentPartPr>
              <p14:xfrm>
                <a:off x="8744459" y="2732492"/>
                <a:ext cx="196920" cy="487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0CBE14E-762E-928D-1F07-6F08CB7C153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735459" y="2723852"/>
                  <a:ext cx="21456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FB8180C-7D5C-DA5C-A7B1-EF9D6FF4FD86}"/>
                    </a:ext>
                  </a:extLst>
                </p14:cNvPr>
                <p14:cNvContentPartPr/>
                <p14:nvPr/>
              </p14:nvContentPartPr>
              <p14:xfrm>
                <a:off x="8962619" y="2928332"/>
                <a:ext cx="100440" cy="177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FB8180C-7D5C-DA5C-A7B1-EF9D6FF4FD8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953619" y="2919692"/>
                  <a:ext cx="1180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D649BF6-DCC7-8E21-FAC4-7BF90C8CAFDE}"/>
                    </a:ext>
                  </a:extLst>
                </p14:cNvPr>
                <p14:cNvContentPartPr/>
                <p14:nvPr/>
              </p14:nvContentPartPr>
              <p14:xfrm>
                <a:off x="9139019" y="2877212"/>
                <a:ext cx="174240" cy="239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D649BF6-DCC7-8E21-FAC4-7BF90C8CAFD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130379" y="2868212"/>
                  <a:ext cx="1918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F0C3BA0-BB1B-6221-E323-760FBB19768D}"/>
                    </a:ext>
                  </a:extLst>
                </p14:cNvPr>
                <p14:cNvContentPartPr/>
                <p14:nvPr/>
              </p14:nvContentPartPr>
              <p14:xfrm>
                <a:off x="9371579" y="2886572"/>
                <a:ext cx="186120" cy="518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F0C3BA0-BB1B-6221-E323-760FBB19768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362939" y="2877932"/>
                  <a:ext cx="20376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576F937-30A3-6573-BDE9-90AF96A5C2A0}"/>
                    </a:ext>
                  </a:extLst>
                </p14:cNvPr>
                <p14:cNvContentPartPr/>
                <p14:nvPr/>
              </p14:nvContentPartPr>
              <p14:xfrm>
                <a:off x="9311819" y="2890172"/>
                <a:ext cx="122760" cy="277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576F937-30A3-6573-BDE9-90AF96A5C2A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302819" y="2881532"/>
                  <a:ext cx="1404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039621B-0B5E-DAE9-9868-3198BAC8651D}"/>
                    </a:ext>
                  </a:extLst>
                </p14:cNvPr>
                <p14:cNvContentPartPr/>
                <p14:nvPr/>
              </p14:nvContentPartPr>
              <p14:xfrm>
                <a:off x="8086019" y="3354212"/>
                <a:ext cx="118080" cy="1921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039621B-0B5E-DAE9-9868-3198BAC8651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077019" y="3345212"/>
                  <a:ext cx="135720" cy="19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A27C7B7-2D69-5F74-1F16-93AA90C61FC2}"/>
                    </a:ext>
                  </a:extLst>
                </p14:cNvPr>
                <p14:cNvContentPartPr/>
                <p14:nvPr/>
              </p14:nvContentPartPr>
              <p14:xfrm>
                <a:off x="7638899" y="3414332"/>
                <a:ext cx="75960" cy="419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A27C7B7-2D69-5F74-1F16-93AA90C61FC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629899" y="3405692"/>
                  <a:ext cx="9360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C1C113A-ED5F-9D98-24BA-F982EE20D825}"/>
                    </a:ext>
                  </a:extLst>
                </p14:cNvPr>
                <p14:cNvContentPartPr/>
                <p14:nvPr/>
              </p14:nvContentPartPr>
              <p14:xfrm>
                <a:off x="7657259" y="3333692"/>
                <a:ext cx="149040" cy="121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C1C113A-ED5F-9D98-24BA-F982EE20D82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48619" y="3325052"/>
                  <a:ext cx="1666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42EB724-D308-353C-3C88-09D27E7E8E1C}"/>
                    </a:ext>
                  </a:extLst>
                </p14:cNvPr>
                <p14:cNvContentPartPr/>
                <p14:nvPr/>
              </p14:nvContentPartPr>
              <p14:xfrm>
                <a:off x="7676699" y="3496052"/>
                <a:ext cx="177120" cy="98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42EB724-D308-353C-3C88-09D27E7E8E1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668059" y="3487052"/>
                  <a:ext cx="1947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3EA6971-FE34-8960-482E-AF6643E875F7}"/>
                    </a:ext>
                  </a:extLst>
                </p14:cNvPr>
                <p14:cNvContentPartPr/>
                <p14:nvPr/>
              </p14:nvContentPartPr>
              <p14:xfrm>
                <a:off x="7818179" y="3296252"/>
                <a:ext cx="113040" cy="3722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3EA6971-FE34-8960-482E-AF6643E875F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809179" y="3287252"/>
                  <a:ext cx="13068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A8C6CAC-797B-FC08-D4BA-78E8C8F0267E}"/>
                    </a:ext>
                  </a:extLst>
                </p14:cNvPr>
                <p14:cNvContentPartPr/>
                <p14:nvPr/>
              </p14:nvContentPartPr>
              <p14:xfrm>
                <a:off x="7908899" y="3318572"/>
                <a:ext cx="157680" cy="3168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A8C6CAC-797B-FC08-D4BA-78E8C8F0267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900259" y="3309932"/>
                  <a:ext cx="17532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C88FB4C-A5D5-B5AA-1799-385DEF35A0C8}"/>
                    </a:ext>
                  </a:extLst>
                </p14:cNvPr>
                <p14:cNvContentPartPr/>
                <p14:nvPr/>
              </p14:nvContentPartPr>
              <p14:xfrm>
                <a:off x="8439899" y="3397052"/>
                <a:ext cx="98640" cy="412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C88FB4C-A5D5-B5AA-1799-385DEF35A0C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431259" y="3388412"/>
                  <a:ext cx="11628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C860FB6-7A95-6A1C-DB52-212056C597E2}"/>
                    </a:ext>
                  </a:extLst>
                </p14:cNvPr>
                <p14:cNvContentPartPr/>
                <p14:nvPr/>
              </p14:nvContentPartPr>
              <p14:xfrm>
                <a:off x="8456099" y="3269612"/>
                <a:ext cx="144000" cy="135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C860FB6-7A95-6A1C-DB52-212056C597E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47099" y="3260972"/>
                  <a:ext cx="1616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DF537FF-0742-3C4E-43D1-020864CB5633}"/>
                    </a:ext>
                  </a:extLst>
                </p14:cNvPr>
                <p14:cNvContentPartPr/>
                <p14:nvPr/>
              </p14:nvContentPartPr>
              <p14:xfrm>
                <a:off x="8497499" y="3417572"/>
                <a:ext cx="183240" cy="78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DF537FF-0742-3C4E-43D1-020864CB563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88859" y="3408572"/>
                  <a:ext cx="2008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0878D18-51B3-6786-3B7C-C2D3DC5533B6}"/>
                    </a:ext>
                  </a:extLst>
                </p14:cNvPr>
                <p14:cNvContentPartPr/>
                <p14:nvPr/>
              </p14:nvContentPartPr>
              <p14:xfrm>
                <a:off x="8732579" y="3360332"/>
                <a:ext cx="156600" cy="264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0878D18-51B3-6786-3B7C-C2D3DC5533B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723939" y="3351692"/>
                  <a:ext cx="1742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F5DAA91-A313-245B-46FA-476F5030B3CF}"/>
                    </a:ext>
                  </a:extLst>
                </p14:cNvPr>
                <p14:cNvContentPartPr/>
                <p14:nvPr/>
              </p14:nvContentPartPr>
              <p14:xfrm>
                <a:off x="7260539" y="3892772"/>
                <a:ext cx="2127960" cy="126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F5DAA91-A313-245B-46FA-476F5030B3C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251899" y="3884132"/>
                  <a:ext cx="21456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0F860AA-F3C4-4E6E-97B7-EBC86B37E05A}"/>
                    </a:ext>
                  </a:extLst>
                </p14:cNvPr>
                <p14:cNvContentPartPr/>
                <p14:nvPr/>
              </p14:nvContentPartPr>
              <p14:xfrm>
                <a:off x="7852019" y="4055852"/>
                <a:ext cx="18720" cy="308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0F860AA-F3C4-4E6E-97B7-EBC86B37E05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843019" y="4046852"/>
                  <a:ext cx="363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D4A1DB7-23D6-43BE-10B3-B3D42342FE1F}"/>
                    </a:ext>
                  </a:extLst>
                </p14:cNvPr>
                <p14:cNvContentPartPr/>
                <p14:nvPr/>
              </p14:nvContentPartPr>
              <p14:xfrm>
                <a:off x="7870379" y="4614572"/>
                <a:ext cx="32400" cy="3052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D4A1DB7-23D6-43BE-10B3-B3D42342FE1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861379" y="4605572"/>
                  <a:ext cx="500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83F1E95-F44D-F3DB-39F8-24BAD05035FC}"/>
                    </a:ext>
                  </a:extLst>
                </p14:cNvPr>
                <p14:cNvContentPartPr/>
                <p14:nvPr/>
              </p14:nvContentPartPr>
              <p14:xfrm>
                <a:off x="8456459" y="4110572"/>
                <a:ext cx="205920" cy="2368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83F1E95-F44D-F3DB-39F8-24BAD05035F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447819" y="4101932"/>
                  <a:ext cx="2235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20E5BD7-0231-2AE2-791E-9D320D2BFD7D}"/>
                    </a:ext>
                  </a:extLst>
                </p14:cNvPr>
                <p14:cNvContentPartPr/>
                <p14:nvPr/>
              </p14:nvContentPartPr>
              <p14:xfrm>
                <a:off x="8500379" y="4612052"/>
                <a:ext cx="148320" cy="311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20E5BD7-0231-2AE2-791E-9D320D2BFD7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491739" y="4603412"/>
                  <a:ext cx="1659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F5BD8C7-6EBC-18B0-85E2-D627813A7BF4}"/>
                    </a:ext>
                  </a:extLst>
                </p14:cNvPr>
                <p14:cNvContentPartPr/>
                <p14:nvPr/>
              </p14:nvContentPartPr>
              <p14:xfrm>
                <a:off x="8913659" y="3061532"/>
                <a:ext cx="96840" cy="2278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F5BD8C7-6EBC-18B0-85E2-D627813A7BF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904659" y="3052892"/>
                  <a:ext cx="114480" cy="22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3D47E6D-5ECB-C429-5FA9-66C9FE721FB1}"/>
                    </a:ext>
                  </a:extLst>
                </p14:cNvPr>
                <p14:cNvContentPartPr/>
                <p14:nvPr/>
              </p14:nvContentPartPr>
              <p14:xfrm>
                <a:off x="9001499" y="3995372"/>
                <a:ext cx="179640" cy="2682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3D47E6D-5ECB-C429-5FA9-66C9FE721FB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992499" y="3986372"/>
                  <a:ext cx="1972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72D907E-4472-2672-8744-7D092E7CAF6E}"/>
                    </a:ext>
                  </a:extLst>
                </p14:cNvPr>
                <p14:cNvContentPartPr/>
                <p14:nvPr/>
              </p14:nvContentPartPr>
              <p14:xfrm>
                <a:off x="8953259" y="4592972"/>
                <a:ext cx="219240" cy="3780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72D907E-4472-2672-8744-7D092E7CAF6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944619" y="4584332"/>
                  <a:ext cx="23688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4E9FC20-D2BE-B119-2B1A-3B98DEC07F77}"/>
                    </a:ext>
                  </a:extLst>
                </p14:cNvPr>
                <p14:cNvContentPartPr/>
                <p14:nvPr/>
              </p14:nvContentPartPr>
              <p14:xfrm>
                <a:off x="9164579" y="4710692"/>
                <a:ext cx="138960" cy="1825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4E9FC20-D2BE-B119-2B1A-3B98DEC07F7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155939" y="4701692"/>
                  <a:ext cx="156600" cy="20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9BF3754D-0409-07E6-51E8-5F1B06461745}"/>
                  </a:ext>
                </a:extLst>
              </p14:cNvPr>
              <p14:cNvContentPartPr/>
              <p14:nvPr/>
            </p14:nvContentPartPr>
            <p14:xfrm>
              <a:off x="7832219" y="5300012"/>
              <a:ext cx="10440" cy="72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9BF3754D-0409-07E6-51E8-5F1B0646174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823579" y="5291372"/>
                <a:ext cx="280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5487962-C517-C49D-C03F-280A861E84F2}"/>
                  </a:ext>
                </a:extLst>
              </p14:cNvPr>
              <p14:cNvContentPartPr/>
              <p14:nvPr/>
            </p14:nvContentPartPr>
            <p14:xfrm>
              <a:off x="8625299" y="5345012"/>
              <a:ext cx="28080" cy="356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5487962-C517-C49D-C03F-280A861E84F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616299" y="5336372"/>
                <a:ext cx="45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4568236-C670-B053-53A7-37667868DC8D}"/>
                  </a:ext>
                </a:extLst>
              </p14:cNvPr>
              <p14:cNvContentPartPr/>
              <p14:nvPr/>
            </p14:nvContentPartPr>
            <p14:xfrm>
              <a:off x="9324059" y="5251052"/>
              <a:ext cx="64440" cy="1090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4568236-C670-B053-53A7-37667868DC8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315419" y="5242412"/>
                <a:ext cx="8208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FED03B7-AAB1-5F0B-F338-E6ED9A0E13D0}"/>
                  </a:ext>
                </a:extLst>
              </p14:cNvPr>
              <p14:cNvContentPartPr/>
              <p14:nvPr/>
            </p14:nvContentPartPr>
            <p14:xfrm>
              <a:off x="8264939" y="3975932"/>
              <a:ext cx="459000" cy="5508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FED03B7-AAB1-5F0B-F338-E6ED9A0E13D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255939" y="3967292"/>
                <a:ext cx="476640" cy="56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D3964E9B-EB24-604E-639E-56F7A2A594DD}"/>
                  </a:ext>
                </a:extLst>
              </p14:cNvPr>
              <p14:cNvContentPartPr/>
              <p14:nvPr/>
            </p14:nvContentPartPr>
            <p14:xfrm>
              <a:off x="8967659" y="3834092"/>
              <a:ext cx="495360" cy="6033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D3964E9B-EB24-604E-639E-56F7A2A594D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959019" y="3825092"/>
                <a:ext cx="513000" cy="6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CF262DC-6A07-A044-BFD7-CF1FC941F917}"/>
                  </a:ext>
                </a:extLst>
              </p14:cNvPr>
              <p14:cNvContentPartPr/>
              <p14:nvPr/>
            </p14:nvContentPartPr>
            <p14:xfrm>
              <a:off x="2331779" y="3370412"/>
              <a:ext cx="58680" cy="17366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CF262DC-6A07-A044-BFD7-CF1FC941F91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323139" y="3361412"/>
                <a:ext cx="76320" cy="175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A1412BA7-5416-AB24-754F-9745C7361ACA}"/>
                  </a:ext>
                </a:extLst>
              </p14:cNvPr>
              <p14:cNvContentPartPr/>
              <p14:nvPr/>
            </p14:nvContentPartPr>
            <p14:xfrm>
              <a:off x="1568219" y="3976292"/>
              <a:ext cx="4319640" cy="1303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A1412BA7-5416-AB24-754F-9745C7361AC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559579" y="3967292"/>
                <a:ext cx="433728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1750F2CF-4D87-2715-8FA2-8B0B7BEA75A4}"/>
                  </a:ext>
                </a:extLst>
              </p14:cNvPr>
              <p14:cNvContentPartPr/>
              <p14:nvPr/>
            </p14:nvContentPartPr>
            <p14:xfrm>
              <a:off x="1973579" y="4228652"/>
              <a:ext cx="38160" cy="1936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1750F2CF-4D87-2715-8FA2-8B0B7BEA75A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964579" y="4219652"/>
                <a:ext cx="5580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A0668BEC-F7E6-4F52-F27C-C04A33DF3EEF}"/>
                  </a:ext>
                </a:extLst>
              </p14:cNvPr>
              <p14:cNvContentPartPr/>
              <p14:nvPr/>
            </p14:nvContentPartPr>
            <p14:xfrm>
              <a:off x="127139" y="3517292"/>
              <a:ext cx="1198440" cy="222588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A0668BEC-F7E6-4F52-F27C-C04A33DF3EEF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18499" y="3508652"/>
                <a:ext cx="1216080" cy="22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D68F25EF-61B1-2E56-C67B-AE0BA0B15394}"/>
                  </a:ext>
                </a:extLst>
              </p14:cNvPr>
              <p14:cNvContentPartPr/>
              <p14:nvPr/>
            </p14:nvContentPartPr>
            <p14:xfrm>
              <a:off x="4960499" y="3462572"/>
              <a:ext cx="970560" cy="203940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D68F25EF-61B1-2E56-C67B-AE0BA0B15394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951859" y="3453932"/>
                <a:ext cx="988200" cy="20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E3674B62-D361-9962-680A-38B05D589A70}"/>
                  </a:ext>
                </a:extLst>
              </p14:cNvPr>
              <p14:cNvContentPartPr/>
              <p14:nvPr/>
            </p14:nvContentPartPr>
            <p14:xfrm>
              <a:off x="8078819" y="881732"/>
              <a:ext cx="3205800" cy="17892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E3674B62-D361-9962-680A-38B05D589A7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070179" y="873092"/>
                <a:ext cx="322344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D3B76C5A-9FF3-0BE4-0DBB-B2E63AF96B6E}"/>
                  </a:ext>
                </a:extLst>
              </p14:cNvPr>
              <p14:cNvContentPartPr/>
              <p14:nvPr/>
            </p14:nvContentPartPr>
            <p14:xfrm>
              <a:off x="6630539" y="256412"/>
              <a:ext cx="108720" cy="198540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D3B76C5A-9FF3-0BE4-0DBB-B2E63AF96B6E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621539" y="247772"/>
                <a:ext cx="126360" cy="200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3" name="Group 252">
            <a:extLst>
              <a:ext uri="{FF2B5EF4-FFF2-40B4-BE49-F238E27FC236}">
                <a16:creationId xmlns:a16="http://schemas.microsoft.com/office/drawing/2014/main" id="{3FFB50EA-4DB8-5DFA-C37F-8CDE39C8861D}"/>
              </a:ext>
            </a:extLst>
          </p:cNvPr>
          <p:cNvGrpSpPr/>
          <p:nvPr/>
        </p:nvGrpSpPr>
        <p:grpSpPr>
          <a:xfrm>
            <a:off x="8388779" y="797132"/>
            <a:ext cx="1760760" cy="939240"/>
            <a:chOff x="8388779" y="797132"/>
            <a:chExt cx="1760760" cy="93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D36BE43-CA2B-E4AB-3256-6CFD3BD9D72A}"/>
                    </a:ext>
                  </a:extLst>
                </p14:cNvPr>
                <p14:cNvContentPartPr/>
                <p14:nvPr/>
              </p14:nvContentPartPr>
              <p14:xfrm>
                <a:off x="8873339" y="854372"/>
                <a:ext cx="95760" cy="88200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D36BE43-CA2B-E4AB-3256-6CFD3BD9D72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864339" y="845732"/>
                  <a:ext cx="113400" cy="89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4D227B9-5BE8-0E54-5BFB-46DAA5865F3A}"/>
                    </a:ext>
                  </a:extLst>
                </p14:cNvPr>
                <p14:cNvContentPartPr/>
                <p14:nvPr/>
              </p14:nvContentPartPr>
              <p14:xfrm>
                <a:off x="8574539" y="1156052"/>
                <a:ext cx="29160" cy="24444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4D227B9-5BE8-0E54-5BFB-46DAA5865F3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565539" y="1147052"/>
                  <a:ext cx="468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64B84D60-189A-BDC8-9D90-F16C648256C4}"/>
                    </a:ext>
                  </a:extLst>
                </p14:cNvPr>
                <p14:cNvContentPartPr/>
                <p14:nvPr/>
              </p14:nvContentPartPr>
              <p14:xfrm>
                <a:off x="8388779" y="1070732"/>
                <a:ext cx="245880" cy="1278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64B84D60-189A-BDC8-9D90-F16C648256C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379779" y="1062092"/>
                  <a:ext cx="2635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79009E68-DBDC-A8E8-F4AA-92DC6537EBE2}"/>
                    </a:ext>
                  </a:extLst>
                </p14:cNvPr>
                <p14:cNvContentPartPr/>
                <p14:nvPr/>
              </p14:nvContentPartPr>
              <p14:xfrm>
                <a:off x="8463659" y="1358372"/>
                <a:ext cx="181800" cy="540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79009E68-DBDC-A8E8-F4AA-92DC6537EBE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455019" y="1349372"/>
                  <a:ext cx="1994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AC20EFE9-6FA6-F025-6DEE-CE7E058D156B}"/>
                    </a:ext>
                  </a:extLst>
                </p14:cNvPr>
                <p14:cNvContentPartPr/>
                <p14:nvPr/>
              </p14:nvContentPartPr>
              <p14:xfrm>
                <a:off x="8684339" y="1097012"/>
                <a:ext cx="36360" cy="3024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AC20EFE9-6FA6-F025-6DEE-CE7E058D156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675699" y="1088372"/>
                  <a:ext cx="540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74455B73-C693-134F-721D-3E9EB6A91F4C}"/>
                    </a:ext>
                  </a:extLst>
                </p14:cNvPr>
                <p14:cNvContentPartPr/>
                <p14:nvPr/>
              </p14:nvContentPartPr>
              <p14:xfrm>
                <a:off x="8665619" y="1067852"/>
                <a:ext cx="153360" cy="32004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74455B73-C693-134F-721D-3E9EB6A91F4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656619" y="1059212"/>
                  <a:ext cx="17100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798E4149-CC45-B51D-7374-96A5FDD192B5}"/>
                    </a:ext>
                  </a:extLst>
                </p14:cNvPr>
                <p14:cNvContentPartPr/>
                <p14:nvPr/>
              </p14:nvContentPartPr>
              <p14:xfrm>
                <a:off x="9502259" y="855452"/>
                <a:ext cx="25200" cy="87048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798E4149-CC45-B51D-7374-96A5FDD192B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493619" y="846452"/>
                  <a:ext cx="42840" cy="88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0473D815-BB7C-4EEF-2038-CA3F1084B317}"/>
                    </a:ext>
                  </a:extLst>
                </p14:cNvPr>
                <p14:cNvContentPartPr/>
                <p14:nvPr/>
              </p14:nvContentPartPr>
              <p14:xfrm>
                <a:off x="9047579" y="1122212"/>
                <a:ext cx="162720" cy="26892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0473D815-BB7C-4EEF-2038-CA3F1084B31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038579" y="1113212"/>
                  <a:ext cx="1803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4729B1C0-0CC1-AF84-15FE-3DFE5C3C75A3}"/>
                    </a:ext>
                  </a:extLst>
                </p14:cNvPr>
                <p14:cNvContentPartPr/>
                <p14:nvPr/>
              </p14:nvContentPartPr>
              <p14:xfrm>
                <a:off x="9180059" y="1233812"/>
                <a:ext cx="123840" cy="2044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4729B1C0-0CC1-AF84-15FE-3DFE5C3C75A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171059" y="1225172"/>
                  <a:ext cx="1414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23F605B3-D42E-BE13-8CD0-BDCBB44B640A}"/>
                    </a:ext>
                  </a:extLst>
                </p14:cNvPr>
                <p14:cNvContentPartPr/>
                <p14:nvPr/>
              </p14:nvContentPartPr>
              <p14:xfrm>
                <a:off x="9336659" y="1207532"/>
                <a:ext cx="188640" cy="1947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23F605B3-D42E-BE13-8CD0-BDCBB44B640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328019" y="1198892"/>
                  <a:ext cx="2062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D79F1F2C-6979-2F78-F3A3-DDC873921AE5}"/>
                    </a:ext>
                  </a:extLst>
                </p14:cNvPr>
                <p14:cNvContentPartPr/>
                <p14:nvPr/>
              </p14:nvContentPartPr>
              <p14:xfrm>
                <a:off x="9961619" y="797132"/>
                <a:ext cx="133200" cy="93348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D79F1F2C-6979-2F78-F3A3-DDC873921AE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952619" y="788492"/>
                  <a:ext cx="150840" cy="9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493BA8A7-B4EC-880C-297D-DA274573A600}"/>
                    </a:ext>
                  </a:extLst>
                </p14:cNvPr>
                <p14:cNvContentPartPr/>
                <p14:nvPr/>
              </p14:nvContentPartPr>
              <p14:xfrm>
                <a:off x="9576419" y="992612"/>
                <a:ext cx="163080" cy="40176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493BA8A7-B4EC-880C-297D-DA274573A60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567779" y="983612"/>
                  <a:ext cx="1807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2FA57548-9294-62E0-C61B-E619C5578D04}"/>
                    </a:ext>
                  </a:extLst>
                </p14:cNvPr>
                <p14:cNvContentPartPr/>
                <p14:nvPr/>
              </p14:nvContentPartPr>
              <p14:xfrm>
                <a:off x="9728339" y="1178732"/>
                <a:ext cx="74520" cy="18792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2FA57548-9294-62E0-C61B-E619C5578D0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719339" y="1169732"/>
                  <a:ext cx="921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0E52BA4F-C3AC-8DB7-8462-315E7F00BCDE}"/>
                    </a:ext>
                  </a:extLst>
                </p14:cNvPr>
                <p14:cNvContentPartPr/>
                <p14:nvPr/>
              </p14:nvContentPartPr>
              <p14:xfrm>
                <a:off x="9816899" y="1196372"/>
                <a:ext cx="115920" cy="16740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0E52BA4F-C3AC-8DB7-8462-315E7F00BCD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807899" y="1187732"/>
                  <a:ext cx="1335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C3012241-0DD9-B7B9-640D-38C69161B7BB}"/>
                    </a:ext>
                  </a:extLst>
                </p14:cNvPr>
                <p14:cNvContentPartPr/>
                <p14:nvPr/>
              </p14:nvContentPartPr>
              <p14:xfrm>
                <a:off x="9968099" y="1204292"/>
                <a:ext cx="181440" cy="16560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C3012241-0DD9-B7B9-640D-38C69161B7B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959459" y="1195652"/>
                  <a:ext cx="19908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ED58FDDD-7527-6096-A78A-5354B4112B2E}"/>
              </a:ext>
            </a:extLst>
          </p:cNvPr>
          <p:cNvGrpSpPr/>
          <p:nvPr/>
        </p:nvGrpSpPr>
        <p:grpSpPr>
          <a:xfrm>
            <a:off x="119939" y="274412"/>
            <a:ext cx="7555680" cy="5840830"/>
            <a:chOff x="119939" y="274412"/>
            <a:chExt cx="7555680" cy="584083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D516CDD-16F0-45A4-B8FB-C61BBBD0DCE8}"/>
                    </a:ext>
                  </a:extLst>
                </p14:cNvPr>
                <p14:cNvContentPartPr/>
                <p14:nvPr/>
              </p14:nvContentPartPr>
              <p14:xfrm>
                <a:off x="1955579" y="1661852"/>
                <a:ext cx="722880" cy="1685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D516CDD-16F0-45A4-B8FB-C61BBBD0DCE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946939" y="1652852"/>
                  <a:ext cx="740520" cy="170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67BF4A0-F0FB-375D-B327-5B8AF0A70D82}"/>
                    </a:ext>
                  </a:extLst>
                </p14:cNvPr>
                <p14:cNvContentPartPr/>
                <p14:nvPr/>
              </p14:nvContentPartPr>
              <p14:xfrm>
                <a:off x="1670099" y="3608372"/>
                <a:ext cx="104040" cy="3906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67BF4A0-F0FB-375D-B327-5B8AF0A70D8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661459" y="3599732"/>
                  <a:ext cx="12168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E8E4ECD-7795-FB11-1FF6-AFAC8D45CA08}"/>
                    </a:ext>
                  </a:extLst>
                </p14:cNvPr>
                <p14:cNvContentPartPr/>
                <p14:nvPr/>
              </p14:nvContentPartPr>
              <p14:xfrm>
                <a:off x="1662539" y="3589292"/>
                <a:ext cx="135000" cy="597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E8E4ECD-7795-FB11-1FF6-AFAC8D45CA0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653539" y="3580652"/>
                  <a:ext cx="1526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B92930C-AB4F-E0A4-1F27-75011929DB21}"/>
                    </a:ext>
                  </a:extLst>
                </p14:cNvPr>
                <p14:cNvContentPartPr/>
                <p14:nvPr/>
              </p14:nvContentPartPr>
              <p14:xfrm>
                <a:off x="1741379" y="3721412"/>
                <a:ext cx="204840" cy="684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B92930C-AB4F-E0A4-1F27-75011929DB2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732739" y="3712412"/>
                  <a:ext cx="2224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C644950-0C82-0037-79A9-B0159969E9C7}"/>
                    </a:ext>
                  </a:extLst>
                </p14:cNvPr>
                <p14:cNvContentPartPr/>
                <p14:nvPr/>
              </p14:nvContentPartPr>
              <p14:xfrm>
                <a:off x="1937219" y="3553292"/>
                <a:ext cx="113400" cy="4698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C644950-0C82-0037-79A9-B0159969E9C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928579" y="3544652"/>
                  <a:ext cx="13104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C63BF43-BCE7-F00A-3287-C7B7C38EF638}"/>
                    </a:ext>
                  </a:extLst>
                </p14:cNvPr>
                <p14:cNvContentPartPr/>
                <p14:nvPr/>
              </p14:nvContentPartPr>
              <p14:xfrm>
                <a:off x="2034059" y="3637532"/>
                <a:ext cx="135000" cy="2916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C63BF43-BCE7-F00A-3287-C7B7C38EF63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25059" y="3628892"/>
                  <a:ext cx="1526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7F56753-B652-6965-9066-CED200D1BC61}"/>
                    </a:ext>
                  </a:extLst>
                </p14:cNvPr>
                <p14:cNvContentPartPr/>
                <p14:nvPr/>
              </p14:nvContentPartPr>
              <p14:xfrm>
                <a:off x="3165179" y="3431612"/>
                <a:ext cx="89640" cy="20196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7F56753-B652-6965-9066-CED200D1BC6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156539" y="3422972"/>
                  <a:ext cx="107280" cy="20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BA9FC8B-92D5-11C8-96D5-C061A151CB37}"/>
                    </a:ext>
                  </a:extLst>
                </p14:cNvPr>
                <p14:cNvContentPartPr/>
                <p14:nvPr/>
              </p14:nvContentPartPr>
              <p14:xfrm>
                <a:off x="2576939" y="3467252"/>
                <a:ext cx="184320" cy="3834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BA9FC8B-92D5-11C8-96D5-C061A151CB3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568299" y="3458612"/>
                  <a:ext cx="2019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4FC6F74-0E7E-72A5-FE60-6AE96CE6387D}"/>
                    </a:ext>
                  </a:extLst>
                </p14:cNvPr>
                <p14:cNvContentPartPr/>
                <p14:nvPr/>
              </p14:nvContentPartPr>
              <p14:xfrm>
                <a:off x="2609699" y="3445292"/>
                <a:ext cx="162720" cy="5371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4FC6F74-0E7E-72A5-FE60-6AE96CE6387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600699" y="3436652"/>
                  <a:ext cx="18036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77AB5CC-EED4-6A29-224D-46BC18651FC3}"/>
                    </a:ext>
                  </a:extLst>
                </p14:cNvPr>
                <p14:cNvContentPartPr/>
                <p14:nvPr/>
              </p14:nvContentPartPr>
              <p14:xfrm>
                <a:off x="2615459" y="3356012"/>
                <a:ext cx="201600" cy="1695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77AB5CC-EED4-6A29-224D-46BC18651FC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606819" y="3347012"/>
                  <a:ext cx="2192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A1054B7-43FB-5E72-BE97-05C092CF377B}"/>
                    </a:ext>
                  </a:extLst>
                </p14:cNvPr>
                <p14:cNvContentPartPr/>
                <p14:nvPr/>
              </p14:nvContentPartPr>
              <p14:xfrm>
                <a:off x="2841539" y="3401372"/>
                <a:ext cx="127800" cy="4802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A1054B7-43FB-5E72-BE97-05C092CF37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832899" y="3392732"/>
                  <a:ext cx="14544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9D857AF-544B-35C7-183B-B8140966B21E}"/>
                    </a:ext>
                  </a:extLst>
                </p14:cNvPr>
                <p14:cNvContentPartPr/>
                <p14:nvPr/>
              </p14:nvContentPartPr>
              <p14:xfrm>
                <a:off x="2959619" y="3556172"/>
                <a:ext cx="246240" cy="3394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9D857AF-544B-35C7-183B-B8140966B21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950979" y="3547172"/>
                  <a:ext cx="26388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164C552-2DEB-8A2F-3E50-142C9F48DEFD}"/>
                    </a:ext>
                  </a:extLst>
                </p14:cNvPr>
                <p14:cNvContentPartPr/>
                <p14:nvPr/>
              </p14:nvContentPartPr>
              <p14:xfrm>
                <a:off x="3504659" y="3595772"/>
                <a:ext cx="187200" cy="2023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164C552-2DEB-8A2F-3E50-142C9F48DEF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495659" y="3587132"/>
                  <a:ext cx="2048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7568493-A240-07FC-8840-1599420454DC}"/>
                    </a:ext>
                  </a:extLst>
                </p14:cNvPr>
                <p14:cNvContentPartPr/>
                <p14:nvPr/>
              </p14:nvContentPartPr>
              <p14:xfrm>
                <a:off x="3659819" y="3421172"/>
                <a:ext cx="137880" cy="4636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7568493-A240-07FC-8840-1599420454D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651179" y="3412172"/>
                  <a:ext cx="15552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36C12F0-899C-1C8C-6802-68EF41779800}"/>
                    </a:ext>
                  </a:extLst>
                </p14:cNvPr>
                <p14:cNvContentPartPr/>
                <p14:nvPr/>
              </p14:nvContentPartPr>
              <p14:xfrm>
                <a:off x="3663419" y="3627452"/>
                <a:ext cx="181440" cy="370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36C12F0-899C-1C8C-6802-68EF4177980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654779" y="3618812"/>
                  <a:ext cx="199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D04A0E1-6FF2-10EA-E346-2D3D9DDBEDBD}"/>
                    </a:ext>
                  </a:extLst>
                </p14:cNvPr>
                <p14:cNvContentPartPr/>
                <p14:nvPr/>
              </p14:nvContentPartPr>
              <p14:xfrm>
                <a:off x="3851699" y="3556172"/>
                <a:ext cx="220680" cy="2984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D04A0E1-6FF2-10EA-E346-2D3D9DDBEDB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842699" y="3547172"/>
                  <a:ext cx="2383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D2DE95E-9FD8-F66D-322F-7BCDE477F9DA}"/>
                    </a:ext>
                  </a:extLst>
                </p14:cNvPr>
                <p14:cNvContentPartPr/>
                <p14:nvPr/>
              </p14:nvContentPartPr>
              <p14:xfrm>
                <a:off x="4129619" y="3421172"/>
                <a:ext cx="204840" cy="26355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D2DE95E-9FD8-F66D-322F-7BCDE477F9D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120619" y="3412172"/>
                  <a:ext cx="222480" cy="265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83B2E2F-D549-D70C-09B6-588A95F2A790}"/>
                    </a:ext>
                  </a:extLst>
                </p14:cNvPr>
                <p14:cNvContentPartPr/>
                <p14:nvPr/>
              </p14:nvContentPartPr>
              <p14:xfrm>
                <a:off x="4321859" y="3618092"/>
                <a:ext cx="250200" cy="2894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83B2E2F-D549-D70C-09B6-588A95F2A79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312859" y="3609092"/>
                  <a:ext cx="2678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588F522-CB7B-75C9-0301-52B60FD9B0C8}"/>
                    </a:ext>
                  </a:extLst>
                </p14:cNvPr>
                <p14:cNvContentPartPr/>
                <p14:nvPr/>
              </p14:nvContentPartPr>
              <p14:xfrm>
                <a:off x="4479539" y="3795932"/>
                <a:ext cx="163800" cy="2649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588F522-CB7B-75C9-0301-52B60FD9B0C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470539" y="3786932"/>
                  <a:ext cx="1814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50CA7A8-1D46-C13E-4847-FB5072DC2D9A}"/>
                    </a:ext>
                  </a:extLst>
                </p14:cNvPr>
                <p14:cNvContentPartPr/>
                <p14:nvPr/>
              </p14:nvContentPartPr>
              <p14:xfrm>
                <a:off x="4684379" y="3806012"/>
                <a:ext cx="276480" cy="1238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50CA7A8-1D46-C13E-4847-FB5072DC2D9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675379" y="3797012"/>
                  <a:ext cx="2941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C555029-C066-B751-778C-891A4FDF350F}"/>
                    </a:ext>
                  </a:extLst>
                </p14:cNvPr>
                <p14:cNvContentPartPr/>
                <p14:nvPr/>
              </p14:nvContentPartPr>
              <p14:xfrm>
                <a:off x="4937099" y="3724292"/>
                <a:ext cx="30600" cy="514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C555029-C066-B751-778C-891A4FDF350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928459" y="3715652"/>
                  <a:ext cx="482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007E39B-8A26-1460-0695-EC533A30BBE1}"/>
                    </a:ext>
                  </a:extLst>
                </p14:cNvPr>
                <p14:cNvContentPartPr/>
                <p14:nvPr/>
              </p14:nvContentPartPr>
              <p14:xfrm>
                <a:off x="4983179" y="3679652"/>
                <a:ext cx="159480" cy="2358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007E39B-8A26-1460-0695-EC533A30BBE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974179" y="3670652"/>
                  <a:ext cx="1771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E6B0D0C-05CF-6ED9-22A3-ADB351375948}"/>
                    </a:ext>
                  </a:extLst>
                </p14:cNvPr>
                <p14:cNvContentPartPr/>
                <p14:nvPr/>
              </p14:nvContentPartPr>
              <p14:xfrm>
                <a:off x="5084699" y="3664532"/>
                <a:ext cx="204480" cy="1591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E6B0D0C-05CF-6ED9-22A3-ADB35137594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076059" y="3655532"/>
                  <a:ext cx="2221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AE56875-594B-2234-1162-0AEAC949AC7C}"/>
                    </a:ext>
                  </a:extLst>
                </p14:cNvPr>
                <p14:cNvContentPartPr/>
                <p14:nvPr/>
              </p14:nvContentPartPr>
              <p14:xfrm>
                <a:off x="5248139" y="3520532"/>
                <a:ext cx="120240" cy="2696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AE56875-594B-2234-1162-0AEAC949AC7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239139" y="3511532"/>
                  <a:ext cx="1378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B7C3684-ECC7-BB94-9D82-C962C47B50E6}"/>
                    </a:ext>
                  </a:extLst>
                </p14:cNvPr>
                <p14:cNvContentPartPr/>
                <p14:nvPr/>
              </p14:nvContentPartPr>
              <p14:xfrm>
                <a:off x="5188379" y="3510812"/>
                <a:ext cx="312840" cy="3348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B7C3684-ECC7-BB94-9D82-C962C47B50E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179379" y="3502172"/>
                  <a:ext cx="33048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BE125E8-94A0-099A-8E00-900E2BE15DEE}"/>
                    </a:ext>
                  </a:extLst>
                </p14:cNvPr>
                <p14:cNvContentPartPr/>
                <p14:nvPr/>
              </p14:nvContentPartPr>
              <p14:xfrm>
                <a:off x="5482859" y="3296252"/>
                <a:ext cx="153720" cy="5317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BE125E8-94A0-099A-8E00-900E2BE15DE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474219" y="3287252"/>
                  <a:ext cx="17136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0268534-D293-39EE-327F-E5B2C08E4C7E}"/>
                    </a:ext>
                  </a:extLst>
                </p14:cNvPr>
                <p14:cNvContentPartPr/>
                <p14:nvPr/>
              </p14:nvContentPartPr>
              <p14:xfrm>
                <a:off x="5370899" y="3435212"/>
                <a:ext cx="315720" cy="1929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0268534-D293-39EE-327F-E5B2C08E4C7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362259" y="3426572"/>
                  <a:ext cx="3333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0D5041E-C728-C1FE-F198-83B47070300D}"/>
                    </a:ext>
                  </a:extLst>
                </p14:cNvPr>
                <p14:cNvContentPartPr/>
                <p14:nvPr/>
              </p14:nvContentPartPr>
              <p14:xfrm>
                <a:off x="5751059" y="3510812"/>
                <a:ext cx="152280" cy="5504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0D5041E-C728-C1FE-F198-83B47070300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742419" y="3502172"/>
                  <a:ext cx="16992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C91B514-5A7D-B2E7-9FC3-7287CF907E6E}"/>
                    </a:ext>
                  </a:extLst>
                </p14:cNvPr>
                <p14:cNvContentPartPr/>
                <p14:nvPr/>
              </p14:nvContentPartPr>
              <p14:xfrm>
                <a:off x="3640739" y="4211732"/>
                <a:ext cx="173160" cy="2268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C91B514-5A7D-B2E7-9FC3-7287CF907E6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632099" y="4202732"/>
                  <a:ext cx="1908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708C6D2-2E30-6136-E666-C284234B8EE3}"/>
                    </a:ext>
                  </a:extLst>
                </p14:cNvPr>
                <p14:cNvContentPartPr/>
                <p14:nvPr/>
              </p14:nvContentPartPr>
              <p14:xfrm>
                <a:off x="2765939" y="4096172"/>
                <a:ext cx="18360" cy="2664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708C6D2-2E30-6136-E666-C284234B8EE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756939" y="4087532"/>
                  <a:ext cx="360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BADA254-AE58-F088-A591-AE70DDFE0190}"/>
                    </a:ext>
                  </a:extLst>
                </p14:cNvPr>
                <p14:cNvContentPartPr/>
                <p14:nvPr/>
              </p14:nvContentPartPr>
              <p14:xfrm>
                <a:off x="2679179" y="4508732"/>
                <a:ext cx="133560" cy="2350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BADA254-AE58-F088-A591-AE70DDFE019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670179" y="4499732"/>
                  <a:ext cx="1512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D295EB7-5BBE-C9F6-5984-3F167A956567}"/>
                    </a:ext>
                  </a:extLst>
                </p14:cNvPr>
                <p14:cNvContentPartPr/>
                <p14:nvPr/>
              </p14:nvContentPartPr>
              <p14:xfrm>
                <a:off x="2615459" y="4816172"/>
                <a:ext cx="189720" cy="2138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D295EB7-5BBE-C9F6-5984-3F167A95656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606819" y="4807532"/>
                  <a:ext cx="2073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7318F5A-9D2F-5499-29E7-8D4241E2DAA3}"/>
                    </a:ext>
                  </a:extLst>
                </p14:cNvPr>
                <p14:cNvContentPartPr/>
                <p14:nvPr/>
              </p14:nvContentPartPr>
              <p14:xfrm>
                <a:off x="4561619" y="4129652"/>
                <a:ext cx="212040" cy="2509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7318F5A-9D2F-5499-29E7-8D4241E2DAA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552979" y="4120652"/>
                  <a:ext cx="2296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369C44D-DC6B-81B3-179B-54ADDAD6EF27}"/>
                    </a:ext>
                  </a:extLst>
                </p14:cNvPr>
                <p14:cNvContentPartPr/>
                <p14:nvPr/>
              </p14:nvContentPartPr>
              <p14:xfrm>
                <a:off x="4466939" y="4543652"/>
                <a:ext cx="102600" cy="1922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369C44D-DC6B-81B3-179B-54ADDAD6EF2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458299" y="4534652"/>
                  <a:ext cx="1202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872EA7F-AF21-5F63-4D60-FC20A92BC0D8}"/>
                    </a:ext>
                  </a:extLst>
                </p14:cNvPr>
                <p14:cNvContentPartPr/>
                <p14:nvPr/>
              </p14:nvContentPartPr>
              <p14:xfrm>
                <a:off x="4483499" y="4528892"/>
                <a:ext cx="197280" cy="500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872EA7F-AF21-5F63-4D60-FC20A92BC0D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474859" y="4520252"/>
                  <a:ext cx="2149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E84C690-46BB-BC67-1369-236218BEEA03}"/>
                    </a:ext>
                  </a:extLst>
                </p14:cNvPr>
                <p14:cNvContentPartPr/>
                <p14:nvPr/>
              </p14:nvContentPartPr>
              <p14:xfrm>
                <a:off x="4419419" y="4934252"/>
                <a:ext cx="155520" cy="2167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E84C690-46BB-BC67-1369-236218BEEA0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410779" y="4925612"/>
                  <a:ext cx="1731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60B6FD1-AEE2-F983-94CE-07FD979A779D}"/>
                    </a:ext>
                  </a:extLst>
                </p14:cNvPr>
                <p14:cNvContentPartPr/>
                <p14:nvPr/>
              </p14:nvContentPartPr>
              <p14:xfrm>
                <a:off x="1595579" y="4360412"/>
                <a:ext cx="3513960" cy="2084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60B6FD1-AEE2-F983-94CE-07FD979A779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586579" y="4351772"/>
                  <a:ext cx="35316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A1C551D-296C-9A32-34AD-998D6A78AC83}"/>
                    </a:ext>
                  </a:extLst>
                </p14:cNvPr>
                <p14:cNvContentPartPr/>
                <p14:nvPr/>
              </p14:nvContentPartPr>
              <p14:xfrm>
                <a:off x="1567499" y="4812572"/>
                <a:ext cx="3429720" cy="759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A1C551D-296C-9A32-34AD-998D6A78AC8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558859" y="4803932"/>
                  <a:ext cx="3447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49C416C-1DB7-5716-0D3A-1D48D9CDFD57}"/>
                    </a:ext>
                  </a:extLst>
                </p14:cNvPr>
                <p14:cNvContentPartPr/>
                <p14:nvPr/>
              </p14:nvContentPartPr>
              <p14:xfrm>
                <a:off x="1305419" y="5091212"/>
                <a:ext cx="3616200" cy="2368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49C416C-1DB7-5716-0D3A-1D48D9CDFD5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296419" y="5082572"/>
                  <a:ext cx="36338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7D1B8D6-DB77-452A-5D47-9C31A00F62E4}"/>
                    </a:ext>
                  </a:extLst>
                </p14:cNvPr>
                <p14:cNvContentPartPr/>
                <p14:nvPr/>
              </p14:nvContentPartPr>
              <p14:xfrm>
                <a:off x="773339" y="3366452"/>
                <a:ext cx="875520" cy="22071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7D1B8D6-DB77-452A-5D47-9C31A00F62E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64339" y="3357452"/>
                  <a:ext cx="893160" cy="22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A1C20E0-4BEA-46C0-1AC9-9A1846BD4F95}"/>
                    </a:ext>
                  </a:extLst>
                </p14:cNvPr>
                <p14:cNvContentPartPr/>
                <p14:nvPr/>
              </p14:nvContentPartPr>
              <p14:xfrm>
                <a:off x="1510259" y="3438452"/>
                <a:ext cx="53280" cy="1306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A1C20E0-4BEA-46C0-1AC9-9A1846BD4F9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501619" y="3429452"/>
                  <a:ext cx="709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5D5E99C-F41C-468C-4707-C12E204CE36E}"/>
                    </a:ext>
                  </a:extLst>
                </p14:cNvPr>
                <p14:cNvContentPartPr/>
                <p14:nvPr/>
              </p14:nvContentPartPr>
              <p14:xfrm>
                <a:off x="916979" y="3152612"/>
                <a:ext cx="176040" cy="2091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5D5E99C-F41C-468C-4707-C12E204CE36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08339" y="3143612"/>
                  <a:ext cx="1936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A01234A-FDE8-264A-6D49-81DBFAE4F330}"/>
                    </a:ext>
                  </a:extLst>
                </p14:cNvPr>
                <p14:cNvContentPartPr/>
                <p14:nvPr/>
              </p14:nvContentPartPr>
              <p14:xfrm>
                <a:off x="1138379" y="3242612"/>
                <a:ext cx="360" cy="3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A01234A-FDE8-264A-6D49-81DBFAE4F33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29739" y="32336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EE8CFF7-9965-E6C8-4B33-B58B71A851FE}"/>
                    </a:ext>
                  </a:extLst>
                </p14:cNvPr>
                <p14:cNvContentPartPr/>
                <p14:nvPr/>
              </p14:nvContentPartPr>
              <p14:xfrm>
                <a:off x="1099139" y="2965412"/>
                <a:ext cx="60120" cy="2044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EE8CFF7-9965-E6C8-4B33-B58B71A851F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90139" y="2956412"/>
                  <a:ext cx="777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DC9BDF1-266C-9615-F962-9803CA5DFD4F}"/>
                    </a:ext>
                  </a:extLst>
                </p14:cNvPr>
                <p14:cNvContentPartPr/>
                <p14:nvPr/>
              </p14:nvContentPartPr>
              <p14:xfrm>
                <a:off x="1130819" y="2705132"/>
                <a:ext cx="231840" cy="5792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DC9BDF1-266C-9615-F962-9803CA5DFD4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21819" y="2696492"/>
                  <a:ext cx="249480" cy="59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57FAEE9-DA23-513F-F2FE-2262801CB4FC}"/>
                    </a:ext>
                  </a:extLst>
                </p14:cNvPr>
                <p14:cNvContentPartPr/>
                <p14:nvPr/>
              </p14:nvContentPartPr>
              <p14:xfrm>
                <a:off x="1320179" y="2986652"/>
                <a:ext cx="172440" cy="1530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57FAEE9-DA23-513F-F2FE-2262801CB4F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311179" y="2978012"/>
                  <a:ext cx="1900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BA13BDF-F5CA-614C-8875-30945638C11F}"/>
                    </a:ext>
                  </a:extLst>
                </p14:cNvPr>
                <p14:cNvContentPartPr/>
                <p14:nvPr/>
              </p14:nvContentPartPr>
              <p14:xfrm>
                <a:off x="1500899" y="2875772"/>
                <a:ext cx="63000" cy="2520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BA13BDF-F5CA-614C-8875-30945638C11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492259" y="2866772"/>
                  <a:ext cx="806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94A5140-1C2D-B463-6000-FC3294015207}"/>
                    </a:ext>
                  </a:extLst>
                </p14:cNvPr>
                <p14:cNvContentPartPr/>
                <p14:nvPr/>
              </p14:nvContentPartPr>
              <p14:xfrm>
                <a:off x="986099" y="4028132"/>
                <a:ext cx="675360" cy="345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94A5140-1C2D-B463-6000-FC329401520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77459" y="4019492"/>
                  <a:ext cx="6930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1786048-202C-BF23-2C04-3DC6FDC01B3C}"/>
                    </a:ext>
                  </a:extLst>
                </p14:cNvPr>
                <p14:cNvContentPartPr/>
                <p14:nvPr/>
              </p14:nvContentPartPr>
              <p14:xfrm>
                <a:off x="810419" y="4472012"/>
                <a:ext cx="897120" cy="878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1786048-202C-BF23-2C04-3DC6FDC01B3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01419" y="4463372"/>
                  <a:ext cx="9147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424C39D-C339-C473-CB55-784A211AAF83}"/>
                    </a:ext>
                  </a:extLst>
                </p14:cNvPr>
                <p14:cNvContentPartPr/>
                <p14:nvPr/>
              </p14:nvContentPartPr>
              <p14:xfrm>
                <a:off x="789899" y="4782692"/>
                <a:ext cx="984600" cy="432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424C39D-C339-C473-CB55-784A211AAF8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80899" y="4774052"/>
                  <a:ext cx="10022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86051E4-EAB1-AE3A-FB9A-876A30B73B48}"/>
                    </a:ext>
                  </a:extLst>
                </p14:cNvPr>
                <p14:cNvContentPartPr/>
                <p14:nvPr/>
              </p14:nvContentPartPr>
              <p14:xfrm>
                <a:off x="765779" y="5099492"/>
                <a:ext cx="757440" cy="367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86051E4-EAB1-AE3A-FB9A-876A30B73B4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57139" y="5090492"/>
                  <a:ext cx="7750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A5E29A8-1BED-1137-40C6-0C4B792735C3}"/>
                    </a:ext>
                  </a:extLst>
                </p14:cNvPr>
                <p14:cNvContentPartPr/>
                <p14:nvPr/>
              </p14:nvContentPartPr>
              <p14:xfrm>
                <a:off x="139379" y="3141452"/>
                <a:ext cx="170280" cy="3819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A5E29A8-1BED-1137-40C6-0C4B792735C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30739" y="3132452"/>
                  <a:ext cx="1879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7E5CF59-B690-BCFB-9D90-EFD70F51084F}"/>
                    </a:ext>
                  </a:extLst>
                </p14:cNvPr>
                <p14:cNvContentPartPr/>
                <p14:nvPr/>
              </p14:nvContentPartPr>
              <p14:xfrm>
                <a:off x="371579" y="3088892"/>
                <a:ext cx="66960" cy="4100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7E5CF59-B690-BCFB-9D90-EFD70F51084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62579" y="3080252"/>
                  <a:ext cx="8460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CC0DFCE-905D-7461-2BDD-0C1FAA0C8EDB}"/>
                    </a:ext>
                  </a:extLst>
                </p14:cNvPr>
                <p14:cNvContentPartPr/>
                <p14:nvPr/>
              </p14:nvContentPartPr>
              <p14:xfrm>
                <a:off x="437819" y="3151532"/>
                <a:ext cx="145080" cy="3042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CC0DFCE-905D-7461-2BDD-0C1FAA0C8ED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28819" y="3142892"/>
                  <a:ext cx="1627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DBE50FE-6A3C-9741-3DC4-B665E120E42F}"/>
                    </a:ext>
                  </a:extLst>
                </p14:cNvPr>
                <p14:cNvContentPartPr/>
                <p14:nvPr/>
              </p14:nvContentPartPr>
              <p14:xfrm>
                <a:off x="231539" y="3976292"/>
                <a:ext cx="866520" cy="964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DBE50FE-6A3C-9741-3DC4-B665E120E42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22539" y="3967292"/>
                  <a:ext cx="8841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6BDB50C-2F86-C53D-6859-E0A89F7673B8}"/>
                    </a:ext>
                  </a:extLst>
                </p14:cNvPr>
                <p14:cNvContentPartPr/>
                <p14:nvPr/>
              </p14:nvContentPartPr>
              <p14:xfrm>
                <a:off x="119939" y="4408652"/>
                <a:ext cx="772560" cy="1206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6BDB50C-2F86-C53D-6859-E0A89F7673B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1299" y="4399652"/>
                  <a:ext cx="7902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DA8E677-A751-7D8C-33A8-5B37D64F41D3}"/>
                    </a:ext>
                  </a:extLst>
                </p14:cNvPr>
                <p14:cNvContentPartPr/>
                <p14:nvPr/>
              </p14:nvContentPartPr>
              <p14:xfrm>
                <a:off x="207419" y="4700612"/>
                <a:ext cx="705240" cy="1072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DA8E677-A751-7D8C-33A8-5B37D64F41D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98419" y="4691972"/>
                  <a:ext cx="7228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25BE9BE-2C49-307F-868A-BC63866EF7E2}"/>
                    </a:ext>
                  </a:extLst>
                </p14:cNvPr>
                <p14:cNvContentPartPr/>
                <p14:nvPr/>
              </p14:nvContentPartPr>
              <p14:xfrm>
                <a:off x="190139" y="5023532"/>
                <a:ext cx="567000" cy="579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25BE9BE-2C49-307F-868A-BC63866EF7E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81499" y="5014532"/>
                  <a:ext cx="5846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70EA19D-49B2-15D4-4B6A-D24910083E8A}"/>
                    </a:ext>
                  </a:extLst>
                </p14:cNvPr>
                <p14:cNvContentPartPr/>
                <p14:nvPr/>
              </p14:nvContentPartPr>
              <p14:xfrm>
                <a:off x="1009139" y="4149092"/>
                <a:ext cx="275400" cy="2530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70EA19D-49B2-15D4-4B6A-D24910083E8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00139" y="4140452"/>
                  <a:ext cx="2930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2A7E0B1-9A13-0DDE-0AC8-3463BC0BCC72}"/>
                    </a:ext>
                  </a:extLst>
                </p14:cNvPr>
                <p14:cNvContentPartPr/>
                <p14:nvPr/>
              </p14:nvContentPartPr>
              <p14:xfrm>
                <a:off x="1010579" y="4566332"/>
                <a:ext cx="172800" cy="2167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2A7E0B1-9A13-0DDE-0AC8-3463BC0BCC7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01579" y="4557332"/>
                  <a:ext cx="19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E67DF03-4941-14DC-680F-CA28C730CD94}"/>
                    </a:ext>
                  </a:extLst>
                </p14:cNvPr>
                <p14:cNvContentPartPr/>
                <p14:nvPr/>
              </p14:nvContentPartPr>
              <p14:xfrm>
                <a:off x="762899" y="4879892"/>
                <a:ext cx="443520" cy="2394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E67DF03-4941-14DC-680F-CA28C730CD9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54259" y="4871252"/>
                  <a:ext cx="4611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E4DCAA3-0E1F-970E-9227-3592A36E4373}"/>
                    </a:ext>
                  </a:extLst>
                </p14:cNvPr>
                <p14:cNvContentPartPr/>
                <p14:nvPr/>
              </p14:nvContentPartPr>
              <p14:xfrm>
                <a:off x="2029739" y="4626812"/>
                <a:ext cx="65160" cy="2235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E4DCAA3-0E1F-970E-9227-3592A36E437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021099" y="4618172"/>
                  <a:ext cx="828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3E73590-A545-CF37-AB40-16D72CFF4068}"/>
                    </a:ext>
                  </a:extLst>
                </p14:cNvPr>
                <p14:cNvContentPartPr/>
                <p14:nvPr/>
              </p14:nvContentPartPr>
              <p14:xfrm>
                <a:off x="1908779" y="4953332"/>
                <a:ext cx="57240" cy="3643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3E73590-A545-CF37-AB40-16D72CFF406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900139" y="4944332"/>
                  <a:ext cx="7488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EEBB2F2-0A60-7648-93AD-CD78E698EF60}"/>
                    </a:ext>
                  </a:extLst>
                </p14:cNvPr>
                <p14:cNvContentPartPr/>
                <p14:nvPr/>
              </p14:nvContentPartPr>
              <p14:xfrm>
                <a:off x="5074259" y="4394252"/>
                <a:ext cx="688680" cy="1296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EEBB2F2-0A60-7648-93AD-CD78E698EF60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065259" y="4385612"/>
                  <a:ext cx="7063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FA27E5E-5F15-D7A5-955B-61353CB88BF5}"/>
                    </a:ext>
                  </a:extLst>
                </p14:cNvPr>
                <p14:cNvContentPartPr/>
                <p14:nvPr/>
              </p14:nvContentPartPr>
              <p14:xfrm>
                <a:off x="5772659" y="3931292"/>
                <a:ext cx="77040" cy="4446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FA27E5E-5F15-D7A5-955B-61353CB88BF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764019" y="3922292"/>
                  <a:ext cx="9468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EDDB0D1-3DD8-BB1B-823B-2B45676B46B2}"/>
                    </a:ext>
                  </a:extLst>
                </p14:cNvPr>
                <p14:cNvContentPartPr/>
                <p14:nvPr/>
              </p14:nvContentPartPr>
              <p14:xfrm>
                <a:off x="4944659" y="4860452"/>
                <a:ext cx="767160" cy="518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EDDB0D1-3DD8-BB1B-823B-2B45676B46B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936019" y="4851812"/>
                  <a:ext cx="7848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E1FE681-D251-C178-756F-053B4DFE7302}"/>
                    </a:ext>
                  </a:extLst>
                </p14:cNvPr>
                <p14:cNvContentPartPr/>
                <p14:nvPr/>
              </p14:nvContentPartPr>
              <p14:xfrm>
                <a:off x="5710379" y="4471652"/>
                <a:ext cx="22320" cy="4262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E1FE681-D251-C178-756F-053B4DFE730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701379" y="4463012"/>
                  <a:ext cx="3996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C6156C2-1583-9831-E4C2-572023D2F9D6}"/>
                    </a:ext>
                  </a:extLst>
                </p14:cNvPr>
                <p14:cNvContentPartPr/>
                <p14:nvPr/>
              </p14:nvContentPartPr>
              <p14:xfrm>
                <a:off x="4910459" y="5246372"/>
                <a:ext cx="797040" cy="759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C6156C2-1583-9831-E4C2-572023D2F9D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901459" y="5237372"/>
                  <a:ext cx="8146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B1F836B-E133-06F4-68AA-324CA97A303C}"/>
                    </a:ext>
                  </a:extLst>
                </p14:cNvPr>
                <p14:cNvContentPartPr/>
                <p14:nvPr/>
              </p14:nvContentPartPr>
              <p14:xfrm>
                <a:off x="5758979" y="4945772"/>
                <a:ext cx="16560" cy="4194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B1F836B-E133-06F4-68AA-324CA97A303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749979" y="4937132"/>
                  <a:ext cx="3420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5111428-E298-6926-76FD-6C7B19E7CF94}"/>
                    </a:ext>
                  </a:extLst>
                </p14:cNvPr>
                <p14:cNvContentPartPr/>
                <p14:nvPr/>
              </p14:nvContentPartPr>
              <p14:xfrm>
                <a:off x="5183339" y="4187252"/>
                <a:ext cx="50040" cy="1879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5111428-E298-6926-76FD-6C7B19E7CF94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174339" y="4178612"/>
                  <a:ext cx="676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80F4A3A-9B62-7B7B-9EA5-3E5FEE814F4F}"/>
                    </a:ext>
                  </a:extLst>
                </p14:cNvPr>
                <p14:cNvContentPartPr/>
                <p14:nvPr/>
              </p14:nvContentPartPr>
              <p14:xfrm>
                <a:off x="5420219" y="4176092"/>
                <a:ext cx="136440" cy="2012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80F4A3A-9B62-7B7B-9EA5-3E5FEE814F4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411219" y="4167452"/>
                  <a:ext cx="1540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CB96FCF-D370-96C4-C40E-ED5234B9B087}"/>
                    </a:ext>
                  </a:extLst>
                </p14:cNvPr>
                <p14:cNvContentPartPr/>
                <p14:nvPr/>
              </p14:nvContentPartPr>
              <p14:xfrm>
                <a:off x="5162459" y="4606292"/>
                <a:ext cx="185040" cy="2415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CB96FCF-D370-96C4-C40E-ED5234B9B08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153459" y="4597652"/>
                  <a:ext cx="2026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E00A120-48E4-450D-19C9-716E3E601875}"/>
                    </a:ext>
                  </a:extLst>
                </p14:cNvPr>
                <p14:cNvContentPartPr/>
                <p14:nvPr/>
              </p14:nvContentPartPr>
              <p14:xfrm>
                <a:off x="5320499" y="4564532"/>
                <a:ext cx="299880" cy="3610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E00A120-48E4-450D-19C9-716E3E60187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311499" y="4555532"/>
                  <a:ext cx="31752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73F52A6B-66D7-E0F1-D198-F4EB62F6007B}"/>
                    </a:ext>
                  </a:extLst>
                </p14:cNvPr>
                <p14:cNvContentPartPr/>
                <p14:nvPr/>
              </p14:nvContentPartPr>
              <p14:xfrm>
                <a:off x="5208899" y="5031092"/>
                <a:ext cx="168840" cy="1778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73F52A6B-66D7-E0F1-D198-F4EB62F6007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199899" y="5022452"/>
                  <a:ext cx="1864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E5414FD-A7FF-57B1-A63E-5AFE4D0DBAE9}"/>
                    </a:ext>
                  </a:extLst>
                </p14:cNvPr>
                <p14:cNvContentPartPr/>
                <p14:nvPr/>
              </p14:nvContentPartPr>
              <p14:xfrm>
                <a:off x="979979" y="796772"/>
                <a:ext cx="2417400" cy="1944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E5414FD-A7FF-57B1-A63E-5AFE4D0DBAE9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70979" y="787772"/>
                  <a:ext cx="24350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96CE73AE-7402-54D0-D8B8-1F975A54168F}"/>
                    </a:ext>
                  </a:extLst>
                </p14:cNvPr>
                <p14:cNvContentPartPr/>
                <p14:nvPr/>
              </p14:nvContentPartPr>
              <p14:xfrm>
                <a:off x="4523459" y="807932"/>
                <a:ext cx="2618640" cy="1296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96CE73AE-7402-54D0-D8B8-1F975A54168F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514459" y="799292"/>
                  <a:ext cx="26362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F7A6CA55-EAE3-C1D0-9242-70DE0A92F6A2}"/>
                    </a:ext>
                  </a:extLst>
                </p14:cNvPr>
                <p14:cNvContentPartPr/>
                <p14:nvPr/>
              </p14:nvContentPartPr>
              <p14:xfrm>
                <a:off x="1176539" y="1232732"/>
                <a:ext cx="47160" cy="2329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F7A6CA55-EAE3-C1D0-9242-70DE0A92F6A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67539" y="1224092"/>
                  <a:ext cx="648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27508AA-834C-90B1-A822-FE7B3874D065}"/>
                    </a:ext>
                  </a:extLst>
                </p14:cNvPr>
                <p14:cNvContentPartPr/>
                <p14:nvPr/>
              </p14:nvContentPartPr>
              <p14:xfrm>
                <a:off x="1123259" y="1212212"/>
                <a:ext cx="120240" cy="698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27508AA-834C-90B1-A822-FE7B3874D065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14619" y="1203572"/>
                  <a:ext cx="1378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D09B567-1413-1A9D-E298-56E7808124CE}"/>
                    </a:ext>
                  </a:extLst>
                </p14:cNvPr>
                <p14:cNvContentPartPr/>
                <p14:nvPr/>
              </p14:nvContentPartPr>
              <p14:xfrm>
                <a:off x="1197059" y="1235252"/>
                <a:ext cx="213480" cy="932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D09B567-1413-1A9D-E298-56E7808124C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188419" y="1226252"/>
                  <a:ext cx="2311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CC31ED5-1269-49AF-22DB-CF5797D6A057}"/>
                    </a:ext>
                  </a:extLst>
                </p14:cNvPr>
                <p14:cNvContentPartPr/>
                <p14:nvPr/>
              </p14:nvContentPartPr>
              <p14:xfrm>
                <a:off x="1312259" y="1111052"/>
                <a:ext cx="120600" cy="3679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CC31ED5-1269-49AF-22DB-CF5797D6A057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303619" y="1102412"/>
                  <a:ext cx="13824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94B1746-93EC-D929-C2D4-597444CBCAC3}"/>
                    </a:ext>
                  </a:extLst>
                </p14:cNvPr>
                <p14:cNvContentPartPr/>
                <p14:nvPr/>
              </p14:nvContentPartPr>
              <p14:xfrm>
                <a:off x="1689899" y="1082972"/>
                <a:ext cx="177480" cy="3686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94B1746-93EC-D929-C2D4-597444CBCAC3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681259" y="1073972"/>
                  <a:ext cx="19512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D849F0A5-4A53-2E93-07AB-0AE843457527}"/>
                    </a:ext>
                  </a:extLst>
                </p14:cNvPr>
                <p14:cNvContentPartPr/>
                <p14:nvPr/>
              </p14:nvContentPartPr>
              <p14:xfrm>
                <a:off x="1894379" y="906212"/>
                <a:ext cx="130680" cy="5601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D849F0A5-4A53-2E93-07AB-0AE843457527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885739" y="897572"/>
                  <a:ext cx="14832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528F826-E7C7-5357-E8AA-220E0655FC84}"/>
                    </a:ext>
                  </a:extLst>
                </p14:cNvPr>
                <p14:cNvContentPartPr/>
                <p14:nvPr/>
              </p14:nvContentPartPr>
              <p14:xfrm>
                <a:off x="2322419" y="1124372"/>
                <a:ext cx="209520" cy="3178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528F826-E7C7-5357-E8AA-220E0655FC8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313779" y="1115732"/>
                  <a:ext cx="22716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A90D0E0F-A672-86A6-AE6B-967D51F0E8F1}"/>
                    </a:ext>
                  </a:extLst>
                </p14:cNvPr>
                <p14:cNvContentPartPr/>
                <p14:nvPr/>
              </p14:nvContentPartPr>
              <p14:xfrm>
                <a:off x="2552099" y="1120772"/>
                <a:ext cx="197640" cy="1969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A90D0E0F-A672-86A6-AE6B-967D51F0E8F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543459" y="1112132"/>
                  <a:ext cx="2152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2988AE1D-2296-0A24-31C9-9063F0C61BD4}"/>
                    </a:ext>
                  </a:extLst>
                </p14:cNvPr>
                <p14:cNvContentPartPr/>
                <p14:nvPr/>
              </p14:nvContentPartPr>
              <p14:xfrm>
                <a:off x="2703659" y="1019972"/>
                <a:ext cx="188640" cy="3434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2988AE1D-2296-0A24-31C9-9063F0C61BD4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695019" y="1010972"/>
                  <a:ext cx="20628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16904912-3951-34D1-12C5-672FB20C2833}"/>
                    </a:ext>
                  </a:extLst>
                </p14:cNvPr>
                <p14:cNvContentPartPr/>
                <p14:nvPr/>
              </p14:nvContentPartPr>
              <p14:xfrm>
                <a:off x="2716259" y="925652"/>
                <a:ext cx="267480" cy="5025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16904912-3951-34D1-12C5-672FB20C2833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707619" y="917012"/>
                  <a:ext cx="2851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6997A61-A79C-5C99-8DD8-314E8766399C}"/>
                    </a:ext>
                  </a:extLst>
                </p14:cNvPr>
                <p14:cNvContentPartPr/>
                <p14:nvPr/>
              </p14:nvContentPartPr>
              <p14:xfrm>
                <a:off x="3058259" y="1088372"/>
                <a:ext cx="16560" cy="2818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6997A61-A79C-5C99-8DD8-314E8766399C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3049619" y="1079732"/>
                  <a:ext cx="342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B8737E46-BF3C-946D-DC0B-9EE1881DA4A9}"/>
                    </a:ext>
                  </a:extLst>
                </p14:cNvPr>
                <p14:cNvContentPartPr/>
                <p14:nvPr/>
              </p14:nvContentPartPr>
              <p14:xfrm>
                <a:off x="2827499" y="951212"/>
                <a:ext cx="396000" cy="4186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B8737E46-BF3C-946D-DC0B-9EE1881DA4A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818499" y="942572"/>
                  <a:ext cx="41364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F924ED1-CC02-6FA0-E864-55F0FCB5FF2E}"/>
                    </a:ext>
                  </a:extLst>
                </p14:cNvPr>
                <p14:cNvContentPartPr/>
                <p14:nvPr/>
              </p14:nvContentPartPr>
              <p14:xfrm>
                <a:off x="3172739" y="926012"/>
                <a:ext cx="336960" cy="3992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F924ED1-CC02-6FA0-E864-55F0FCB5FF2E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3164099" y="917012"/>
                  <a:ext cx="35460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58DDE68-4D92-76B5-54F7-6405D92B6A4C}"/>
                    </a:ext>
                  </a:extLst>
                </p14:cNvPr>
                <p14:cNvContentPartPr/>
                <p14:nvPr/>
              </p14:nvContentPartPr>
              <p14:xfrm>
                <a:off x="1518179" y="835292"/>
                <a:ext cx="87480" cy="11332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58DDE68-4D92-76B5-54F7-6405D92B6A4C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509539" y="826652"/>
                  <a:ext cx="105120" cy="11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3E2D991-1F37-DBA6-2811-9D0DE17D338F}"/>
                    </a:ext>
                  </a:extLst>
                </p14:cNvPr>
                <p14:cNvContentPartPr/>
                <p14:nvPr/>
              </p14:nvContentPartPr>
              <p14:xfrm>
                <a:off x="2139899" y="771572"/>
                <a:ext cx="175680" cy="12618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3E2D991-1F37-DBA6-2811-9D0DE17D338F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130899" y="762932"/>
                  <a:ext cx="193320" cy="12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37D27BD7-99B7-7F01-1FD3-DB2286E57BB9}"/>
                    </a:ext>
                  </a:extLst>
                </p14:cNvPr>
                <p14:cNvContentPartPr/>
                <p14:nvPr/>
              </p14:nvContentPartPr>
              <p14:xfrm>
                <a:off x="3378659" y="381332"/>
                <a:ext cx="172800" cy="16999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37D27BD7-99B7-7F01-1FD3-DB2286E57BB9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3370019" y="372692"/>
                  <a:ext cx="190440" cy="171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0362D257-1943-D770-6EDB-3CBD25AE963C}"/>
                    </a:ext>
                  </a:extLst>
                </p14:cNvPr>
                <p14:cNvContentPartPr/>
                <p14:nvPr/>
              </p14:nvContentPartPr>
              <p14:xfrm>
                <a:off x="5277299" y="947972"/>
                <a:ext cx="70560" cy="10753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0362D257-1943-D770-6EDB-3CBD25AE963C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268659" y="938972"/>
                  <a:ext cx="88200" cy="10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6D0E228-2D1F-932B-25FF-64979BF8580E}"/>
                    </a:ext>
                  </a:extLst>
                </p14:cNvPr>
                <p14:cNvContentPartPr/>
                <p14:nvPr/>
              </p14:nvContentPartPr>
              <p14:xfrm>
                <a:off x="4911179" y="1148132"/>
                <a:ext cx="37080" cy="3146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6D0E228-2D1F-932B-25FF-64979BF8580E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4902539" y="1139492"/>
                  <a:ext cx="547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E278122D-B397-B471-FB61-DBE15D8A1896}"/>
                    </a:ext>
                  </a:extLst>
                </p14:cNvPr>
                <p14:cNvContentPartPr/>
                <p14:nvPr/>
              </p14:nvContentPartPr>
              <p14:xfrm>
                <a:off x="4707779" y="1142372"/>
                <a:ext cx="341640" cy="1616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E278122D-B397-B471-FB61-DBE15D8A1896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4699139" y="1133372"/>
                  <a:ext cx="3592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D21AC8C-0241-C547-7ABA-5FDEF8B85A44}"/>
                    </a:ext>
                  </a:extLst>
                </p14:cNvPr>
                <p14:cNvContentPartPr/>
                <p14:nvPr/>
              </p14:nvContentPartPr>
              <p14:xfrm>
                <a:off x="4831259" y="1166132"/>
                <a:ext cx="227880" cy="3002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D21AC8C-0241-C547-7ABA-5FDEF8B85A44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4822259" y="1157492"/>
                  <a:ext cx="245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E6B7CDEF-E3C5-9376-146C-62998528BC53}"/>
                    </a:ext>
                  </a:extLst>
                </p14:cNvPr>
                <p14:cNvContentPartPr/>
                <p14:nvPr/>
              </p14:nvContentPartPr>
              <p14:xfrm>
                <a:off x="4975259" y="1167212"/>
                <a:ext cx="158400" cy="2520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E6B7CDEF-E3C5-9376-146C-62998528BC53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4966259" y="1158572"/>
                  <a:ext cx="1760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44367378-905A-03B0-71F3-C27BD07DE190}"/>
                    </a:ext>
                  </a:extLst>
                </p14:cNvPr>
                <p14:cNvContentPartPr/>
                <p14:nvPr/>
              </p14:nvContentPartPr>
              <p14:xfrm>
                <a:off x="5456219" y="1124372"/>
                <a:ext cx="42480" cy="2797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44367378-905A-03B0-71F3-C27BD07DE190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447579" y="1115732"/>
                  <a:ext cx="601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41595817-DBD7-DADB-583E-7A52B76614B4}"/>
                    </a:ext>
                  </a:extLst>
                </p14:cNvPr>
                <p14:cNvContentPartPr/>
                <p14:nvPr/>
              </p14:nvContentPartPr>
              <p14:xfrm>
                <a:off x="5415179" y="1126532"/>
                <a:ext cx="183240" cy="3031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41595817-DBD7-DADB-583E-7A52B76614B4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406179" y="1117532"/>
                  <a:ext cx="2008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26E24FBE-AB0A-F367-3176-80B5E3D5D9CD}"/>
                    </a:ext>
                  </a:extLst>
                </p14:cNvPr>
                <p14:cNvContentPartPr/>
                <p14:nvPr/>
              </p14:nvContentPartPr>
              <p14:xfrm>
                <a:off x="5639099" y="1218692"/>
                <a:ext cx="178920" cy="1890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26E24FBE-AB0A-F367-3176-80B5E3D5D9CD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630099" y="1209692"/>
                  <a:ext cx="1965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FE591CA2-1F6F-4D36-028D-9A24536B2945}"/>
                    </a:ext>
                  </a:extLst>
                </p14:cNvPr>
                <p14:cNvContentPartPr/>
                <p14:nvPr/>
              </p14:nvContentPartPr>
              <p14:xfrm>
                <a:off x="5796779" y="1215452"/>
                <a:ext cx="129600" cy="1936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FE591CA2-1F6F-4D36-028D-9A24536B2945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5788139" y="1206812"/>
                  <a:ext cx="1472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675ED9C-7DFE-393A-346F-260165A58AE6}"/>
                    </a:ext>
                  </a:extLst>
                </p14:cNvPr>
                <p14:cNvContentPartPr/>
                <p14:nvPr/>
              </p14:nvContentPartPr>
              <p14:xfrm>
                <a:off x="5918099" y="1270172"/>
                <a:ext cx="238680" cy="1911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675ED9C-7DFE-393A-346F-260165A58AE6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909099" y="1261532"/>
                  <a:ext cx="2563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A54F2F8D-9738-9C2C-F468-EBFF291ABEA3}"/>
                    </a:ext>
                  </a:extLst>
                </p14:cNvPr>
                <p14:cNvContentPartPr/>
                <p14:nvPr/>
              </p14:nvContentPartPr>
              <p14:xfrm>
                <a:off x="6046619" y="692732"/>
                <a:ext cx="70920" cy="10908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A54F2F8D-9738-9C2C-F468-EBFF291ABEA3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6037979" y="683732"/>
                  <a:ext cx="88560" cy="11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44560FAE-EDF5-FFF7-9FF4-665B496BF846}"/>
                    </a:ext>
                  </a:extLst>
                </p14:cNvPr>
                <p14:cNvContentPartPr/>
                <p14:nvPr/>
              </p14:nvContentPartPr>
              <p14:xfrm>
                <a:off x="6289619" y="1064972"/>
                <a:ext cx="209880" cy="3387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44560FAE-EDF5-FFF7-9FF4-665B496BF846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6280619" y="1056332"/>
                  <a:ext cx="22752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C1CE2E4B-32CC-A3F0-E34D-61ECE1B5D6CD}"/>
                    </a:ext>
                  </a:extLst>
                </p14:cNvPr>
                <p14:cNvContentPartPr/>
                <p14:nvPr/>
              </p14:nvContentPartPr>
              <p14:xfrm>
                <a:off x="6298979" y="845372"/>
                <a:ext cx="108720" cy="8092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C1CE2E4B-32CC-A3F0-E34D-61ECE1B5D6CD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6290339" y="836732"/>
                  <a:ext cx="126360" cy="82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97BB6B91-9DAC-54E9-D9BA-E269B1082055}"/>
                    </a:ext>
                  </a:extLst>
                </p14:cNvPr>
                <p14:cNvContentPartPr/>
                <p14:nvPr/>
              </p14:nvContentPartPr>
              <p14:xfrm>
                <a:off x="6405899" y="925652"/>
                <a:ext cx="92160" cy="6951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97BB6B91-9DAC-54E9-D9BA-E269B108205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396899" y="917012"/>
                  <a:ext cx="109800" cy="71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CE27AD97-75BD-6AFE-AAF0-4692F26D2C34}"/>
                    </a:ext>
                  </a:extLst>
                </p14:cNvPr>
                <p14:cNvContentPartPr/>
                <p14:nvPr/>
              </p14:nvContentPartPr>
              <p14:xfrm>
                <a:off x="6775619" y="1171172"/>
                <a:ext cx="250560" cy="3574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CE27AD97-75BD-6AFE-AAF0-4692F26D2C34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6766619" y="1162172"/>
                  <a:ext cx="26820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6EE31C0-85DA-EFEA-69A0-1A738BDA67C0}"/>
                    </a:ext>
                  </a:extLst>
                </p14:cNvPr>
                <p14:cNvContentPartPr/>
                <p14:nvPr/>
              </p14:nvContentPartPr>
              <p14:xfrm>
                <a:off x="7059659" y="1128692"/>
                <a:ext cx="184680" cy="25668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6EE31C0-85DA-EFEA-69A0-1A738BDA67C0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7051019" y="1119692"/>
                  <a:ext cx="2023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3FA1A277-98F8-F398-4924-89A62CD8D895}"/>
                    </a:ext>
                  </a:extLst>
                </p14:cNvPr>
                <p14:cNvContentPartPr/>
                <p14:nvPr/>
              </p14:nvContentPartPr>
              <p14:xfrm>
                <a:off x="7248299" y="1113212"/>
                <a:ext cx="286560" cy="24876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3FA1A277-98F8-F398-4924-89A62CD8D895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7239659" y="1104212"/>
                  <a:ext cx="3042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A30F65F-D5F5-0498-9C8C-676C89D7C271}"/>
                    </a:ext>
                  </a:extLst>
                </p14:cNvPr>
                <p14:cNvContentPartPr/>
                <p14:nvPr/>
              </p14:nvContentPartPr>
              <p14:xfrm>
                <a:off x="7506419" y="1018172"/>
                <a:ext cx="169200" cy="3232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A30F65F-D5F5-0498-9C8C-676C89D7C271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7497419" y="1009532"/>
                  <a:ext cx="1868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F6F2142D-A247-2B02-3EC2-754D3E20B9A6}"/>
                    </a:ext>
                  </a:extLst>
                </p14:cNvPr>
                <p14:cNvContentPartPr/>
                <p14:nvPr/>
              </p14:nvContentPartPr>
              <p14:xfrm>
                <a:off x="3739739" y="280532"/>
                <a:ext cx="164520" cy="171360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F6F2142D-A247-2B02-3EC2-754D3E20B9A6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3730739" y="271532"/>
                  <a:ext cx="182160" cy="173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98C17FCA-A651-FA53-5687-AFED30FBC244}"/>
                    </a:ext>
                  </a:extLst>
                </p14:cNvPr>
                <p14:cNvContentPartPr/>
                <p14:nvPr/>
              </p14:nvContentPartPr>
              <p14:xfrm>
                <a:off x="2841179" y="274412"/>
                <a:ext cx="1529640" cy="177624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98C17FCA-A651-FA53-5687-AFED30FBC244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832539" y="265412"/>
                  <a:ext cx="1547280" cy="179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11FFC75C-EEE7-C83B-5551-E5C957135B11}"/>
                    </a:ext>
                  </a:extLst>
                </p14:cNvPr>
                <p14:cNvContentPartPr/>
                <p14:nvPr/>
              </p14:nvContentPartPr>
              <p14:xfrm>
                <a:off x="3459659" y="298172"/>
                <a:ext cx="272520" cy="34884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11FFC75C-EEE7-C83B-5551-E5C957135B11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3450659" y="289532"/>
                  <a:ext cx="29016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F9A99836-8E6F-B825-C657-BF5D20435C3D}"/>
                    </a:ext>
                  </a:extLst>
                </p14:cNvPr>
                <p14:cNvContentPartPr/>
                <p14:nvPr/>
              </p14:nvContentPartPr>
              <p14:xfrm>
                <a:off x="3646499" y="426692"/>
                <a:ext cx="192600" cy="25128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F9A99836-8E6F-B825-C657-BF5D20435C3D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3637499" y="417692"/>
                  <a:ext cx="2102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B072DC11-39CD-8549-5362-D1590BC871DE}"/>
                    </a:ext>
                  </a:extLst>
                </p14:cNvPr>
                <p14:cNvContentPartPr/>
                <p14:nvPr/>
              </p14:nvContentPartPr>
              <p14:xfrm>
                <a:off x="3993899" y="426692"/>
                <a:ext cx="235080" cy="21816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B072DC11-39CD-8549-5362-D1590BC871DE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3984899" y="418052"/>
                  <a:ext cx="2527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2F625ED9-EDF8-B168-E21F-ED64D01A9DCF}"/>
                    </a:ext>
                  </a:extLst>
                </p14:cNvPr>
                <p14:cNvContentPartPr/>
                <p14:nvPr/>
              </p14:nvContentPartPr>
              <p14:xfrm>
                <a:off x="4216019" y="370172"/>
                <a:ext cx="178920" cy="30636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2F625ED9-EDF8-B168-E21F-ED64D01A9DCF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207019" y="361532"/>
                  <a:ext cx="19656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462E37AE-74D3-A6AC-1387-00734AA8D2B3}"/>
                    </a:ext>
                  </a:extLst>
                </p14:cNvPr>
                <p14:cNvContentPartPr/>
                <p14:nvPr/>
              </p14:nvContentPartPr>
              <p14:xfrm>
                <a:off x="5580360" y="3537282"/>
                <a:ext cx="870480" cy="257796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462E37AE-74D3-A6AC-1387-00734AA8D2B3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5571360" y="3528642"/>
                  <a:ext cx="888120" cy="259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9EE0BB62-6BA4-F7EA-C57F-199E22B4FD67}"/>
                    </a:ext>
                  </a:extLst>
                </p14:cNvPr>
                <p14:cNvContentPartPr/>
                <p14:nvPr/>
              </p14:nvContentPartPr>
              <p14:xfrm>
                <a:off x="6022440" y="4162602"/>
                <a:ext cx="87480" cy="55476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9EE0BB62-6BA4-F7EA-C57F-199E22B4FD67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6013800" y="4153602"/>
                  <a:ext cx="105120" cy="5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357A67AB-5163-4B3B-4585-8452763064E4}"/>
                    </a:ext>
                  </a:extLst>
                </p14:cNvPr>
                <p14:cNvContentPartPr/>
                <p14:nvPr/>
              </p14:nvContentPartPr>
              <p14:xfrm>
                <a:off x="5989680" y="4138482"/>
                <a:ext cx="261720" cy="54324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357A67AB-5163-4B3B-4585-8452763064E4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5980680" y="4129482"/>
                  <a:ext cx="27936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FC2D1AAE-8324-6738-85D4-5DA8F6366A81}"/>
                    </a:ext>
                  </a:extLst>
                </p14:cNvPr>
                <p14:cNvContentPartPr/>
                <p14:nvPr/>
              </p14:nvContentPartPr>
              <p14:xfrm>
                <a:off x="6353280" y="4452762"/>
                <a:ext cx="134640" cy="28836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FC2D1AAE-8324-6738-85D4-5DA8F6366A81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6344640" y="4443762"/>
                  <a:ext cx="1522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4EFB0A3E-FB0A-1A01-69FB-42A5E25AF2EF}"/>
                    </a:ext>
                  </a:extLst>
                </p14:cNvPr>
                <p14:cNvContentPartPr/>
                <p14:nvPr/>
              </p14:nvContentPartPr>
              <p14:xfrm>
                <a:off x="6396480" y="4122642"/>
                <a:ext cx="327600" cy="57780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4EFB0A3E-FB0A-1A01-69FB-42A5E25AF2EF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6387480" y="4113642"/>
                  <a:ext cx="34524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711383F3-8C9D-33C4-8D84-E10792485C6F}"/>
                    </a:ext>
                  </a:extLst>
                </p14:cNvPr>
                <p14:cNvContentPartPr/>
                <p14:nvPr/>
              </p14:nvContentPartPr>
              <p14:xfrm>
                <a:off x="6582600" y="4336122"/>
                <a:ext cx="269640" cy="64656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711383F3-8C9D-33C4-8D84-E10792485C6F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6573600" y="4327482"/>
                  <a:ext cx="287280" cy="664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6253671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66d9aa3d-651e-4839-b59d-0bd8c52fea9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557F529ABFDE4EA1CDC2C60EEB6F4C" ma:contentTypeVersion="9" ma:contentTypeDescription="Create a new document." ma:contentTypeScope="" ma:versionID="a7757103144eaf59de324f99a1ec3334">
  <xsd:schema xmlns:xsd="http://www.w3.org/2001/XMLSchema" xmlns:xs="http://www.w3.org/2001/XMLSchema" xmlns:p="http://schemas.microsoft.com/office/2006/metadata/properties" xmlns:ns3="66d9aa3d-651e-4839-b59d-0bd8c52fea92" targetNamespace="http://schemas.microsoft.com/office/2006/metadata/properties" ma:root="true" ma:fieldsID="4ecaee11dd1648178d67aa8d9035e154" ns3:_="">
    <xsd:import namespace="66d9aa3d-651e-4839-b59d-0bd8c52fea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d9aa3d-651e-4839-b59d-0bd8c52fea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7854D2-C2B1-4273-BEE8-C059778BC5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646C36-D994-4DBD-9A53-9B2DFD8D7208}">
  <ds:schemaRefs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  <ds:schemaRef ds:uri="http://www.w3.org/XML/1998/namespace"/>
    <ds:schemaRef ds:uri="66d9aa3d-651e-4839-b59d-0bd8c52fea92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E05DDBE-0C62-4D5C-8EA4-E6183336A3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d9aa3d-651e-4839-b59d-0bd8c52fea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{E2803EA4-621A-4C40-B76D-8038AD6001C1}tf56160789_wac</Template>
  <TotalTime>0</TotalTime>
  <Words>98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Bookman Old Style</vt:lpstr>
      <vt:lpstr>Calibri</vt:lpstr>
      <vt:lpstr>Franklin Gothic Book</vt:lpstr>
      <vt:lpstr>1_RetrospectVTI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2020-07-15T15:16:50Z</dcterms:created>
  <dcterms:modified xsi:type="dcterms:W3CDTF">2022-05-17T22:10:06Z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0x010100EA557F529ABFDE4EA1CDC2C60EEB6F4C</vt:lpwstr>
  </property>
</Properties>
</file>