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434F-351D-485E-9C1B-DD7067C7F95B}" v="33" dt="2020-07-16T16:17:53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8968,'0'0'0,"10"26"0,6 13 0,5 1-1712,11-3 1904,25 7 8,18 5-200,59 46-5312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13448,'0'0'4439,"6"7"-4465,16 22 0,-12-15-74,16 32 57,-1 1 0,-3 1 0,24 73 0,-27-50 102,9 80 0,-27-143-4,1 4 144,-2-12-101,-3-10-60,1 4-39,1 0 0,1 0 0,-1 0 0,1 0 0,1 0 0,1-10 0,0-2 0,-2 3-34,0 7-26,0 0 0,1 0 1,1-8-1,11-79-261,-8 73 82,33-91-53,-13 49 246,-8 24 61,-16 38-5,-1 1 1,1-1 0,0 1-1,0-1 1,-1 1 0,1-1-1,0 1 1,3-3-1,18-19 74,28-21 0,-49 43-49,1 0 0,-1 0 0,1 0 0,-1 0 0,1 0 0,0 0 0,-1 0 0,5 0 0,21-7 173,46-6 0,-72 14-190,1 0 1,-1 0-1,1-1 1,-1 2-1,1-1 1,0 0 0,-1 0-1,1 0 1,-1 1-1,1-1 1,-1 1-1,2 0 1,14 5 98,22 10 0,-21-7-81,-1 1 0,0 1 0,0 1 0,-1 0 0,-1 1 0,17 19 0,-14-12 1,0 2-1,-2 0 1,-1 1-1,13 24 1,-9-7 0,-1 0 0,-2 1 0,-2 1 0,-2 0 0,9 59-1,-11-41 212,-6-11-108,0-5 11,-5-40-125,0-6 6,-2-13 32,3-27-9,2 1 0,2-1 0,1 1 0,13-44-1,-16 76-23,0 0 0,-1-1 0,1-14 0,2 14 70,45-74 42,-37 67-34,46-55 86,-58 71-172,1 0-1,0 0 1,-1 0-1,1 0 1,0 0-1,0 0 0,0 0 1,0 1-1,0-1 1,0 0-1,0 1 1,0-1-1,2 0 0,25-11 174,39-10 0,-66 21-184,0 1 0,1-1 1,-1 1-1,1 0 0,-1 0 0,0-1 1,1 1-1,-1 0 0,1 0 1,-1 1-1,1-1 0,1 1 0,12 2 21,0 1 1,0 0-1,-1 1 0,1 1 0,-1 1 0,20 12 0,-23-13-19,-1 1 0,0 1-1,-1 0 1,1 0 0,-2 1 0,1 0-1,-1 0 1,-1 1 0,12 17-1,-10-8 26,0 0 0,-1 1 0,-1 0 0,5 25 0,-4-5 28,3 50 0,-11-83-100,0 0 0,-1 0 0,-1 8 0,0 12-618,-1-30-820,3 3 1426,0 0 1,-1 0-1,1 0 1,0-1-1,-1 1 0,1 0 1,0-1-1,-1 1 1,1 0-1,0 0 0,0-1 1,-1 1-1,1-1 0,0 1 1,0 0-1,0-1 1,-1 1-1,1-1 0,0 1 1,0 0-1,0-1 1,0 1-1,0-1 0,0 0 1,0-4-314,0 0 219,0-1 0,1 1-1,-1 0 1,1-1 0,3-7 0,27-101-2205,-1 9-7935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66 10040,'0'0'4464,"-2"-4"-3918,-31-46 212,32 49-743,0 0 0,0 0 0,0 0 0,0 0 0,0 0 0,0 1 0,0-1 0,0 0 0,0 1 1,0-1-1,0 1 0,0-1 0,-1 1 0,1-1 0,0 1 0,0 0 0,-3-1 0,3 1 6,-1 1 38,2 3 22,2 63 91,1-49-151,21 84 52,-18-81 142,63 147 222,-51-131-4,-20-52-353,-5-22 8,-9-40-6,8 35-71,6 26-9,-4-32 1,5 32 0,1 1 1,2-18-1,-2 33-2,0-1 0,0 1 0,0 0 0,0 0 0,0-1-1,0 1 1,0 0 0,0-1 0,0 1 0,0 0 0,0-1-1,1 1 1,-1 0 0,0 0 0,0-1 0,0 1 0,0 0-1,0 0 1,1-1 0,-1 1 0,0 0 0,0 0 0,1-1-1,1 0 5,0 0 0,-1 0-1,1 0 1,1 0 0,-1 0-1,0 0 1,0 0-1,0 1 1,0-1 0,0 1-1,1 0 1,3-1-1,-5 1 5,-1 0-1,0 0 0,1 0 0,-1 0 0,1 0 1,-1 1-1,1-1 0,-1 0 0,0 0 0,1 0 0,-1 0 1,1 0-1,-1 1 0,0-1 0,1 0 0,-1 0 1,1 1-1,-1-1 0,0 0 0,0 1 0,1-1 0,14 15 108,23 25-1,-27-23-42,17 35 1,5 19-60,20 73-144,-52-141 57,0-1 1,0 1-1,-1-1 0,2 0 1,-1 1-1,0-1 1,0 0-1,3 4 0,83 97-731,-61-73-1262,26 32-5901,-121-145 5981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4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7212 658 13176,'0'0'1168,"6"-7"-195,27-35-234,36-35-72,-44 50-647,-20 23-41,15-17 119,-18 19-73,0 1 0,-1-1 0,1 0 0,-1 0 0,0-1 0,1 1 0,-1 0 0,1-4 0,-3 3 201,-24-21 117,14 19 12,-52-17-89,0 2 0,-1 4 0,-1 2 0,-71-5 0,-19 10 102,-278 19-1,201 11-172,184-17-87,-251 19 40,231-19-82,-306 11 28,292-13-28,-369 5 25,352-7-38,-166 0 1,-13-1-40,166 0 8,-452 1 24,451 1 34,-447 4 27,451-4-54,-409 6 22,423-7-20,-338-7 19,354 6-52,-277-7 11,293 7-20,-214-7 10,229 8 10,21 1-19,-188 18 28,54 7-19,132-19 10,-108 45 11,134-51-40,-1 1 0,0 0 0,0 0 0,-5 4 0,-92 78 27,98-82-26,1 1 0,0-1-1,0 0 1,1 0 0,-1 1 0,-2 4-1,4-7-4,-33 63 34,25-42-32,0 0 1,-5 26 0,-4 55 2,9 12-2,3 13 2,2 13-4,3 15-1,-1 16 0,-1 11 0,-3 14 0,-10 189 2,12-310 6,-8 327 13,10-312 12,-1 157 1,4 13-24,-1-149 10,3 187 0,3 14-9,-4-185 24,6 190 3,-1 56-26,-4-62 4,-4-54-8,1-38 8,0-61-5,-1-85 22,3 146 1,0 18-18,-2-135 30,-1 170 1,0 16-8,0-174 109,-1 442 76,2-450-18,13 431 58,-9-311-200,0-50-32,6-37 32,0-49-40,-5-55 16,13 48 0,6 6-32,-14-56-11,30 61 0,-30-75-5,0-1 0,1 0 0,0 0 0,19 18 0,-26-31 3,0-1 1,0 0 0,0 0 0,0 0 0,0-1 0,1 1 0,0-2-1,0 1 1,0 0 0,0-1 0,0 0 0,0-1 0,0 1-1,1-1 1,-1-1 0,9 1 0,1 0-7,-1 0-1,0-1 1,1-1-1,-1-1 1,0 0-1,20-6 1,10-5-8,85-25-53,2 4 46,-97 25 12,197-51-8,-177 46-10,93-28 4,318-104-30,-418 130 54,122-35-30,72-25-25,21-23 2,-153 59 37,-58 24-34,104-26 1,15 0 32,-96 23-33,133-29 1,16-1 32,-131 28-33,146-30 1,51-9 37,-40 7-5,645-138-65,-539 127 20,1 14-10,-244 36 56,-62 9-32,101-10 4,13 0 37,-97 9 4,274-21 1,-275 23 14,248-16 22,-256 16 50,215-18 38,-224 17-10,171-32 46,-214 36-128,0 0-1,0-1 0,11-4 1,-18 6-26,89-36 105,-8-7-62,-81 43-43,4-2 15,0-1 0,0 1 1,-1 0-1,1-1 1,-1 0-1,5-5 1,-8 8-16,68-71 112,-4-12-70,-59 77-16,-1 0-1,0-1 0,5-10 1,37-81 79,-7-7-49,-39 105-56,14-48 173,17-82 1,-5-10-124,-18 81 32,25-262 34,-29 252-48,13-298 53,-16 286 52,0-365 43,-2 346-176,-8-170 0,-3-18-10,4 168 78,-15-192 4,-4-13-79,16 196 22,-45-518 27,44 518-22,-48-508 16,48 514-54,-50-465 7,49 474-34,-47-433-55,47 442-232,-61-398-194,60 410-214,-48-330-170,43 299-1960,-18-130-8027,87 592 8151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5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6727 1 15064,'0'0'2642,"-4"0"-1699,-47 1-27,-67 10-352,103-9-558,-14 3-126,-143 29-49,125-24 44,-100 22 3,-21 6 85,95-22-28,-122 29 3,-14 6 48,116-31 2,-167 30 4,-19-1 8,158-30 6,-205 22 1,-19-5-4,202-23 5,-224 16 4,-13-4-3,231-15 26,-571 44-2,584-42-100,-183 23 1,18 2-25,190-23-296,-138 18 1,19-1 134,146-18-620,-108 22 4,14 2 649,119-23-7,-181 44-1932,23-6-7268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6742 54 11384,'-97'-12'200,"64"8"800,-88-7 0,-26-2-656,79 9 376,-120-1 0,-19 0-486,117 5 220,-154 5-1,-15 2-311,148-2 120,-187 15 3,-18 3-138,188-13 239,-517 55 132,516-49-210,-512 65 126,513-64-92,-507 67 95,512-69-284,-171 20 1,-44 3-106,29 3-23,71-7-94,150-18-365,-109 27 1,16 0 228,119-25-447,-63 28 4,23 1 500,102-47 168,-64 28-2143,-71 29-5907,316-132 6046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6294 55 12016,'-219'-6'210,"158"4"844,-128-4-1,-30-3-669,122 5 484,-169-7 4,-22-1-591,168 9 252,-500 2 125,494 2-572,-507 9 48,508-7 12,-487 26 34,491-21-160,-481 32-44,486-31-214,-433 41-205,446-39-362,-138 22 4,11 5 614,151-27 55,-277 24-1900,35-3-7361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5746 8 11032,'-188'12'177,"135"-10"711,-108 0 4,-26-1-599,102-2 281,-150-2-1,-23 0-400,147 1 122,-185-5 4,-84-2-238,-5 11-56,62 4 15,194 0 75,-506 46 44,511-37-38,-479 74-41,487-69-392,-433 96-203,449-92-170,-127 36 4,17 0 526,82-24-1473,-134 36-4424,611-168 4563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5109 32 11568,'-264'-9'232,"185"7"929,-172-3 4,-46-1-726,170 4 588,-203-2-1,-19 1-699,206 3 281,-586 0 169,585 1-564,-543 9 31,557-6-304,-174 13 0,13 4-129,184-10-696,-135 22 3,22 4 670,84-16-1839,-142 20-5617,649-96 5760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7237 174 11832,'-143'-29'222,"101"22"892,-88-15-1,-22-4-745,83 17 359,-122-11-1,-16 0-524,117 13 79,-155-9 4,-16 2-226,149 11-53,-181 3 1,-12 6 4,182-2 37,-491 32 73,491-26 172,-485 45 117,486-42-124,-490 58 120,491-56-100,-470 59 112,478-60-172,-417 54 56,433-54-274,-127 19 4,15 1-91,132-19-266,-101 26 3,13 5 124,108-30-476,-66 16 1,17-6 505,40-8-2001,-71 18-6008,320-84 6141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6703 65 10936,'-98'-4'236,"66"2"945,-81-5 4,-23-2-762,76 5 505,-266-17 315,255 17-622,-313-9 217,300 13-398,-142 3 0,-14 3-305,138-3 100,-440 27 98,428-22-98,-475 34 95,471-32-110,-466 32 48,472-34-248,-415 23 24,428-26 58,-366 18 44,379-18-46,-311 29 24,325-28-102,-253 15-5,268-16-84,-189 25-90,237-29 60,1 0 1,0 1-1,-10 3 0,18-5 97,-95 32-386,11 8 111,78-37-54,0 0 0,-12 9 0,-112 96-904,92-75-956,-40 31-5828,182-150 6025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7796 27 11384,'-204'-11'221,"148"9"887,-118-4 4,-520-1 260,74 21 121,222-1-686,-441 14 111,642-24-745,-500 0 628,460-8-603,-423-2 449,162 29-328,347-15-261,-434 2 172,228-7-225,216 0-52,76 0-193,-126 6 0,-17 2 31,126-4-598,-309 34-201,274-28-1283,-117 11-6277,546-54 6436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11832,'0'-1'42,"0"1"1,1-1 0,-1 0-1,0 1 1,0-1 0,1 1-1,-1-1 1,0 1 0,1-1-1,-1 1 1,0-1 0,1 1-1,-1-1 1,1 1 0,-1 0-1,1-1 1,-1 1 0,1-1-1,-1 1 1,1 0 0,-1 0-1,1-1 1,0 1 0,-1 0-1,1 0 1,-1 0 0,1 0-1,0 0 1,-1 0 0,1 0-1,0 0 1,-1 0 0,1 0-1,-1 0 1,1 0 0,0 0-1,-1 0 1,1 0 0,-1 1-1,1-1 1,0 0 0,-1 0-1,1 1 1,47 21 1497,-10-3-943,-2-4-531,4 0-66,4-2 0,60 10 17,-78-18 84,-11-1-72,0-2-1,0 0 0,0-1 1,1 0-1,16-2 1,12-3 36,-32 2-60,-1 0-1,18-7 1,-17 4-5,0-1 0,0 0 0,0-1 0,-1-1 1,11-8-1,-21 15 1,1 0-1,-1 0 1,0 0 0,0-1 0,0 1-1,0 0 1,0 0 0,1-3 0,9-13 5,-2-2 0,8-19 0,-17 37 0,1 0-1,-1-1 0,0 1 1,1-1-1,-1 1 0,0-1 1,0 1-1,0 0 0,0-2 1,-1-19 58,-8-35 1,9 55-40,0 1 0,0 0 1,-1 0-1,1 0 0,0 0 0,-1 0 0,1 0 1,-1 0-1,1 1 0,-1-1 0,0 0 1,0-1-1,-9-9 87,0 1 0,0 0 1,-12-8-1,21 17-96,0 1 0,0-1 0,0 0 0,0 1 0,1 0 0,-1-1 0,0 1-1,0-1 1,0 1 0,0 0 0,0 0 0,0 0 0,0 0 0,0-1 0,-1 1 0,-22 0 105,1 0 0,-33 5 1,53-4-84,0-1 0,0 1 1,0 0-1,0 0 0,1 0 0,-4 1 1,-116 56 323,119-56-326,-1 0 0,0 0 0,1 0 0,-6 5 0,-98 85 215,89-72-78,-51 82 87,67-100-227,1 0-1,0 0 1,0 1-1,0-1 1,0 0-1,1 1 1,-2 2-1,-3 22 133,-3 48 0,8-73-157,0 0 1,0-1 0,0 1-1,0 0 1,1 0 0,-1 0-1,1-1 1,-1 1 0,2 2-1,3 12 36,11 20-1,15 14-8,-31-50-35,2 3 17,0 0 1,1 0 0,-1 0-1,5 4 1,-7-7-18,47 41 92,9-3-78,-56-38-14,24 12-20,95 41-85,-96-44-300,92 29-861,-56-22 320,-50-15 132,-3-3 610,0 1-1,0-1 0,0 0 0,8-5 1,-14 7 190,1 0 1,-1-1 0,1 1-1,-1 0 1,1-1 0,-1 1-1,1-1 1,-1 1 0,0 0-1,1-1 1,-1 1 0,0-1-1,0 1 1,1-1 0,-1 0-1,0 1 1,1-2 0,7-20-384,-1-1 0,5-26 0,-8 30-516,24-88-8167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8003 230 15240,'-37'-62'245,"36"61"-143,0-1 1,0 1-1,0 0 0,1 0 1,-1 0-1,0 0 0,-1 0 1,1 0-1,0 0 0,0 0 1,-2-1-1,-105-68 1547,104 68-1527,0 0 0,1 0 0,-1 1 0,0-1 0,0 1 0,-6-2-1,-95-24 733,-19 0-621,112 25-129,0 0 1,-19-1-1,-122-5 210,-14 6-272,96 4-140,-305 20-40,293-17 18,-368 13-30,349-16 118,-181 1 4,-22-2 34,178-2 56,-204-7 3,-14-2 11,202 6 237,-593-8 107,590 12-198,-556 12 82,565-7-136,-528 35 37,539-29-212,-168 20 1,13 3-113,176-20-466,-138 20 3,17-1 298,145-19-554,-102 17 3,20-2 620,109-20-25,-182 29-2237,24-3-8469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7639 151 11032,'-100'-15'229,"65"10"919,-91-10 4,-28-2-751,82 9 453,-127-10-1,-23-1-569,123 12 284,-175-10 4,-23 2-382,169 10 190,-213-2 0,-19 4-216,213 5 276,-589 26 166,590-20-218,-568 46 144,574-43-224,-548 39 117,556-41-172,-486 29 71,504-32-222,-147 6 3,17-3-81,152-5-9,-126 3 3,13-2-30,130-4-68,-251-5-190,272 3-604,-55 1 1,18 0 561,66 0-373,-13-3 3,29-1 695,8 4-198,0-1 0,0 0 0,-1 1 1,1-1-1,0 1 0,0-1 1,-1 1-1,1 0 0,0 0 0,0-1 1,-1 1-1,-1 0 0,-28-4-8169,73 10 6274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5446 1 15328,'0'0'0,"-173"21"0,-118 16 1575,-139 26 1,-130 20-1576,113-8 960,33 2-960,37 18 960,32 15-960,-195 79-1136,-124 59 1136,-541 190-13831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4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14168,'32'55'285,"36"52"2809,-54-86-2856,5 4 690,94 103 302,-85-100-670,145 135 160,-135-131-480,167 123 76,92 43-5,-266-178-309,59 28 0,-84-46-30,0-1 1,0 1-1,6 0 0,-8-1-19,1 0-1,-1 0 0,0 0 1,0 0-1,0 1 1,5 2-1,-9-4-33,0 1 1,1-1-1,-1 1 0,1-1 1,-1 1-1,0-1 1,1 1-1,-1-1 0,0 1 1,1-1-1,-1 1 0,0-1 1,0 1-1,0 0 0,0-1 1,1 1-1,-1-1 1,0 2-1,0 0-120,2 8 121,2 4-4346,-2-3-3007,-7-30 5127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1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86 11832,'0'-1'1,"4"-12"1714,-2-1 1,0 0 0,0 1 0,-1-17-1,-2 37-1516,0 1-1,0-1 0,-1 0 1,-4 12-1,4-10-124,-2 12 154,-17 157 84,16-121-144,-5 131 4,0 36-126,9-118 14,4 201 0,5 35-34,-2-183 42,13 295 4,4 46-47,-13-291 30,14 331 3,3 23 5,-19-351 192,5 270 3,-7-26-151,-7-290 166,1-166-273,-11 371 274,-7-37-145,10-213 246,-13 151 3,-3-28-251,15-156 128,-14 108 3,1-23-167,15-109 102,-17 233 45,21-238-212,3 97 1,6 33-22,22 141-51,-21-274-186,42 192-114,-39-208-12,30 99-178,-35-124-16,-3-13 340,-2-2 199,0 1 0,0-1 0,0 1-1,0-1 1,1 1 0,-1-1 0,0 0 0,0 1-1,1-1 1,-1 0 0,0 1 0,1-1 0,-1 0-1,0 1 1,1-1 0,-1 0 0,1 1 0,-1-1-1,0 0 1,2 1 0,0-9-267,-2-15-511,-5-61 43,-6-28 444,7 62-470,-7-235-191,7 197-1500,-3-82-6836,17 397 6985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2336,'0'0'0,"54"-14"0,-2-1-1272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11744,'0'0'0,"4"0"0,5-3 0,-1 27-840,-4 15 840,14-6-1344,6 0 1352,17 35-6544,-82-136 6536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14256,'-4'36'0,"-1"-21"-464,1-2 464,-7 16-9808,22-58 9808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74 13000,'-37'-67'228,"32"60"256,0 7 172,-2 2-509,0 0 1,0 1 0,0 0-1,1 0 1,-1 1 0,1-1-1,-7 6 1,9-6-418,0 0 0,0 0 1,-1 0-1,1-1 0,-7 3 1,-2 1 20,-21 11-84,23-10-400,-29 46-1818,20-29-2611,46-56 3891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4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1 12104,'23'22'591,"-12"-13"158,11 16 0,-5-3-37,-1 1 1,-2 1-1,20 41 1,-33-64-675,19 42 434,31 71-40,14 53-116,-49-125-90,32 88 1,6 16-131,-32-86 159,87 251 86,-87-247-186,85 257 82,-85-260-2,86 243 79,-37-110-169,39 113 429,-104-278-380,-5-18-43,-20-43 583,-32-55-112,40 71-567,-4-8 178,-79-121 93,70 106-100,-47-83 1,-7-17-163,45 80 31,-140-259 50,136 252-12,-59-100 1,-113-222-54,128 216-58,11 27 26,20 39-24,30 66 38,-86-150 27,88 159-36,16 28-39,-82-139 380,78 133-367,4 7-20,3 4 7,51 93 3,59 113-16,-15 2 8,-72-161 6,51 98 3,10 19-12,-51-98 2,145 269 26,-144-271 68,117 250 44,-125-261-44,30 62 3,-7-16-85,-34-68-27,30 68-142,-44-94-151,-4-6-105,0-1 351,1 0 0,-1 0 0,1 0 0,-1 0 0,1-1 0,-1 1 0,1 0 0,-1-1 0,1 1 0,-1-1 0,1 0 0,-2 0 0,-9-7-72,-13-9-1,5 4-3118,-15-5-8036,82 42 8489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12912,'11'58'1360,"6"18"125,-3-17-205,-9-40-1091,4 26 0,-3-13 34,10 78-310,-11-83-31,-5-27 117,0 0 0,-1 0 0,1 0-1,0 0 1,0 0 0,0 0 0,0 0 0,0 0 0,0 1 0,0-1-1,0 0 1,0 0 0,0 0 0,0 0 0,0 0 0,0 0-1,0 0 1,0 0 0,0 0 0,0 0 0,0 1 0,0-1 0,0 0-1,1 0 1,-1 0 0,0 0 0,0 0 0,0 0 0,0 0-1,0 0 1,0 0 0,0 0 0,0 0 0,0 0 0,0 0 0,0 0-1,0 0 1,0 1 0,0-1 0,0 0 0,1 0 0,-1 0-1,0 0 1,0 0 0,0 0 0,0 0 0,0 0 0,0 0 0,0 0-1,0 0 1,0 0 0,0 0 0,1 0 0,-1 0 0,0 0-1,0 0 1,0 0 0,0 0 0,0-1 0,2-12-44,-1-15 28,2 14-28,23-87-9,-20 80 34,13-24 0,7-8 16,-12 31 13,32-39 0,-34 50 77,57-30 65,-68 40-135,0 1-1,0-1 1,0 1 0,-1-1-1,1 1 1,0 0 0,0 0-1,0-1 1,0 1 0,0 0-1,0 0 1,0 0 0,0 0-1,2 0 1,12 2 59,0 1 1,0 0 0,23 9-1,-36-11-67,0-1 0,-1 1 0,1 0 0,-1 0 0,1-1 0,-1 1 0,1 0 0,-1 1 0,2 1 0,19 18 61,30 41 0,-22-16 296,-23-34-317,23 41 33,-25-44-62,2 3 2,-1 1-1,6 14 0,1 2 22,-11-24-40,-2-5-2,0 1-1,0-1 1,0 1 0,0-1 0,1 1-1,-1-1 1,0 0 0,0 1 0,0-1-1,1 1 1,-1-1 0,0 0-1,0 1 1,1-1 0,-1 0 0,0 1-1,1-1 1,2-3-45,1-10 24,-1 0 0,4-23 1,-7 35 19,4-15-66,23-70-11,-21 69 84,37-62 61,-33 66 228,42-37 130,-51 50-405,-1-1-1,1 1 1,-1-1 0,1 1-1,0-1 1,-1 1-1,1 0 1,-1-1 0,1 1-1,0 0 1,-1 0-1,1-1 1,0 1 0,0 0-1,-1 0 1,2 0-1,15-1 131,-1 0 0,22 3 0,-37-2-137,-1 0 0,1 0 0,0 0 0,0 0 0,0 1 0,-1-1 0,1 0 0,0 0 0,0 1 0,-1-1 0,1 1 0,0-1 0,-1 0 0,1 1 1,-1-1-1,1 1 0,0 0 0,0 0 0,20 21 150,27 37 0,-36-39-41,13 34 3,-2 16-100,11 47-497,-18-59-145,-16-58 603,0 0 0,0 0 0,0 0 0,0 1 0,0-1 0,0 0 0,0 0 0,0 0 1,0 0-1,0 0 0,0 0 0,0 1 0,0-1 0,0 0 0,0 0 0,0 0 0,0 0 0,0 0 0,0 1 0,0-1 0,0 0 0,0 0 0,0 0 0,0 0 0,1 0 0,-1 0 0,0 0 0,0 0 1,0 1-1,0-1 0,0 0 0,0 0 0,0 0 0,0 0 0,1 0 0,-1 0 0,0 0 0,0 0 0,0 0 0,0 0 0,0 0 0,0 0 0,1 0 0,-1 0 0,0 0 0,0 0 0,0 0 1,0 0-1,0 0 0,1 0 0,-1 0 0,1 0-28,1-1 1,-1 0 0,1 1-1,-1-1 1,1 0-1,-1 0 1,1 0-1,-1 0 1,0 0 0,0 0-1,1-1 1,-1 1-1,0 0 1,0-1 0,0 1-1,-1 0 1,1-1-1,0 1 1,0-1 0,0-1-1,0 0 9,76-160-2516,-14 25-8144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29 15960,'-86'-20'273,"65"17"1093,-109-2 457,126 5-1692,1 0-1,-1 0 0,1 0 1,-1 1-1,1-1 1,-4 2-1,-130 42 1049,134-43-1127,0 1 0,0-1 0,-1 1-1,1 0 1,0-1 0,1 2 0,-5 2 0,-71 61 366,53-44-389,1 2-1,-21 28 1,33-34-28,0 0 0,1 1 0,-15 36 0,-7 41 19,31-91-6,1 0 1,0-1 0,0 1-1,0 0 1,1 10 0,1 79 77,2-68-71,1 1 1,1-1 0,2 0-1,1 0 1,0-1 0,2 0-1,1 0 1,1-1 0,1-1-1,1 0 1,33 40 0,-31-44 11,1-1 0,0-1 0,1 0 0,1-2 0,0 0 0,2-1 0,32 17 0,-16-14 23,-19-12 112,10 0-82,1-1 0,48 0 1,-66-4-76,1-1 1,-1 0 0,0-1 0,0 0 0,0 0 0,0-1 0,0-1-1,-1 0 1,0 0 0,20-12 0,9-14 7,-37 29-19,-1 0 1,1-1 0,0 1 0,-1-1-1,0 0 1,1 1 0,-1-1-1,0 0 1,0 0 0,1-2 0,40-74 11,-18 27-13,-2-2-1,-3 0 1,-2-1 0,12-70 0,-17 23 1,-12 7 0,-2 71 0,-8-41 0,-11-8 0,19 67 0,0-3-4,-5-12-28,-11-25 0,18 43-27,-1 1-1,1 0 0,-1 0 0,0 0 1,1 0-1,-1 0 0,0 0 1,0 0-1,0 0 0,-1-1 0,1 1 48,1 1 0,-1 0 0,1 0 1,0 0-1,-1 0 0,1-1 0,-1 1 0,1 0 0,0 0 0,-1 0 0,1 0 0,-1 0 0,1 0 0,-1 0 0,1 0 0,0 1 0,-1-1 0,1 0 0,-1 0 0,0 1-302,3 4-112,48 70-496,-33-50-1718,13 20-7400,-70-105 7539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1158 16943,'-3'-52'314,"2"49"-95,1 0 0,0 0-1,-1 0 1,0 0 0,0 0 0,0 0 0,0 1 0,0-1 0,-1 0-1,-1-2 1,-4-9 990,6 12-1000,0-1 1,0 0 0,0 1 0,-1-1 0,1 1-1,-4-5 1,-2-3 15,-89-156 728,88 147-942,0 0-1,1 0 0,1-1 0,1 1 1,1-1-1,-2-30 0,0-14-8,5-75 12,3 113 28,8-30-6,22-73 1,-22 98-25,1 0 1,2 0-1,1 1 1,22-33 0,-32 56-4,3-4 16,0 0-1,0 1 1,1 1-1,17-18 1,-23 25-23,1 0 1,-1 0-1,1 1 0,0-1 1,0 0-1,-1 1 0,1 0 1,0-1-1,1 1 0,-1 1 1,0-1-1,0 0 0,0 1 1,0-1-1,1 1 0,-1 0 1,0 0-1,0 0 0,1 1 1,-1-1-1,0 1 0,0 0 1,0 0-1,3 1 0,10 5-28,-1 0-1,0 1 1,15 12-1,42 33-709,-64-47 661,41 32-154,-29-23-503,84 52-179,-73-46-1738,32 19-7388,-146-94 7537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2 15776,'2'0'282,"1"-1"0,0 1 0,0-1 0,0 1 1,0 0-1,0 0 0,0 1 0,0-1 0,0 1 1,0-1-1,5 2 0,-8-1-255,1-1 16,-1 0 1,0 0-1,1 0 1,-1 0-1,1 0 1,-1 1-1,0-1 1,1 0-1,-1 0 1,0 1-1,1-1 1,-1 0-1,0 0 1,0 1-1,1-1 1,-1 0-1,0 1 1,1 0-1,36 54 1013,-29-36-734,35 122 63,-33-100-410,21 88 3,4 21 12,-20-84-22,21 112 4,-1 15 18,-21-115-10,22 114 0,6 33 18,-4-36 7,-9-54 2,-20-91 21,21 101 14,-28-140-35,-1 0 0,0-1 0,0 1 0,0 9 0,-1-8-2,-1-4-1,-3-9-4,-79-169-6,82 172 7,-8-17 9,-1 0-1,-1 1 1,-1 0-1,-1 1 1,-15-19-1,18 27 21,0 1 0,-1 0 0,0 0 0,-1 1 0,-13-8-1,20 14-1,-1 0-1,1 0 0,-1 1 1,0-1-1,1 2 0,-1-1 1,0 0-1,0 1 1,0 0-1,-1 1 0,1-1 1,0 1-1,0 0 0,-11 2 1,7 1 0,0 0 0,0 1 0,0 0 1,1 0-1,-1 1 0,1 0 0,1 1 1,-1 0-1,-11 10 0,-1 4 89,-35 40 0,55-59-102,-1 1 0,1 0 1,0-1-1,0 1 1,0 0-1,-1 3 1,-32 86 166,33-88-142,0 0 0,1-1 0,-1 1 0,1 0 0,0 4 0,-1 13 4,1 0-1,1 0 0,1 0 1,1 0-1,10 34 0,-10-42-33,2 0 0,-1-1-1,2 1 1,-1-1 0,2 0-1,-1 0 1,2 0 0,-1-1-1,1 0 1,1-1 0,11 11-1,-9-12-37,-1-1 0,1 0-1,0 0 1,1-1 0,0-1-1,0 0 1,0 0 0,0-1 0,1-1-1,-1 0 1,26 2 0,-21-4-22,1-1 1,0 0-1,-1-1 1,1-1-1,0-1 1,-1 0-1,0-1 0,23-9 1,19-14-934,31-14-89,-71 31 272,77-50-210,-18 3 33,-52 35-836,53-40-9346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15864,'13'14'925,"21"18"0,-3-3 384,-10-8-941,2-1 0,0 0-1,1-2 1,1-1 0,1-1 0,0-1-1,1-1 1,48 17 0,-63-27-313,28 7 6,55 8-15,-74-17 34,12-3-25,51-6 0,-72 5-50,0 0 0,0-1 0,0-1 0,0 1 0,-1-2 0,1 1 0,-1-2 0,15-9 0,-22 12-5,0 0 1,0-1-1,-1 1 1,1-1-1,-1 0 1,0 0-1,0-1 1,0 1-1,-1 0 0,0-1 1,1 0-1,1-7 1,-1 2 0,-1 0 0,0 1 0,-1-1 0,0 0 0,-1-15 0,0 17 0,-1-1-1,0 0 1,-2-8 0,-6-13 4,-17-37 1,24 63-4,-8-15 33,-5-5 39,-1 1 0,-23-25 0,-12-5 112,50 53-184,1-1 1,-1 1 0,1-1 0,-1 1 0,0-1 0,1 1-1,-1-1 1,0 1 0,1 0 0,-1-1 0,0 1-1,1 0 1,-1 0 0,0 0 0,0-1 0,0 1 0,-15-2 22,0 1 0,-29 1 1,44 0-20,0 0 0,0 0 0,0 0 0,-1 0 0,1 0 0,0 1 0,0-1 0,0 0 0,0 1 0,-2 1 0,-4 1 0,0 1 0,1 0-1,0 0 1,0 0 0,0 1 0,1 0-1,-1 0 1,1 1 0,0-1-1,1 1 1,-1 0 0,1 0 0,-6 14-1,7-12-21,1 0 0,0 0 0,0 0 0,1 0 0,0 1 0,0-1 0,1 0-1,0 0 1,1 1 0,0-1 0,0 0 0,5 16 0,-2-9-148,2 0 0,0-1 1,0 0-1,2 0 0,14 21 0,-22-34 113,1-1 0,-1 1 0,0-1 0,1 1 0,-1-1 0,1 1 0,-1-1 0,1 0 0,-1 1 0,1-1 0,-1 0 0,1 1 0,-1-1 0,1 0 0,-1 0 0,1 1 0,0-1 0,12 4-236,0-1 1,0 0 0,26 1-1,-14-1-2265,22 5-6935,-110-19 7127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89 593 14256,'63'77'3851,"-52"-58"-1753,-11-18-1997,1 1 1,0-1 0,-1 1 0,1-1 0,0 0-1,0 1 1,0-1 0,2 3 0,-2-3 346,-4-9-298,-35-80-133,4-1-1,-24-98 1,41 118 175,-3-14 16,17 68-120,3-59 14,0 73-105,0 0 1,0 1-1,0-1 0,0 0 0,1 0 0,-1 0 0,0 1 0,0-1 1,0 0-1,1 0 0,-1 1 0,0-1 0,1-1 0,5-6-59,-1-1 0,1 1-1,10-9 1,-6 4-3245,9-11-6899,-44 57 7705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3 14880,'-1'0'181,"0"-1"1,-1 1 0,1 0 0,0-1-1,-1 1 1,1 0 0,0 0 0,-1 0-1,1 0 1,-1 0 0,1 0 0,0 0-1,-1 0 1,1 1 0,0-1 0,-1 1-1,1-1 1,-2 2 0,-20 11 1406,-90 45 1082,66-39-2485,29-12-101,-32 17-1,48-23-72,0 0-1,0 1 0,0-1 0,0 1 1,0-1-1,1 1 0,-1 0 0,0 0 1,1-1-1,-1 1 0,1 1 0,0-1 1,0 0-1,0 0 0,-2 4 0,2-3 0,1 1-1,-1-1 1,1 0 0,0 1-1,0-1 1,0 0-1,0 1 1,0-1 0,1 0-1,1 5 1,2 3 34,0 0 0,1 1 0,0-2 0,1 1 0,8 11 0,87 119 638,-60-87-394,23 33-10,-52-67-132,61 126 55,-65-126-194,-1-1 0,-1 2 0,-1-1 0,0 0 0,-1 1 0,1 29 0,-7-3-21,1-45 2,1 0 0,0 0-1,0 0 1,-1 0 0,1 0-1,-1 0 1,-1 3 0,-49 103-239,34-75-3189,-15 31-8260,74-150 8810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755 12 14072,'-2'0'33,"0"-1"1,-1 1 0,1-1-1,0 0 1,-1 0 0,1 0-1,-3-2 1,5 3-12,0 0-1,0 0 1,0 0 0,0 0 0,-1 0-1,1 0 1,0 0 0,0 0-1,0 0 1,0-1 0,0 1 0,0 0-1,0 0 1,0 0 0,0 0 0,0 0-1,0 0 1,0 0 0,0 0-1,0 0 1,0 0 0,0 0 0,0 0-1,0-1 1,0 1 0,0 0 0,0 0-1,0 0 1,0 0 0,0 0-1,0 0 1,0 0 0,0 0 0,0 0-1,0 0 1,0 0 0,0-1 0,0 1-1,0 0 1,0 0 0,0 0 0,0 0-1,0 0 1,0 0 0,0 0-1,0 0 1,0 0 0,1 0 0,-1 0-1,0 0 1,0 0 0,0 0 0,0 0-1,0 0 1,0 0 0,0 0-1,0-1 1,1 1 72,-1 0-1,0 0 1,0 0-1,1 0 0,-1 0 1,0 0-1,0 0 1,1 0-1,-1 0 1,0 1-1,0-1 1,1 0-1,-1 0 1,0 0-1,0 0 1,0 0-1,1 0 0,-1 0 1,0 0-1,0 1 1,0-1-1,1 0 1,-1 0-1,0 0 1,0 1-1,0-1 1,1 0-1,4 5 1098,-5-3-497,0 0-176,-1-1-456,-1 0 1,0 0-1,0 0 1,0 0-1,-1-1 1,1 1-1,0-1 1,0 1-1,-3-1 1,-1 2-43,-28 8 299,-102 38 581,76-22-662,43-18-184,10-4 34,0-1 0,0 1 0,1 1 1,-1-1-1,-9 10 0,9-8-59,4-3-9,-1 0-1,1 0 0,-1 1 1,1 0-1,0-1 1,1 1-1,-1 0 0,1 0 1,-3 5-1,3-5-3,1-2 1,0 0 1,1 0 0,-1 0 0,0 0 0,1 0 0,-1 1 0,1-1-1,0 0 1,0 0 0,0 1 0,0-1 0,0 0 0,0 0-1,0 1 1,2 3 0,-1-4-6,0 1 0,0 1 1,0-1-1,0 0 1,1 0-1,0 0 1,-1 0-1,1 0 1,0 0-1,4 3 1,-3-2-1,-1-2 0,0 1-1,0-1 0,0 0 1,0 0-1,0 0 1,1 0-1,-1 0 0,1 0 1,-1-1-1,1 1 0,3 1 1,12 6 111,46 22 14,-43-22-137,-1 1 0,0 0 1,30 22-1,-41-25 1,1 2 0,-2 0 1,1 0-1,-1 0 0,-1 1 1,0 0-1,0 1 0,-1-1 1,0 1-1,-1 1 0,0-1 1,4 14-1,-8-20 2,0 0 0,0 0 0,-1 0 0,0 0 1,0 0-1,0 0 0,0-1 0,-1 1 0,1 0 0,-1 0 0,0 0 1,-1 0-1,-2 5 0,-1-4 30,-38 21 26,30-22 36,-69 17 67,62-19 58,-97-1 90,92-3-82,-46-6-23,-128-30 0,78 8 17,110 28-145,8 2-288,2-2 192,1 1 1,0-1-1,0 1 0,-1-1 1,1 1-1,0-1 0,0 1 0,0-1 1,0 1-1,0-1 0,0 1 1,0-1-1,0 1 0,0-1 0,0 1 1,0-1-1,0 0 0,0 1 0,0-1 1,0 1-1,0-1 0,1 0 1,1-4-239,0 1 1,1 0 0,0-1 0,-1 1 0,2 0 0,5-6 0,1-2-3086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14432,'-4'29'268,"1"-25"1895,3-7-261,3 7-738,0 7-820,0-1 1,2 22-1,-1-8 17,-2-12-282,4 20 38,62 328 10,-65-333-92,3 41 3,-3 13-28,-3 60-394,0-139 273,1 44-124,0-9-2958,1 2-6431,-4-91 7258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0 16943,'-28'4'1880,"15"-2"-682,3-1-573,1 1 1,-18 5-1,-63 23 643,77-25-965,-21 4 0,17-4-209,-45 10-590,-66 7-2596,127-22 3011,0 0 0,0 1 0,1-1 1,-1 0-1,0 0 0,0 0 0,0 0 1,0 0-1,1-1 0,-1 1 0,0 0 1,0 0-1,0-1 0,1 1 0,-1 0 0,0-1 1,0 1-1,1 0 0,-1-1 0,0 1 1,1-1-1,-1 1 0,0-1 0,1 0 1,-2 0-1,2 1 75,0 0 2,0-1-1,0 1 0,0 0 0,0 0 0,0 0 0,0 0 0,0 0 0,0 0 0,0 0 0,0 0 0,0 0 0,0 0 1,0 0-1,0 0 0,0 0 0,0 0 0,0-1 0,0 1 0,0 0 0,0 0 0,0 0 0,0 0 0,0 0 0,0 0 0,0 0 1,0 0-1,0 0 0,0 0 0,0 0 0,0 0 0,0 0 0,0-1 0,0 1 0,0 0 0,0 0 0,0 0 0,0 0 1,0 0-1,0 0 0,0 0 0,1 0 0,-1 0 0,0 0 0,0 0 0,0 0 0,0 0 0,0 0 0,0 0 0,0 0 1,0 0-1,0 0 0,0 0 0,0 0 0,0 0 0,0 0 0,1 0 0,-1 0 0,0 0 0,0 0 0,0 0 0,46-21-2449,-3 0-8019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99 14168,'-17'-19'417,"-26"-31"2392,40 46-2419,0 0 0,0 1 0,-1-1 0,1 1 0,-1-1-1,-5-2 1,9 6-340,-1-1-1,0 1 0,1 0 0,-1 0 1,0 0-1,1-1 0,-1 1 1,0 0-1,1 0 0,-1 0 0,0 0 1,1 0-1,-1 0 0,0 0 1,1 1-1,-1-1 0,0 0 0,-3 1 71,-11 2-7,15-3-109,-1 0-1,1 0 0,0 0 0,-1 0 0,1 1 1,0-1-1,-1 0 0,1 0 0,0 0 1,-1 0-1,1 1 0,0-1 0,-1 0 1,1 0-1,0 1 0,-1-1 0,1 0 0,0 1 1,-9 10 24,1 1 1,-8 13-1,11-12 5,-6 67 17,11-78-45,0 0 0,0-1 0,0 1 0,0 0 1,0-1-1,0 1 0,0 0 0,1 2 0,27 82 81,-19-69 62,-6-12-106,3 4-4,0 0-1,1-1 1,0 0-1,0 0 1,1 0-1,0-1 1,16 12-1,-18-15 17,0 0-23,0 0-1,0 0 1,0-1 0,1 0 0,0 0 0,-1 0-1,1-1 1,0 0 0,12 2 0,-4-3 87,28-2 0,-41 1-99,1 0 1,-1-1 0,0 1 0,1-1 0,-1 0 0,0 0-1,0 0 1,0 0 0,0 0 0,0 0 0,0 0 0,0-1-1,0 1 1,0-1 0,0 0 0,2-2 0,-3 2-5,-1 2-11,1 0 1,-1-1-1,0 1 1,0 0-1,0 0 1,1-1-1,-1 1 1,0 0-1,0 0 1,0-1-1,0 1 1,0 0-1,0-1 1,1 1-1,-1 0 1,0-1-1,0 1 1,0 0-1,0 0 1,0-1-1,0 1 1,0 0-1,-1-1 1,1-8 26,-1 1 1,-1-1 0,1 1 0,-1 0 0,-1-1 0,-4-10 0,-21-39 29,19 43-489,-1-1 1,-13-15-1,17 24 17,-5-6 131,11 13 261,0 0-1,0 0 1,0 0 0,0 0-1,0-1 1,0 1-1,-1 0 1,1 0 0,0 0-1,0 0 1,0-1-1,0 1 1,0 0-1,0 0 1,0 0 0,0 0-1,0-1 1,0 1-1,0 0 1,0 0-1,0 0 1,0-1 0,0 1-1,0 0 1,0 0-1,0 0 1,0-1-1,0 1 1,0 0 0,0 0-1,0 0 1,0 0-1,0-1 1,1 1-1,2-8-195,1 0 0,0 0 0,8-12 0,-3 7-2299,5-14-6885,-33 62 7061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12104,'-3'104'197,"2"-77"790,-6 110 222,-7 277 247,15-297-1255,1-70 134,10 206 91,14 20-172,-22-227-130,-2-29-24,0 1 1,5 23-1,2 21 757,-5-70-391,-1-8-389,1-9-48,9-21-29,5-15 0,28-43-4,-45 101 1,0 1 0,1-1 0,-1 1 0,1-1 0,2-2 0,83-83-13,-85 87 16,-1 0 1,0 0 0,1 0-1,-1 0 1,1 0-1,-1 0 1,1 0 0,0 0-1,-1 0 1,1 1 0,0-1-1,2 0 1,13-4 5,28-4 0,-22 7-1,23 0 0,-44 2-1,0 0 0,1 0-1,-1 0 1,0 0 0,0 1-1,1-1 1,-1 1 0,0-1-1,0 1 1,3 1-1,22 9 23,52 29 0,-63-30-7,1 1 1,-2 0-1,1 2 0,23 24 0,-25-21 11,0 1 0,-1 0 0,-1 1 0,0 1-1,-2 0 1,0 0 0,-1 1 0,-1 0 0,-1 1-1,0-1 1,-2 1 0,-1 1 0,0-1 0,-1 1-1,-2 0 1,-1 25 0,-4-7 31,4-39-52,0 0 0,0 0 0,0 0-1,0 0 1,0 0 0,-1 0 0,1 0-1,0 0 1,-1-1 0,1 1 0,-1 0-1,1 0 1,-1 0 0,1-1 0,-2 2-1,-12 15 60,-2 0-1,-24 20 0,38-35-43,0-1 0,-1 1 0,1-1 0,0 1 0,0-1 0,-5 2 0,-109 36 184,91-34-202,-118 12-262,63-14-138,76-3 281,0 0 0,0 0-1,0-1 1,0 1 0,0-1 0,0 0 0,0 0 0,0-1 0,1 1 0,-1-1 0,0 0 0,-4-2 0,5 2 8,2 1 69,1 1-1,0 0 1,-1 0 0,1 0-1,0 0 1,-1-1 0,1 1-1,0 0 1,0 0 0,-1-1-1,1 1 1,0 0 0,0 0-1,-1-1 1,1 1 0,0 0-1,0-1 1,0 1 0,-1-1-1,1 0-22,-1-1 0,0 0 0,1 1 0,0-1 0,-1 0 0,1 0 0,0 0 0,0 1 0,0-4 0,-2-22-2372,-1 5-5305,7 51 5814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68 547 13536,'0'-4'638,"0"1"0,-1-1 0,0 1 0,0-1 0,-2-4 0,-3-13 2011,1-14-2381,-24-74 154,19 62-182,6 26-25,0 0-1,2-1 0,0-33 1,5 44 31,2 1-152,0-1-1,1 1 1,1 0-1,0 1 1,0-1-1,12-11 1,6-1-23,-23 20-35,1 0 0,-1 0 0,0 0 0,1 1 1,-1-1-1,1 1 0,0 0 0,5-3 0,1 1 12,30-12 13,-2 5-87,-18 5-753,-19 5 756,0 0 1,0 0-1,0 0 0,0 0 0,0 0 1,0 0-1,0 0 0,0 0 1,0 0-1,0 0 0,0 0 0,1 0 1,-1 0-1,0 0 0,0 0 1,0 0-1,0 0 0,0 0 0,0 0 1,0 0-1,0 0 0,0 0 0,0 0 1,0 0-1,0 0 0,0 0 1,0 0-1,0-1 0,0 1 0,1 0 1,-1 0-1,0 0 0,0 0 1,0 0-1,0 0 0,0 0 0,0 0 1,0 0-1,0 0 0,0 0 1,0-1-1,0 1 0,0 0 0,0 0 1,0 0-1,0 0 0,0 0 1,0 0-1,0 0 0,-1 0 0,1 0 1,0 0-1,0 0 0,0 0 1,0-1-1,0 1 0,0 0 0,0 0 1,0 0-1,0 0 0,0 0 0,0 0 1,0 0-1,0 0 0,0 0 1,-1 0-1,-7-5-487,-8-1 426,-9-6-11074,46 22 7838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3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 15064,'0'0'5154,"8"6"-4693,9 10-394,0 1 39,2 0 0,-1-2 0,24 14 0,-27-21-110,0 0 1,24 7-1,-30-12 1,0-1 0,1 1 0,-1-2 0,1 1 0,17-1 0,-24-1 2,0-1 0,0 1 1,0-1-1,-1 1 0,1-1 1,0 0-1,-1 0 0,1 0 0,0-1 1,-1 1-1,1-1 0,-1 1 1,0-1-1,0 0 0,1 0 1,-1 0-1,0 0 0,-1 0 0,1 0 1,2-4-1,1-1 5,-1-1 0,0 0-1,-1 0 1,6-16 0,-8 15 44,-5-90 520,3 89-464,-1 1 0,-1 0 0,1-1 1,-1 1-1,-6-11 0,9 20-100,-1 0 1,1-1 0,0 1-1,0 0 1,0-1-1,-1 1 1,1 0-1,0-1 1,0 1-1,-1 0 1,1 0-1,0-1 1,0 1-1,-1 0 1,1 0-1,0 0 1,-1-1-1,1 1 1,0 0-1,-1 0 1,-9-4 35,0 1 0,1 1 0,-17-3 0,25 5-28,0 0 0,1 0 0,-1 0 0,0 0 0,1 0 1,-1 0-1,0 0 0,0 0 0,1 0 0,-1 0 0,0 0 1,1 0-1,-1 1 0,0-1 0,1 0 0,-2 1 0,-7 4 18,-1 0 0,1 1 0,1 0 0,-1 0-1,1 1 1,0 0 0,0 0 0,1 1 0,0 0-1,0 0 1,1 1 0,0 0 0,-6 14 0,-21 59 114,32-76-138,-6 15 81,1 0 1,-4 34-1,7-39-62,2 4 88,9 70 25,-3-74-132,3-2-10,0-1 0,18 22 0,-26-34-5,1 0 0,0 0 0,0 0 0,0 0 0,0 0 0,0-1 0,0 1 0,0 0-1,0-1 1,2 2 0,13 4-44,0 0 0,0-1 0,18 4 0,-15-8-407,6-3 232,-1-2-1,26-6 1,-20 4-2897,28-3-7376,-136 21 7909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4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0 14520,'0'0'6169,"1"6"-5744,5 28-292,7 47-54,-11-57 76,5 131 85,-6-110 6,-3 104 1,-1 22-148,0-100 147,-15 291 102,14-292-88,-18 241 106,18-258-100,-13 186 328,10-94 28,6-124-158,1-21-446,-1 1-1,1-1 1,-1 0-1,1 0 1,-1 0-1,1 1 1,-1-1-1,1 0 1,-1 1-1,1-1 1,-1 0-1,1 1 1,0-1-1,-1 1 1,1 0-1,-1 0 5,-5 7 49,1 1 1,0 0 0,-5 16 0,2-8-53,-11 30 155,18-43-142,0-3-24,1 0 0,0 1 0,-1-1 0,1 0 0,0 0 0,0 1 0,0-1 0,0 0 0,0 0 0,0 1 0,0-1 0,0 0 0,0 1 0,1 1 0,0-1 24,1 0 0,-1 1 0,0-1 0,1 0 0,-1 0 1,1 0-1,3 3 0,-5-5-61,-1-1 16,0 0 1,0 0-1,0-1 1,0 1 0,0 0-1,0-1 1,1 1 0,-1-1-1,1 1 1,-1-2 0,-11-32-71,13 35 78,0-2 3,1 12 2,1 25 0,1 23 2,-3 88 5,-1-117-4,-2 21 17,-9 118 0,-8 73-16,-31 282-5,40-418-4,-14 173 3,0 12 1,15-181-4,-11 135 3,2-16-3,11-151-20,-12 77 3,2-31 1,10-84-64,4-25 11,0 5-39,-1 0 0,-1 0 0,-1-1 1,0 0-1,-14 26 0,19-43 53,-4 7 105,2-7-204,0-7-428,-17-113-253,20 117 792,-1 1 1,1-1-1,0 0 1,0 1-1,0-1 1,0 0-1,0 0 1,0 1-1,0-1 1,0 0-1,1 1 1,-1-1 0,1 0-1,1-2 1,-2 4 47,7-19-354,12-21 0,18-19 171,-31 51-1220,10-19-1,23-43-9202,-91 164 7965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0 14432,'0'0'5669,"-3"4"-4985,-37 49-55,-52 56 110,19-20-265,26-30 286,34-43-703,-17 23 274,-19 28 45,48-66-347,1 0 0,-1 0 1,0 0-1,1 0 0,-1 0 0,1 0 0,-1 1 0,1-1 0,-1 0 0,1 2 0,-13 74 370,13-76-392,0 0-1,0 1 1,0-1 0,0 0-1,0 1 1,0-1 0,0 0-1,1 0 1,-1 1 0,1 1-1,34 81 112,-24-68 30,-10-14-134,16 19 61,1 0 0,26 24 1,63 45 37,-78-69-106,-21-16-11,0-1 0,11 5 1,-19-9 1,0 0-1,0 0 1,0 0 0,0 1 0,0-1-1,0 0 1,1 0 0,-1 0 0,0 0-1,0 0 1,0 0 0,0 0 0,0 0-1,0 0 1,1 0 0,-1 0 0,0 0-1,0 0 1,0 0 0,0 0 0,0 0-1,0 0 1,1 0 0,-1 0 0,0 0-1,0 0 1,0-1 0,0 1 0,0 0 0,0 0-1,0 0 1,1 0 0,-1 0 0,0 0-1,0 0 1,0 0 0,0-1 0,1 0-56,1 0 18,-1 0-1,0 0 0,0 0 0,0-1 0,0 1 1,0-1-1,0 1 0,0-1 0,0 1 0,-1-1 1,1 1-1,0-1 0,-1 1 0,0-1 0,1 0 0,-1 0 1,0 1-1,0-1 0,0-2 0,7-72-899,-5 59 122,40-156-2926,-41 168 3378,19-69-12493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74 14344,'-4'-4'796,"0"-1"1,1 1 0,-5-8-1,4 6-113,-1-6 2850,8 19-3162,1 8-284,4 29 1,2 17 139,17 73 57,-25-118-273,-2-11 34,1 0 1,0 0 0,0 0-1,0 0 1,3 5-1,-3-4 22,2 1-21,0 1 1,0 0-1,0 0 1,1-1-1,8 12 1,-11-18-62,20 25 211,-20-24-160,1 0 0,0 0-1,1 0 1,-1 0-1,0 0 1,1-1 0,-1 1-1,1-1 1,-1 0-1,5 2 1,-6-3-25,0 0 0,0 0 0,0 0 0,0 0-1,1 0 1,-1-1 0,0 1 0,0 0 0,0 0 0,0-1 0,0 1 0,0-1 0,0 1 0,0-1-1,0 0 1,0 1 0,0-1 0,0 0 0,0 1 0,0-1 0,0 0 0,1-2 0,12-18 87,-14 20-96,1 0 5,-1 0 1,1-1-1,0 1 1,0 0-1,-1 0 1,1 0-1,0 0 1,0-1-1,0 1 1,0 0-1,0 0 1,0 1-1,1-1 1,-1 0-1,0 0 1,0 1 0,0-1-1,1 0 1,-1 1-1,1-1 1,-1 1-1,0 0 1,1-1-1,-1 1 1,1 0-1,-1 0 1,0 0-1,1 0 1,-1 0-1,3 1 1,1 0-71,0 1 1,0 0 0,-1 1-1,1-1 1,0 1-1,6 5 1,-6-5-114,3 3 40,-7-6 115,-1 0 1,0 1-1,0-1 1,0 0 0,1 0-1,-1 0 1,0 0 0,0 0-1,0 0 1,0-1 0,1 1-1,-1 0 1,0 0-1,0 0 1,0 0 0,1 0-1,-1 0 1,0 0 0,0 0-1,0 0 1,0 0-1,1-1 1,-1 1 0,0 0-1,0 0 1,0 0 0,0 0-1,0 0 1,0-1-1,0 1 1,1 0 0,-1 0-1,0 0 1,0-1 0,3-5-111,-3 6 115,2-4-90,-1 3 14,0-1 0,-1 0 0,1 1-1,-1-1 1,0 1 0,1-1 0,-1 1 0,0-1-1,0 0 1,0 1 0,-1-4 0,3-94-1079,-2 76 926,8-118-2461,-1 11-9373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0 14168,'-5'3'362,"3"-2"-52,0 0 0,0 0 0,0 0 0,0 1 0,0-1 0,0 0 1,1 1-1,-3 2 848,4-7 152,0 3-1288,0 0 1,0-1-1,-1 1 0,1 0 0,0 0 0,0 0 1,0 0-1,-1 0 0,1 0 0,0 0 1,0 0-1,0 0 0,0 0 0,-1 0 1,1 0-1,0 0 0,0 0 0,0 0 0,-1 0 1,1 0-1,0 0 0,0 0 0,0 0 1,0 0-1,-1 0 0,1 0 0,0 0 1,0 0-1,0 1 0,0-1 0,-1 0 0,1 0 1,0 0-1,0 0 0,0 1 0,-19 11 23,-82 51 686,54-35-99,46-28-614,1 0 0,-1 0 0,1 0 0,-1 1-1,1-1 1,-1 0 0,1 0 0,0 1 0,-1-1 0,1 0-1,-1 1 1,1-1 0,0 0 0,-1 1 0,1-1 0,0 0-1,-1 1 1,1-1 0,0 1 0,0-1 0,0 1 0,-1 0-1,1-1-10,0 1-1,1-1 1,-1 0-1,0 0 0,0 1 1,0-1-1,1 0 0,-1 1 1,0-1-1,1 0 1,-1 0-1,0 1 0,0-1 1,1 0-1,-1 0 1,0 0-1,1 0 0,-1 0 1,0 1-1,1-1 1,0 0-1,17 3 14,1-1 3,-10-1-19,24 4-2,0 4-2,-24-5 0,-1-1 0,8 6 0,-6-3 3,-1 0 0,1 1 0,-2 0 0,1 1 0,-1 0 0,0 0 0,-1 1 0,0 0 0,0 0 0,-1 0 0,0 1 0,-1 0 0,0 0 0,0 1 0,-1-1 0,4 18 0,-6-13-3,3 15 165,15 88 215,-19-108-364,0-6-2,-1 1 0,0-1 0,0 0 0,0 0 0,-1 5 0,0-5 3,0 1 1,0-1-1,0 0 0,0 0 0,-1 1 0,-3 5 0,5-9-15,0 0-1,-1-1 0,1 1 1,-1 0-1,1 0 0,-1-1 1,0 1-1,1 0 1,-1-1-1,0 1 0,1 0 1,-1-1-1,0 1 0,0-1 1,1 0-1,-1 1 0,0-1 1,0 1-1,0-1 1,0 0-1,1 0 0,-1 0 1,0 1-1,0-1 0,0 0 1,0 0-1,0 0 0,0 0 1,0 0-1,0-1 1,0 1-1,1 0 0,-1 0 1,0-1-1,0 1 0,0 0 1,0-1-1,1 1 1,-1-1-1,0 1 0,0-1 1,1 1-1,-2-2 0,-3-3-11,0 0 1,0 0-1,0-1 0,1 0 0,0 0 0,0 0 0,1 0 0,-3-7 0,1 4-34,-1-2-246,-10-21 612,1 1-3839,7 13-7166,19 42 8045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14520,'45'10'1792,"-45"-9"-1734,0-1 0,1 0 0,-1 0 1,0 0-1,1 0 0,-1 0 1,0 1-1,0-1 0,1 0 1,-1 0-1,0 1 0,0-1 1,1 0-1,-1 0 0,0 1 0,0-1 1,0 0-1,0 1 0,1-1 1,-1 0-1,0 1 0,0-1 1,0 0-1,0 1 0,0-1 1,0 0-1,0 1 0,0-1 0,0 0 1,0 1-1,0-1 0,0 0 1,0 1-1,0-1 0,0 0 1,0 1-1,-1-1 0,1 2 173,4 33 1012,8 57-843,-2-28-530,6 28-118,64 225-536,-72-292 369,-1-4-2761,-1-3-5210,-14-42 6332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7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1 15416,'-4'3'282,"1"1"0,0 0 0,1 0 1,-1 0-1,1 0 0,0 0 0,0 1 1,0-1-1,-3 10 0,1-3-82,2-4 87,0-1-1,0 1 1,-2 12 0,-19 116 895,17-92-740,-12 99 3,-2 26-354,12-89-85,-10 144 1,1 24 6,11-132 49,-10 221 3,-2 34-6,10-216 167,-15 236 1,0 14-106,13-254 259,-19 179 0,-2-24-217,19-201 270,-16 111 1,2-37-292,17-117 138,-9 70 0,3-23-173,11-74 146,0-11-128,-1 13-3,-3 60 1,10-75-117,-2-21-14,0 1 0,0 0 1,0-1-1,1 1 0,-1 0 0,0-1 0,0 1 0,0-1 0,1 1 1,-1-1-1,0 1 0,0 0 0,1-1 0,-1 1 0,0-1 0,1 0 0,-1 1 1,1-1-1,-1 1 0,1-1 0,-1 1 0,1-1 0,0 0-13,0 1 1,0-1-1,0 0 0,0 0 0,0 0 0,0-1 0,-1 1 0,1 0 1,0 0-1,0 0 0,0-1 0,1 1 0,-1 0-35,0 0 0,-1 0 0,1 0 0,0 0 0,0 0 0,0 1 0,0-1 0,0 0 0,0 1 0,0-1 0,-1 1 0,1-1 0,0 1 0,0-1 0,-1 1 0,1-1-1,0 1 1,-1 0 0,1-1 0,0 1 0,-1 0 0,1 0 0,-1-1 0,0 1 0,1 0 0,-1 0 0,1 1 0,-1-1-118,0 1 0,1-1 1,-1 0-1,0 0 0,0 1 1,-1-1-1,1 0 0,0 1 0,0-1 1,0 0-1,-1 0 0,1 1 0,-1-1 1,1 0-1,-1 0 0,1 0 1,-1 0-1,0 0 0,0 1 0,-1 0 1,0 2-1066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1 219 13272,'12'39'732,"-1"0"0,-2 1 1,6 50-1,12 58 1316,1-21-931,-18-78-764,-7-38-218,6 20 109,-9-27-189,1-1-1,0 0 0,-1 0 0,0 0 1,0 0-1,0 6 0,-1-11 181,-62-249 425,60 231-474,-8-96 56,8 91-156,-3-94 33,7 96-46,1-9-19,11-47 0,-10 65-35,1 0-1,0 0 0,1 1 0,0-1 0,2 1 0,12-20 0,-5 14 15,-8 13 67,3 3-45,0-1 0,17-3-1,-16 8 166,4 2-70,25 11-1,-29-7 24,4 6-60,-1 1-1,1 0 0,21 32 1,-16-13-84,-14-20 6,-3-3-27,0 0 1,-1 0 0,0 0 0,0 0 0,-1 0 0,0 0-1,-3 13 1,3-19-7,-1 0 0,0 0-1,-1 0 1,1 0 0,0 0 0,-1-1-1,0 1 1,0 0 0,0-1 0,-1 0-1,1 1 1,-1-1 0,1 0 0,-1 0-1,0 0 1,0-1 0,-1 1 0,1-1-1,0 0 1,-1 1 0,0-2 0,-5 4-1,-9 1-166,0-1-1,-1 0 1,1-1-1,-1-1 1,1-1-1,-1-1 1,0 0-1,-25-3 1,43 2 134,1 0-1,-1 0 1,0 0 0,1 0 0,-1 0-1,1 0 1,-1 0 0,0-1-1,1 1 1,-1 0 0,1 0 0,-1 0-1,0-1 1,1 1 0,-1 0-1,1 0 1,-1-1 0,1 1 0,-1-1-1,1 1 1,0 0 0,-1-1-1,1 1 1,-1-1 0,1 1 0,0-1-1,-1 1 1,1-1 0,0 1-1,0-1 1,-1 0 0,1 1 0,0-1-1,0 1 1,0-2 0,-5-10-2822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16495,'0'0'1608,"2"8"-268,0 1-1138,8 27 754,18 63 532,-25-88-1604,1 0 1,0 0 0,8 14-1,-12-25 114,0 0 1,0 1-1,1-1 0,-1 0 0,0 0 0,0 0 0,0 1 0,0-1 0,1 0 1,-1 0-1,0 1 0,0-1 0,0 0 0,1 0 0,-1 0 0,0 0 0,0 1 0,1-1 1,-1 0-1,0 0 0,1 0 0,-1 0 2,1 0 0,-1-1 1,0 1-1,0 0 0,0 0 0,1-1 0,-1 1 1,0 0-1,0-1 0,0 1 0,0 0 1,0-1-1,0 1 0,0 0 0,1-1 1,-1 1-1,0 0 0,0 0 0,0-1 0,0 1 1,0 0-1,-1-1 0,1 0 0,-2-57 40,-4-24 4,2-16 73,4 90-123,2-8-99,14-51-117,-16 66 205,0 1 0,0 0 0,0-1 0,0 1-1,0 0 1,0-1 0,0 1 0,0 0 0,0-1-1,1 1 1,-1 0 0,0-1 0,0 1 0,0 0-1,1-1 1,-1 1 0,0 0 0,0 0 0,0-1-1,1 1 1,-1 0 0,0 0 0,1 0 0,-1-1-1,0 1 1,0 0 0,1 0 0,0 0 0,1-1-39,1 0 0,0 1 0,0 0 0,-1-1 1,1 1-1,0 0 0,0 0 0,0 0 0,0 1 1,-1-1-1,1 1 0,0 0 0,4 1 0,3 5-884,3 6 550,0 0 0,11 18 0,-13-17 176,59 59-2151,-6-5-8181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13624,'0'0'1257,"6"2"-205,2-1-891,-4 0 54,1 0-1,0 1 0,8 3 0,8 4 100,0 0 0,-1 2 0,21 15 0,-17-11-208,2-1 0,34 14 0,3 2-138,-54-25 32,1-1 1,-1 0-1,1-1 0,0 0 1,0-1-1,0 0 0,0 0 1,1-1-1,-1-1 1,0 0-1,0 0 0,1-1 1,15-3-1,-15 2 6,6-1 4,0-1 1,20-7-1,-32 5 30,6-10-6,9-25-1,-16 32-2,-1 1-1,0-1 1,-1 0 0,0 0 0,-1-1-1,1-10 1,-1 8-3,-1-3 120,-4-5-36,-11-34 1,7 41 102,0 5-143,0 0 0,-1 0 0,-18-12 0,26 19-65,0 1 1,1-1-1,-1 1 1,0 0-1,1-1 1,-1 1-1,0 0 1,0-1-1,1 1 1,-1 0 0,0 0-1,0 0 1,0 0-1,1 0 1,-1 0-1,-1 0 1,-11 1 28,-1 1 1,1 0-1,0 1 1,-14 5-1,9 0 86,-10 8-44,1 1 0,1 1 0,0 2 0,2 0 0,0 1 0,-41 49 0,61-65-68,0 0 0,0 1-1,1 0 1,0 0 0,0 0 0,0 0-1,1 0 1,0 1 0,0-1-1,-1 9 1,2-10-8,1 0 0,0 0-1,0 0 1,0 0 0,1 0 0,0 0 0,0 0-1,0 0 1,1 0 0,-1 0 0,1 0-1,0-1 1,1 1 0,2 4 0,3 3 1,0-1-1,19 22 1,-22-28-50,0 0 0,1 0 0,-1-1 0,1 0 0,0 0 0,0 0 0,0-1 0,9 4 0,52 12-393,-36-11 89,-16-6-749,88-11-268,-79 5 1128,130-33-2039,-11 2-7681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90 13536,'-19'7'1748,"-34"7"1,30-10-705,-24 6 0,34-6-894,-2 1 410,-52 26 128,66-31-682,0 1 0,0-1 0,0 0 0,1 1-1,-1-1 1,0 1 0,1-1 0,-1 1 0,0-1-1,1 1 1,-1 0 0,1-1 0,-2 2 0,-4 9 31,0-1-1,-9 23 1,15-32-34,-1-1-1,1 1 0,0 0 0,0-1 0,0 1 1,-1-1-1,1 1 0,0 0 0,0-1 1,0 1-1,0 0 0,0-1 0,0 1 0,1 0 1,-1-1-1,0 1 0,0 0 0,0-1-2,2 8 14,0-1-1,5 10 0,-4-11-11,0 0-1,0-1 0,1 1 1,0-1-1,6 7 0,5 1 0,1 0 0,0-1 0,0-1 0,20 9-1,-15-9 20,86 19 28,-86-28 72,-4-3-68,0-1-1,34-8 1,-51 10-48,1 0-1,0-1 1,0 1-1,0 0 1,0 0-1,-1-1 1,1 1-1,0-1 1,0 1 0,-1-1-1,1 1 1,0-1-1,-1 1 1,2-2-1,1-2 5,0 0 0,1-1 0,-2 1-1,1-1 1,0 0 0,-1 0-1,0 0 1,0 0 0,1-7 0,-3 12-4,1-1 1,-1 0-1,0 0 0,0 0 1,0 0-1,0 1 1,0-1-1,0 0 1,0 0-1,0 0 1,-1 1-1,1-1 0,0 0 1,-1-1-1,-6-15 21,-1 0 0,-18-30 0,13 31-50,-72-59-166,65 60-634,-77-63-278,67 55-1553,-29-24-6208,138 109 6678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9 13720,'0'0'1176,"8"-1"-196,23-5-690,-31 6-258,1-1-1,0 1 1,0 0 0,0 0-1,-1 0 1,1 0 0,0 0-1,0 0 1,0 0 0,0 0-1,-1 0 1,1 0 0,0 0-1,1 1 1,17 6 262,19 10 0,-37-17-289,0 1 0,0-1 0,0 1 0,0-1 0,0 1 1,0 0-1,0 0 0,-1-1 0,1 1 0,0 0 0,0 0 0,0 1 0,19 27 33,16 32-1,-24-37-62,43 111-5,-45-105 10,115 424 26,-121-437 2,-2-10 27,-1 0-1,0 0 0,0 1 0,0 8 1,-1 38 206,0-52-202,0 0 0,-1-1 1,1 1-1,0 0 0,0 0 0,-1-1 0,1 1 0,-1 0 1,0-1-1,1 1 0,-1-1 0,0 1 0,0-1 0,0 1 0,0-1 1,0 1-1,0-1 0,0 0 0,-3 2 0,3-2-16,0-1 1,-1 1-1,1 0 0,-1-1 1,1 1-1,-1-1 0,1 0 0,-1 1 1,1-1-1,-1 0 0,0 0 0,1 0 1,-1 0-1,1 0 0,-1 0 1,1-1-1,-1 1 0,-2-1 0,-24-7 213,1 2-1,-1 1 0,-1 2 0,1 0 0,-32 2 0,33 1-116,15 2 227,-58 30 134,69-32-451,0 1 1,0-1-1,0 1 0,0 0 0,0-1 0,0 1 0,0 0 0,0 0 0,0 0 0,-1 1 0,-9 13 187,-17 30 0,28-44-198,-1 0-1,1 0 0,-1-1 0,1 1 1,0 0-1,0 0 0,-1 0 0,1 0 0,0 0 1,0 0-1,0 0 0,0 0 0,0 1 1,1 14 92,1 0 0,5 21 0,-7-36-93,0 0-1,1 0 0,-1 0 1,1 0-1,-1 0 0,1 0 1,-1 0-1,1 0 1,-1 0-1,2 2 0,13 14 92,24 22-1,-38-38-108,0 0 1,0 0-1,0 0 1,0-1-1,0 1 0,1 0 1,-1-1-1,0 1 1,0-1-1,2 1 0,80 19-64,-65-19-222,75-11-205,-74 6-246,72-30-286,-64 23-1858,27-9-6503,-126 47 7075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13984,'2'4'1337,"14"48"168,13 49 263,-20-65-1645,0-11 345,40 92 137,-39-97-412,40 64 97,-40-71-4,0-5-159,0 0-1,20 12 0,-30-20-120,0 0-1,1 0 1,-1 1-1,0-1 1,0 0 0,1 0-1,-1 0 1,0 0-1,0 0 1,1 1 0,-1-1-1,0 0 1,0 0-1,1 0 1,-1 0-1,0 0 1,1 0 0,-1 0-1,0 0 1,0 0-1,1 0 1,-1 0 0,0 0-1,1 0 1,-1 0-1,0-1 1,0 1 0,1 0-1,-1 0 1,0 0-1,4-3 16,-1 1 0,0-1 0,0 1 0,0-1 0,0 0 0,0 0 0,0 0 0,-1-1 0,3-3 0,-1-3-13,-1-11 1,0-30 0,-3 50-7,0-21 11,0 1 0,-1-1 0,-8-37 0,7 48-4,0-4 27,-9-26-1,10 37 30,1 9 1,6 13-9,4 10-3,-4-17 166,29 44 56,-32-50-260,0-1 0,0 1 0,0-1-1,1 0 1,0 0 0,0 0-1,8 6 1,-6-6-28,-6-4 7,0 0 1,1 0-1,-1 1 0,0-1 1,0 0-1,0 0 1,1 0-1,-1 0 1,0 1-1,0-1 1,1 0-1,-1 0 0,0 0 1,0 0-1,1 0 1,-1 0-1,0 0 1,0 0-1,1 0 1,-1 0-1,0 0 1,1 0-1,-1 0 0,0 0 1,0 0-1,1 0 1,-1 0-1,0 0 1,6-2-41,-1 0 1,0 0 0,0 0 0,0-1 0,0 1 0,7-7-1,-11 9-26,0-1 1,0 0-1,-1 1 0,1-1 0,0 0 0,0 0 0,-1 0 0,1 0 0,0 0 0,0-2 0,45-91-991,-35 72 428,59-89-168,-48 77-1547,20-33-6409,-98 156 6580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0 15688,'-89'3'5146,"86"-2"-5164,0 0 1,-1 1-1,1-1 1,0 1-1,0-1 1,1 1-1,-1 0 0,0 0 1,-4 4-1,6-4 15,-2 1 3,0 0-1,0 0 1,1 1-1,0-1 1,-1 1-1,1-1 1,0 1-1,1 0 1,-1 0-1,1 0 0,0 0 1,0 0-1,0 0 1,-1 4-1,1 1 0,1 0 0,-1 0-1,1 0 1,1 0 0,2 13-1,-1-11 13,1-1 0,-1-1 0,2 1 0,0 0 0,0-1 0,0 0-1,1 0 1,1 0 0,-1 0 0,2-1 0,-1 0 0,1 0 0,9 7-1,-9-8 169,14 14-1,-14-14-125,-4-3 24,1 0 0,-1 0 0,0 1 0,0-1 1,0 1-1,3 8 0,-2-5-39,-3-6-17,0-1-1,0 1 1,0 0-1,0 0 0,0 0 1,-1 0-1,1 0 1,-1 0-1,1 0 0,-1 0 1,0 2-1,1 4 15,1 0-11,-2-6-8,1 0 0,-1 0-1,0 0 1,0 1 0,0-1 0,0 0-1,0 0 1,0 0 0,-1 4 0,-3 11 80,-6 17 1,9-31-68,-1 0 0,0 1 0,0-1 0,0 0 0,0 0 0,0 0 0,0 0 0,-1 0 0,0-1 0,1 1 0,-1-1 0,-5 4 0,4-3-7,0-1-6,0 1 1,0-1 0,0 0 0,0 0 0,-1 0-1,1-1 1,0 1 0,-1-1 0,1 0 0,-7 0-1,5 0-8,-5-1 0,4-1-31,0 0-15,0 0 0,-1-1 0,1 0-1,0-1 1,0 1 0,0-1 0,-12-8 0,-49-34-449,66 44 380,1 0 1,-1-1-1,0 1 0,0-1 1,1 0-1,-2-1 0,-62-81-954,46 58-1890,-20-25-6371,90 119 7033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17119,'20'66'287,"-15"-44"1148,19 143 455,-18-118-1068,13 101 3,9 50-660,24 133-322,-51-323 0,1 0-1,-1 0 1,1-1 0,5 12-1,32 77-628,-26-72 685,18 27 0,-31-51 101,7 11-864,0 1-1,6 14 0,38 77-8854,-119-241 7301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15600,'0'0'0,"-43"13"839,-22 2 1,-26 2-840,20-8-8,7-6 152,-71 9-12767,270-24 12623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354 121 15688,'0'0'1655,"-4"5"-275,0 2-1169,3-4-93,-1 0-1,0-1 1,0 1 0,0 0-1,0-1 1,0 0-1,-1 1 1,-1 1 0,-46 46 990,37-38-813,1 0 0,-2-1 0,-16 11 1,16-12-228,-33 22 302,31-22-218,-26 21-1,-14 22 127,48-42-130,2 2-75,1 0 1,-7 24 0,12-36-60,0 0 0,0-1-1,0 1 1,-1 0 0,1 0 0,0 0 0,0 0-1,0-1 1,0 1 0,1 0 0,-1 0 0,0 0-1,1 1 1,5 14 106,14 29 0,-19-43-115,-1-1-1,1 0 1,0 0 0,0 0-1,0 0 1,0 0-1,0 0 1,1 2 0,19 13 29,23 15 0,-28-24 34,71 11 22,-68-18-68,-10 0-12,12 0 13,1-2 0,41-8 1,45-20 84,-41 11-46,-50 15-35,-10 1-20,22-9 5,-29 12-11,1-1 0,0 1 0,-1 0 0,1 0 0,-1-1 0,1 1 0,0 0 0,-1-1 0,1 1 0,-1 0 0,1-1 0,-1 1 0,1-1 0,0 0 0,-1 1-2,0 0 0,-1-1 1,1 1-1,0 0 0,0 0 0,0 0 1,0 0-1,0-1 0,0 1 0,-1 0 1,1 0-1,0 0 0,0 0 0,0 0 0,0 0 1,-1-1-1,1 1 0,0 0 0,0 0 1,0 0-1,-1 0 0,1 0 0,0 0 1,0 0-1,0 0 0,-1 0 0,1 0 0,0 0 1,0 0-1,-26-1-92,19 1 60,-21-3-11,1 1 3,-53-12 0,65 9 33,0 0 1,1-1 0,0-1 0,-18-11 0,6 0 5,-1-5 2,1-5 0,4-1 0,4-3 0,14 21-1,0-1 0,1 0 0,-4-19 0,7 18-17,3-12-6,13-49 1,-2 39 4,-6 14 4,8-34 0,-14 35 13,-2 15 4,-1-1 0,0 1-1,-2-9 1,3 13 2,-1 0-1,0 0 1,1 0 0,-1 0-1,0 0 1,1 1 0,-1-1-1,0 0 1,0 1 0,0-1-1,0 0 1,0 1 0,0-1-1,0 1 1,0 0 0,0-1-1,0 1 1,0 0 0,0-1-1,-2 1 1,2 0 3,1 0-6,0 0 1,0 0-1,-1 0 1,1 0-1,0 0 1,0 0-1,0 0 1,0 0-1,-1 0 1,1 0-1,0 0 1,0 0-1,0 0 1,0 0-1,-1 0 1,1 0-1,0 0 1,0 0-1,0 0 0,0 0 1,0 1-1,-1-1 1,1 0-1,0 0 1,0 0-1,0 0 1,0 0-1,0 0 1,0 0-1,0 1 1,0-1-1,0 0 1,-1 0-1,1 0 1,0 0-1,0 1 1,-30 46 88,24-31 12,-24 88 44,25-81-46,-15 95 66,18-96 60,2 80 70,2-84-176,18 53 48,-14-59-46,3-2-72,1 0 1,20 16 0,-19-19-43,4-2-60,-1 0 1,0-1 0,1-1-1,0 0 1,19 1 0,-26-3-24,-2-1-150,-1 0 0,1-1 1,10-1-1,-10 1-175,-2 1 243,0-1-1,0 1 1,0-1-1,-1 0 0,1 0 1,0 0-1,0-1 1,0 1-1,3-3 0,-6 3 81,0 0 0,0 1-1,0-1 1,0 0-1,0 0 1,0 0 0,0 0-1,0 0 1,0 0-1,-1 0 1,1 0 0,0-1-1,-1 1 1,1-2-1,0 0 20,-1 1 0,1-1 0,-1 0-1,0 1 1,0-1 0,0 0 0,-1 1-1,0-6 1,-8-30-2546,-3-18-10122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14792,'-1'10'1410,"-1"21"1,-2 2 297,-11 79-467,12-84-746,-4 141 113,8-126-560,4 88 4,4 15-43,-5-90-16,19 180-67,-17-197-260,31 93-252,-37-131 482,0 0 0,1 1 1,-1-1-1,1 1 0,0-1 0,-1 0 1,1 0-1,2 3 0,-1-2-124,-2-1 187,1 0 0,-1-1 0,1 1 1,0 0-1,0 0 0,0 0 0,-1-1 0,1 1 0,0-1 0,0 1 0,0 0 0,0-1 0,0 0 0,1 1 0,0-1-11,-1 0 1,0 0-1,1 0 0,-1 0 0,0-1 0,0 1 0,0-1 0,1 1 0,-1-1 0,0 1 0,0-1 1,0 0-1,0 1 0,0-1 0,0 0 0,0 0 0,0 0 0,0 0 0,0 0 0,0 0 0,0-1 0,53-68-854,-37 47-1230,15-18-5768,-75 96 5939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690 0 17479,'-55'30'2024,"2"-7"8,-5 1-2032,-55 4 664,-35 7-664,-115 27-16847,526-124 16847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7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 11928,'2'0'136,"0"1"1,-1-1-1,1 0 0,0 1 1,-1 0-1,1-1 1,-1 1-1,1 0 1,-1 0-1,0-1 0,1 1 1,-1 0-1,0 1 1,2 1-1,18 21 3187,-12-14-2482,-4-4-755,-4-4-43,1 0 0,-1 0 0,1-1 0,0 1 0,0 0 0,0-1 0,3 3-1,42 22 304,-41-23-299,0-1-1,0 0 1,0 0 0,0 0 0,1-1 0,-1 0-1,13 0 1,-10-1-11,11 2 148,25-2 0,1-1 108,53-2 11,-78 3-110,86 4 83,-85-2-56,89 14 87,-87-13-94,10 1-90,125 13 75,7-11-65,-115-9-87,-28 0 94,105-25 39,-95 20-126,178-44 23,-166 40-14,177-45 27,-179 46-36,164-33 31,-167 38 16,155-12 24,-158 16-102,133 0 11,-139 3-18,120 22 17,-135-20-25,0 0 3,0 0 0,0 1-1,20 8 1,31 16 38,-54-21 32,43 36 20,-55-42-98,0 0 0,0 0 0,0 0 0,-1 0 0,1 0 0,0 0 0,0 0 0,-1 0 0,1 0 0,0 2 0,35 91 32,-30-70-14,18 115 6,-19-102-18,7 83 4,-2 17-8,-6-79 2,7 90 1,18 524 40,-14-260-18,-5 283 6,-12-571-31,2-67 2,-1 111 1,-1 16-2,2-103 17,-1 136 3,0 14-13,1-134 23,-5 413 21,4-408-8,0 385 18,0-398-44,-3 318 16,1-251-6,6 112 28,-4-244-40,-11 122 86,6-58 0,6-85-88,0-1-1,0 1 1,0 0-1,0 0 1,-1 0-1,1 0 1,-1 0-1,0 0 1,-1 3-1,-2 2 8,-5 14 15,8-20-28,0 0-1,0 0 0,0-1 1,-1 1-1,1 0 1,-1-1-1,1 0 0,-1 1 1,1-1-1,-1 0 0,0 1 1,0-1-1,0 0 1,0 0-1,1-1 0,-1 1 1,0 0-1,0-1 0,-3 1 1,3 0 2,-14 2 64,0 0 1,-28 2 0,28-4-67,-5-1 14,-114-8 36,97 4 84,-83-9 1,-21-5-110,83 10 5,-243-36 46,239 34 80,-287-44 41,233 35-203,-310-46 11,104 34-248,297 32-556,-157 20-311,126-13-2244,-52 5-7703,255-31 8323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11568,'6'13'145,"-4"-7"43,1-1 1,0 0 0,4 6 0,7 13 470,0 0 1,19 49 0,-21-45-437,27 73 932,-35-86-840,0 1 0,-1-1 0,0 1 1,0 29-1,-3-45-176,0 16 151,-2-9-36,2-7-238,0 0-1,0 0 1,0 0-1,0 1 1,0-1-1,0 0 1,0 0-1,0 0 1,0 0-1,0 0 1,0 0-1,0 0 1,0 0-1,0 0 0,0 0 1,0 1-1,0-1 1,-1 0-1,1 0 1,0 0-1,0 0 1,0 0-1,0 0 1,0 0-1,0 0 1,0 0-1,0 0 1,0 0-1,-1 0 0,1 0 1,0 0-1,0 0 1,0 0-1,0 0 1,0 0-1,0 0 1,0 0-1,0 0 1,-1 0-1,1 0 1,0 0-1,-1-1 32,0-1 1,-1 1-1,1-1 0,0 1 1,0-1-1,0 1 0,1-1 1,-1 0-1,0 1 0,1-1 1,-2-3-1,-6-22 123,0 0-1,-3-28 1,-5-59 139,4 22-6,10 72-63,0-47-46,7-94 0,0 126-181,-2 14 25,-1-1 0,-1 0 1,-2-22-1,0 37-17,1 5-14,0 1-1,0-1 0,-1 0 1,1 0-1,0 0 0,1 0 1,-1 0-1,0 0 0,1 0 1,-1 1-1,1-1 0,0-3 1,5-6 10,0 0 0,1 1 0,0 0 0,0 0 1,1 0-1,1 1 0,0 0 0,0 1 0,12-9 1,6-9 35,-27 26-55,0 0 0,0 0 1,0-1-1,0 1 0,0 0 0,1 0 0,-1 0 0,0 0 1,0 0-1,0 0 0,0 0 0,0 0 0,1 0 1,-1-1-1,0 1 0,0 0 0,0 0 0,0 0 1,1 0-1,-1 0 0,0 0 0,0 0 0,0 0 0,0 0 1,1 0-1,-1 0 0,0 0 0,0 0 0,0 0 1,0 1-1,1-1 0,-1 0 0,0 0 0,0 0 1,0 0-1,9 4-188,0 0 0,-1 1 1,0 0-1,0 0 0,0 1 0,11 10 1,-11-7 185,14 12-3292,2-2-5701,-56-45 6797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9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2789 174 14256,'0'0'3935,"-5"-6"-3088,0-1-722,-16-20 369,-33-28-38,52 54-455,1-1 0,-1 1 0,1 0 0,-1-1-1,0 1 1,-3-2 0,-89-43 18,91 45-11,1 0-1,-1-1 1,0 2 0,0-1-1,0 0 1,-3 0-1,-129-14 77,104 15 16,-156 14 54,141-9 14,-92 14 4,-17 4-98,92-14 126,-249 31 82,251-33-76,-221 20 72,230-21-132,-181 20 68,192-21-28,-137 27 56,148-25-156,-95 36 44,123-42-109,-1 0 0,0 0 1,1 0-1,-1 0 0,-3 4 1,-11 8 31,1 0 0,-17 19 1,32-30-54,-1-1 1,1 1 0,0-1 0,0 1 0,0-1 0,1 1-1,-2 1 1,-6 17 4,-9 40 0,4 12 8,5 3-12,-10 144-2,14-169-4,-23 238-1,20-221-12,-29 304-8,29-291-12,-26 354-5,27-343 38,-24 367 5,24-368 8,-27 338 22,27-348 50,-24 276 62,25-290 86,-16 241 97,16-252-92,-24 182 66,23-195-204,-24 147 41,25-154-50,-12 131 32,16-161-102,0 1 1,1-1 0,1 8-1,13 104 63,-14-116-79,0 0-1,0 0 1,0 0-1,0 0 1,0 0 0,1 0-1,-1 0 1,1 0 0,-1 0-1,0 0 1,1 0-1,-1 0 1,1-1 0,0 1-1,-1 0 1,1 0 0,1 0-1,-2-1 1,4 5-1,1 0 0,0-1-1,0 1 1,8 5 0,-7-7-1,1 0 0,-1-1 1,1 1-1,8 1 1,-15-4 1,2 1-3,0-1 0,0 0-1,0 1 1,-1-1 0,1 0 0,0 0 0,0 0 0,0 0 0,0 0 0,2-1 0,68-11-30,11-11 25,-83 23 8,39-14-7,76-31 1,13-8 6,-73 32 6,255-77 16,-295 94 0,1 0 1,17-3 0,-33 7-23,153-23 72,0 10-44,-153 13-28,9-1 13,1 1 0,-1 0 1,0 0-1,14 3 0,-23-3-13,143 22 67,-5 17-42,-138-39-25,10 3 16,0 0-1,0 1 0,10 6 1,91 49 49,6 23-52,-24 1-13,-30-12-85,-63-71 85,4 4-106,-1 0-1,1 1 1,3 7 0,3 7-106,-1 0 0,13 39 0,-14-31-916,-7-26 1103,-1 1 1,1-1-1,-1 1 1,1-1-1,-1 1 1,0 0-1,0-1 1,0 1-1,0-1 1,0 1-1,0-1 1,0 1-1,-1 2 1,2 6-2816,3 13-8020,-9-53 8154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7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975 68 11208,'-1'-3'166,"0"1"1,0 0-1,0 0 0,-1 0 1,1 0-1,-1 0 1,1 0-1,-1 0 1,0 0-1,0 0 1,0 1-1,0-1 0,0 1 1,0-1-1,0 1 1,-3-1-1,-4-2 1196,0 1 0,-16-4 0,14 4-856,-6-2-197,0 1 1,-23-3 0,27 5-245,-3 2 175,-66 10 63,65-6-230,-68 26 25,67-24-52,-74 21 4,72-23-84,-97 5-67,95-9-204,-24-4-690,-75-17 0,60 4 719,25 7-2223,-34-7-5581,163 40 6092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14968,'20'-5'916,"-8"2"534,-1 0-1,22-9 1,29-17-53,-42 19-888,18-12 0,7-3-486,29-13-52,-60 33-76,55-9-146,-69 14 208,1 0 0,0 0 0,0-1 0,0 1-1,0 0 1,-1 0 0,1 1 0,0-1 0,0 0 0,0 0 0,-1 0 0,1 0 0,0 1-1,1-1 1,7 5-241,0-1 0,0 1 0,0 1 0,0-1 0,12 13 0,37 32-3082,-30-25-5527,-65-58 6681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12192,'45'4'258,"-44"-4"-177,0 0 0,1 0 0,-1 0 0,1 0 0,-1-1 0,1 1 0,-1 0 0,0-1 0,1 1 0,-1-1 0,0 0-1,1 1 1,-1-1 0,0 0 0,0 0 0,0 0 0,0 0 0,2-1 0,-1-1 139,0 0 0,1 0 1,-1 0-1,3-7 0,3-4 195,-5 10-224,1 0 1,0 0-1,1 0 1,-1 0 0,1 1-1,0 0 1,9-5-1,33-12 663,-46 19-834,13-2 535,56-5-131,0 3 0,108 6 0,142 32 235,-2 20-141,173 63-98,-461-107-425,122 44-135,-106-37-2863,45 16-6927,-213-75 7482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1502 88 14072,'-32'0'248,"31"0"-148,0 0 1,1 0 0,-1 0 0,0 0 0,0 0 0,1 0-1,-1-1 1,0 1 0,1 0 0,-1 0 0,0 0 0,1-1-1,-1 1 1,0 0 0,1-1 0,-1 1 0,1-1 0,-1 1-1,1 0 1,-1-1 0,0 1 0,1-1 0,0 0 0,-1 0-1,-9-8 1117,-20-8-76,17 13-506,-104-16 195,85 16-510,-163-14 127,145 15-134,-100-1 1,-19 3-298,102 4-250,-260 31-170,229-23-2572,-98 9-7067,457-47 7563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2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181 11032,'0'2'1803,"0"-2"-1763,0 0 0,0 0 0,0 0 0,0 0 0,0 0 0,0 0 0,0 0 0,0 0 0,8 5 1097,-5-4-835,0 0 1,0 0 0,1 0-1,5 1 1,-3-1 2474,-8-3-1545,-3-2-1295,1 1 197,0 1-1,0 0 1,1 0 0,-2 0-1,1 0 1,-6-1-1,-27-6 328,31 8-495,-14-3 273,0 1 0,-23 0 0,22 2-166,-1-1 247,-108-3 114,100 3-188,-144-17 104,131 14-84,-87-11 1,-15-5-180,87 12 81,-214-39 50,222 40-156,-164-8 0,211 16-71,-1 0 0,1-1 1,-1 2-1,0-1 0,1 0 0,-1 1 0,1-1 0,-4 2 0,7-2 9,-19 6-40,-34 12 0,39-11-13,1 1 0,-19 14-1,30-22 6,1 1 0,-1 0 0,1 0 0,0 0 0,0 0 0,0 1 0,-1-1 0,1 0 0,0 0 0,1 1 0,-1-1 0,0 1 0,0-1 0,-1 3 0,-6 13-312,-11 35 0,12-26 223,-2 28 0,9-54 137,-2 11-1031,0-1 0,-6 16 1,-18 64-9378,61-209 7839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0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 11568,'-16'-8'194,"16"8"-177,0 0-1,0 0 1,0 0-1,0 0 1,0 0-1,0 0 1,0 0-1,0 0 1,0 0 0,0 0-1,0 0 1,0 0-1,0 0 1,0 0-1,0 0 1,0 0-1,0 0 1,0 0-1,0 0 1,0 0-1,0 1 1,0-1-1,0 0 1,0 0-1,0 0 1,0 0-1,0 0 1,0 0-1,0 0 1,0 0-1,0 0 1,0 0-1,0 0 1,-1 0-1,1 0 1,0 0 0,0 0-1,0 0 1,0 0-1,0 0 1,0 0-1,0 0 1,0 0-1,0 0 1,0 0-1,0 0 1,0 0-1,0 0 1,0 0-1,0 0 1,0 0-1,0 0 1,0 0-1,0 0 1,0 0-1,-1 0 1,1 0-1,0 0 1,0 2 248,0 3-54,1-1 0,-1 1-1,1-1 1,-1 1 0,1-1 0,0 0 0,3 7 0,21 61 629,1-6-267,-2 1-514,24 102-35,-40-129 64,12 80 4,13 196 266,-29 85 185,-7-351-208,-10 96 3,-4 12-212,10-88 160,-33 317 122,32-304-88,-26 350 127,30-344-132,5 356 130,2-358-130,23 359 123,-18-255-214,11 179 231,-18-334-180,2 147 121,-3-150-90,0 2-111,-1 100 260,-1-98-262,-3 80-62,5-116-134,0 1 1,0-1 0,0 0 0,0 0-1,0 0 1,0 1 0,0-1 0,0 0-1,1 0 1,-1 0 0,0 0 0,1 1 0,-1-1-1,1 0 1,-1 0 0,1 0 0,0 0-1,-1 0 1,1 0 0,0 0 0,0-1-1,-1 1 1,1 0 0,0 0 0,0 0 0,0-1-1,0 1 1,0-1 0,0 1 0,0 0-1,0-1 1,1 0 0,1 1 0,19 13-764,-20-14 610,0 1 0,1-1 0,-1 0 0,0-1 0,0 1 1,1 0-1,-1-1 0,0 1 0,0-1 0,0 1 0,0-1 0,0 0 0,1 0 0,1-2 0,29-18-665,-25 15 867,31-18-11833,-73 45 9453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1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61 11296,'-3'3'27,"-6"12"384,9-15-401,0 1 0,0-1 1,0 0-1,0 0 0,0 1 1,0-1-1,0 0 0,0 0 1,0 0-1,0 1 0,0-1 1,0 0-1,0 0 0,0 1 1,0-1-1,0 0 0,0 0 1,0 1-1,0-1 0,0 0 0,0 0 1,0 0-1,0 1 0,0-1 1,0 0-1,1 0 0,-1 0 1,0 1-1,0-1 0,0 0 1,0 0-1,1 0 0,-1 0 1,0 1-1,0-1 0,0 0 1,1 0-1,-1 0 0,0 0 1,0 0-1,0 0 0,1 0 1,-1 0-1,0 0 0,0 1 1,1-1-1,-1 0 0,0 0 1,0 0-1,0 0 0,1 0 1,-1 0-1,0-1 0,0 1 1,1 0-1,-1 0 0,10-1 215,-1-1-1,0 0 0,0 0 0,0-1 1,13-6-1,13-4 13,24-3 248,0 3 0,1 3 0,1 2 0,83 0 0,-68 12-471,-7 0-1,116-3 108,173 6 378,-260-2-264,82 5 122,144 17 403,-95-9-418,-178-14-180,221 16 60,-214-15-102,242 23 60,-238-21 0,249 32 63,-247-28-110,295 66 62,64 47 101,-12 27-136,-298-109-118,2-5 0,207 38 1,-233-61-27,-47-9 32,222 23 57,-205-22 108,260 28 54,-252-27-212,276 41 31,-272-37-4,113 20 3,36 5-46,-211-34-35,964 149 285,-558-118-248,-362-31-40,0-2 0,0-3 0,63-11 0,42-19-13,-127 25-46,145-47-121,-138 43-388,158-45-257,-137 39-2066,59-17-6513,-275 82 7089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2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8688 19 12912,'0'0'2886,"-5"-1"-1875,-67-9-23,56 8-684,-19-1-1,14 2-210,-49-1-23,-6 6-70,-5 4 0,-88 9 4,132-14 18,-199 15 36,184-16 82,-210-2 79,207-1 36,-225-17 83,223 14-198,-238-13 54,236 14-66,-234 1 76,234 3 24,-244 22 57,242-17-252,-243 28 22,242-28 18,-260 26 27,256-28-40,-272 2 16,269-6-54,-281-13 16,280 10 2,-276-12 38,277 12 68,-276-9 46,277 10-110,-261 9 44,264-4-6,-265 25 35,264-21-100,-259 41 17,261-37-66,-248 49 4,249-48-4,-257 35 12,257-41 30,-240 7 32,244-12 8,-238 0 42,239 0-28,-220 16 23,224-13-132,-203 23-90,210-19-348,-161 38-187,147-32-2304,-64 13-7268,292-63 7679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4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10488,'6'-6'375,"-5"5"-168,1 0 0,-1-1 1,0 1-1,1 0 0,-1 0 0,0-1 0,0 1 0,0-1 0,0 1 1,0-1-1,0 1 0,-1-1 0,1 1 0,0-1 0,-1 0 1,1 0-1,-1 1 0,0-1 0,1-2 0,-1 2-154,0 1-1,0 0 1,1 0-1,-1 0 1,1 0-1,-1 0 1,1 0-1,-1 0 1,1 0-1,1-2 1,-1 2-36,3-5 36,1 0 0,1 0-1,-1 1 1,1-1 0,0 1 0,0 1 0,1-1 0,6-3 0,57-26 835,-60 29-879,-4 3 75,0 0 0,1 0 0,-1 0 0,0 1 0,13-1 0,-8 0-41,-11 2-30,1 0 0,0 0 0,0 0-1,-1 0 1,1 0 0,0 0 0,0 0 0,-1 0 0,1 0 0,0 0 0,0 0 0,0 1 0,54 17 199,-44-11-184,41 43 30,-43-37 44,4 7-58,-2 2 0,0-1 1,14 45-1,-21-53-40,-2-5 0,0-1 0,-1 1-1,0 0 1,0 9 0,3 73 32,-4-78 2,-1 1 1,0-1-1,-5 23 1,3-23-20,2-7 4,0 0-1,0 0 0,-1-1 1,0 1-1,0 0 1,0-1-1,-1 1 0,1-1 1,-7 8-1,5-7 11,0 1 58,-1 0 0,0-1 0,0 0 0,0 0 0,0 0 0,-1-1 0,0 1 0,-8 3 0,14-8-76,-1 0 0,1 1 0,-1-1 0,1 0 0,-1 0 0,1 0 1,-1 0-1,1 0 0,-1 0 0,1 0 0,-1 0 0,1 0 0,-1 0 0,1 0 0,-1 0 0,1 0 0,-1 0 0,1-1 0,-1 1 0,1 0 1,-1 0-1,1 0 0,-1-1 0,1 1 0,-1 0 0,1-1 0,0 1 0,-1 0 0,1-1 0,-1 0 0,-9-13 26,9 13-18,1-1-21,-1 0 0,1 0 0,0 0 0,-1 0 0,1 0 0,0 0 0,0 0 0,0 0 0,1 0-1,-1-3 1,1 3-2,1-4-5,23-24 1,-18 25-8,42-11 0,-38 15 0,52 11 0,-50-6 0,21 12 4,6 9 6,37 33-49,-72-55 46,66 61-1531,-71-64 1505,0 0-1,1 0 1,-1 0 0,0 0-1,0 0 1,0 0-1,1 0 1,-1 0-1,0 0 1,0 0-1,1 0 1,-1 0-1,0 0 1,0 0-1,0 0 1,1 0-1,-1 0 1,0 0-1,0 0 1,0-1 0,1 1-1,-1 0 1,0 0-1,0 0 1,0 0-1,0 0 1,1-1-1,-1 1 1,0 0-1,0 0 1,0 0-1,0 0 1,0-1-1,0 1 1,0 0-1,0 0 1,1 0 0,-1-1-1,0 1 1,0 0-1,0 0 1,0-1-1,0-3-27,0 3-100,0 0 0,0 1 0,0-1 0,0 0 0,0 0 0,0 0-1,0 0 1,0 1 0,0-1 0,0 0 0,1 0 0,-1 1 0,1-2 0,3-8-7765,-9 23 5952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13448,'-61'5'2273,"15"5"-951,-79 27 1,96-27-1386,-40 21-1,54-24 24,-14 7-20,23-11 56,0 0 0,-10 8 0,13-8 7,0 0 0,0 0-1,0 1 1,0-1 0,1 1-1,-1 0 1,-1 4 0,4-8 0,0 0 1,0 1-1,0-1 0,0 0 1,-1 0-1,1 1 0,0-1 1,0 0-1,0 0 1,0 0-1,0 1 0,0-1 1,0 0-1,0 0 0,0 1 1,0-1-1,0 0 1,0 0-1,0 0 0,1 1 1,-1-1-1,0 0 0,0 0 1,0 1-1,0-1 1,0 0-1,0 0 0,0 0 1,1 0-1,-1 1 0,0-1 1,9 14 86,17 20 1,-15-23 142,68 44 63,-60-41-214,94 73 62,-88-66 62,101 95 56,-101-91-194,84 97 44,-90-99 16,15 35 4,-9 0-75,-25-57-43,1 1 0,0 0 0,-1-1 0,1 1 0,-1 0 0,0 0 0,1 0 1,-1-1-1,0 1 0,0 2 0,0 8 39,-1-1-1,-2 17 1,0-17-39,0 0 0,-7 15 0,9-24-8,1 0 0,-1 0 0,0 0 0,0 0 0,0-1 0,-1 1 0,0 2 0,2-4-6,-7 8 17,1-1 0,-13 12 1,9-11-14,-21 12 1,31-20-5,-18 9-5,-7-2-33,-48 7 0,52-14-336,-14-6 100,-40-11 0,63 13-21,-24-8-301,27 8 494,-24-12-17,12 7-2152,-22-7-6517,101 38 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6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1 158 11480,'21'15'208,"-21"-15"-172,0 0 1,1 0 0,-1 0 0,0 0 0,0 0 0,0 0 0,0 0-1,0 0 1,1 0 0,-1 0 0,0 0 0,0 0 0,0 0-1,0 0 1,1 0 0,-1 0 0,0 0 0,0 0 0,0 0 0,0 0-1,1 0 1,-1 0 0,0 0 0,0 0 0,0 0 0,0 0 0,0 0-1,1 0 1,-1 0 0,0 0 0,0-1 0,0 1 0,0 0-1,0 0 1,0 0 0,0 0 0,1 0 0,-1 0 0,0-1 0,0 1-1,0 0 1,0 0 0,0 0 0,0 0 0,0 0 0,0-1-1,0 1 1,0 0 0,0 0 0,0 0 0,0 0 0,0-1 0,0 1-1,0 0 55,0-5 352,-1 0 0,1 0 0,-1 0 1,0 0-1,-3-7 0,0-3 348,2 10-669,1-1-1,1 1 1,-1-1 0,1 1-1,0-1 1,0 1 0,1-6-1,0 8-88,0 0 0,0 0 0,0 0 1,0 0-1,0 0 0,1 0 0,-1 0 0,1 0 0,0 1 0,0-1 0,0 1 0,0-1 0,4-2 0,-3 2 1,1 0-1,-1 1 1,1 0-1,0-1 1,0 1 0,0 0-1,0 1 1,1-1-1,-1 1 1,0 0 0,1 0-1,-1 0 1,1 0-1,-1 1 1,1 0 0,-1 0-1,1 0 1,-1 0-1,6 2 1,15 5 3,-15-1-17,7 7 7,21 25 0,-36-36-6,0 0 0,-1-1 0,0 1 0,1 0 0,-1 0-1,1 3 1,43 100 163,-37-80-142,28 113 46,-31-111 80,-3-18-120,1 19 58,0 0 0,-2 52 0,-2-69-47,1 4-1,-1-1-1,-1 1 1,-6 26 0,7-36-11,1-2-29,-1 1-1,0-1 1,0 0 0,0 1 0,0-1 0,0 0-1,-1 0 1,0 0 0,1 0 0,-1 0 0,0 0 0,-3 3-1,4-5-12,0-1 0,0 1 0,0 0 0,0-1 0,1 1 0,-1-1 0,0 1 0,0-1 0,0 0 0,0 1 0,0-1 0,0 0 0,0 0 0,-1 0 0,1 0 0,0 0 0,0 0 0,0 0 0,0 0 0,0 0 0,0 0 0,0-1 0,0 1 0,0 0 0,0-1 0,0 1 0,0 0 0,0-1 0,0 0 0,1 1 0,-1-1 0,0 1 0,0-1 0,0 0 0,1 0 0,-1 1 0,0-1 0,0-1 0,-9-15 4,7 10 11,3-35 11,0 42-29,0-1-1,0 1 1,0 0 0,0-1 0,0 1-1,1-1 1,-1 1 0,0 0 0,0-1-1,0 1 1,0-1 0,0 1 0,1 0-1,-1-1 1,0 1 0,0-1 0,0 1-1,1 0 1,-1-1 0,6-5 8,0 0-1,0 1 1,1 0 0,7-6 0,-13 11-9,-1 0 0,1-1 0,-1 1-1,1 0 1,-1 0 0,1-1 0,0 1 0,-1 0 0,1 0 0,0 0 0,-1-1-1,1 1 1,-1 0 0,1 0 0,0 0 0,0 0 0,13 2 5,0 0 0,0 0 0,14 5 0,-12 0 2,68 49 5,-67-42-20,-10-8-11,12 10-47,-1 1-1,27 32 1,14 29-704,-9-2-2914,-28-42-5313,-51-79 6755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7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12192,'1'0'14,"17"-5"2186,-17 5-2110,-1 0-1,1-1 1,0 1-1,-1 0 1,1 0-1,-1-1 1,1 1-1,-1 0 1,1-1-1,-1 1 1,1-1-1,-1 1 1,1 0-1,-1-1 1,1 1-1,-1-1 1,1 1-1,-1-1 1,0 0-1,1 1 1,-1-1-1,0 1 1,0-1-1,1 0 0,-2-2 394,1 3-437,0-1-1,0 1 0,0 0 0,0-1 1,0 1-1,0 0 0,0-1 1,0 1-1,0 0 0,0-1 0,0 1 1,0-1-1,0 1 0,1 0 0,-1-1 1,0 1-1,0 0 0,0-1 0,0 1 1,1 0-1,-1 0 0,0-1 0,3-3-13,0 1 0,0-1 0,0 1 0,0 0 0,0 0 0,1 0 0,-1 0 0,1 1 0,0-1 0,-1 1 0,1 0 0,0 0 0,1 1-1,-1-1 1,8-1 0,0 0 51,0 1-1,1 0 0,24 1 0,-25 1-21,1 1 0,15 3 0,-17-3-36,-1 1 40,1 0 0,0 1 0,16 6 0,-16-5-41,0 2 76,43 34 32,-45-30-70,27 56 38,-30-51 8,7 82 37,-12-77-92,-14 76 23,8-78-16,-26 56 23,24-62-30,4-8-27,0 0-13,1-1 1,-1 1-1,0-1 0,0 0 0,0 0 0,-1 0 0,1 0 1,-1-1-1,0 0 0,1 1 0,-8 2 0,9-4 13,-1 0-17,0 0 0,1 0 1,-1 0-1,0 0 0,0-1 1,0 1-1,1-1 0,-1 1 1,0-1-1,0 0 0,0 0 1,0-1-1,0 1 0,0-1 1,1 1-1,-4-2 0,-5-3 25,-18-11 0,22 9-12,-23-35 18,29 41-38,1 1 1,0-1-1,-1 1 1,1-1 0,0 1-1,0-1 1,-1 1-1,1-1 1,0 1 0,0-1-1,0 1 1,0-1-1,0 0 1,0 1 0,0-1-1,0 1 1,0-2-1,0-5 1,0 0 0,1 1 0,0-1 0,0 0 0,0 0 0,1 0 0,0 1 0,1-1 0,-1 1 0,1 0 0,1-1 0,-1 1 0,1 1 0,0-1 0,0 0 0,1 1 0,-1 0 0,1 0 0,0 0 0,7-4 0,-10 8-3,-1 0 1,1 0-1,0 0 0,-1 0 0,1 0 0,0 0 1,0 1-1,0-1 0,0 1 0,2-1 1,-1 1-1,1 0 1,-1 0-1,0 1 1,0-1 0,0 1-1,0 0 1,0-1-1,3 3 1,2 1-1,0-1 1,-1 2-1,8 4 0,57 53-3,-66-56-3,15 13-124,-2 0-1,0 2 1,17 25-1,-34-44 96,50 75-1365,-20-29-1848,-16-25-5253,-37-53 6385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1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12728,'5'32'261,"-4"-31"-159,-1 0-1,0-1 1,0 1 0,0 0 0,0 0-1,1 0 1,-1-1 0,0 1 0,1 0-1,-1 0 1,0-1 0,1 1 0,-1 0-1,1-1 1,-1 1 0,1 0 0,0-1-1,-1 1 1,1-1 0,-1 1-1,1-1 1,0 1 0,0-1 0,-1 0-1,1 1 1,1 0 0,0-1-11,-1 1 0,1-1 0,-1 1 0,0 0 0,0 0 0,1 0 0,-1 0 0,0 0 0,0 0 0,1 1 0,9 13 401,-1 0 1,0 0 0,10 24-1,-14-27-417,-3-7-9,-1 0 0,0 1 0,0 0 1,2 10-1,7 36 171,-2 0 0,-2 1 0,0 65 0,-7-113-225,0-4-20,0 0 1,0 1 0,0-1 0,0 1 0,0-1 0,0 0 0,0 1 0,-1-1 0,1 0-1,0 1 1,-1-1 0,1 0 0,-1 0 0,0 0 0,1 1 0,-1-1 0,0 0 0,0 0 0,0 0-1,-1 1 1,18-4-1997,-12 1-489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13176,'0'0'6609,"3"4"-6307,29 51-56,-26-45-84,10 20 0,-9-13-113,19 41-12,-13-30-52,-1-1-133,15 48 1,-7 4-297,-18-67-250,-2-11 650,0 0-1,0 0 1,-1 1-1,1-1 1,0 0-1,0 1 1,-1-1-1,1 0 1,-1 0-1,1 0 0,-1 1 1,1-1-1,-1 0 1,0 0-1,1 0 1,-1 0-1,0 0 1,0 0-1,0 0 1,0 0-1,-2 1 0,-3-1-695,4-2 653,-1 1 0,0-1-1,1 0 1,-1 0-1,1 0 1,-4-1-1,-20-10-2343,4 4-5307,51 19 5816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12464,'0'0'3720,"1"7"-2954,7 33-75,4 35-131,7 74-138,-12-87-227,10 84 98,-17-142-258,8 35-408,-7-35 80,0 0 0,0-1 0,0 1 0,1-1 0,0 1 0,-1-1 0,1 0 0,1 1 0,2 2 1,-5-5 260,1 0 0,0-1 1,0 1-1,0 0 1,0-1-1,0 1 1,0-1-1,0 1 1,0-1-1,0 0 1,2 1-1,2 1-23,19 6-1818,11 6-7280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4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10488,'0'0'58,"0"1"0,0-1 1,0 1-1,0-1 0,0 0 1,0 1-1,0-1 0,0 1 1,0-1-1,0 1 0,0-1 1,0 0-1,1 1 0,-1-1 1,0 0-1,0 1 0,1-1 1,-1 1-1,0-1 0,0 0 1,1 0-1,-1 1 0,0-1 1,1 0-1,-1 1 0,0-1 1,1 0-1,-1 0 0,1 0 1,-1 0-1,0 1 0,1-1 1,-1 0-1,1 0 0,0 0 1,18-2 3598,-4 0-2279,1 2-1060,-9-1-244,0 1-1,0 0 1,0 0 0,0 1-1,0 0 1,12 3 0,35 13-40,-51-16-29,1 1 0,0-1 0,-1 0 0,1 1 0,-1 0 0,0 0 0,4 3 0,4 2 2,19 12 6,-19-10 29,38 46 28,-42-42 12,14 61 51,-20-72-114,-1-1 1,0 1-1,0-1 0,0 1 1,0-1-1,0 1 0,0 3 1,-15 72 221,9-62 12,-1-2-135,-2 0 0,-15 18 0,14-22 128,-1-2-119,0-1 0,0-1 0,-1 0 0,0 0 0,0-1 0,-1-1 0,-24 4 0,23-7 131,3 0-35,10 0-156,7 2-52,18 7 13,-12-4-23,31 13-1,51 19-14,-52-22-78,-28-10 76,36 11-214,-39-13 111,0-1-1,13 3 1,-24-5 105,0 0 0,0 0 0,1 0-1,-1 0 1,0 0 0,0 0 0,0 0 0,0 0 0,0 0 0,0 0 0,1 0 0,-1 0 0,0 0 0,0 0 0,0 0 0,0 0 0,0 0 0,0 0 0,1 0 0,-1 0 0,0 0 0,0 0 0,0 0-1,0 0 1,0 0 0,0-1 0,0 1 0,1 0 0,-1 0 0,0 0 0,0 0 0,0 0 0,0 0 0,0 0 0,0 0 0,0-1 0,0 1 0,0 0 0,0 0 0,0 0 0,0 0 0,0 0 0,0 0-1,0 0 1,0-1 0,0 1 0,0 0 0,0 0 0,0 0 0,0 0 0,0 0 0,0 0 0,0-1 0,0 1 0,0 0 0,0 0 0,0 0 0,0 0 0,0 0 0,0 0 0,0 0 0,0-1 0,0 1-1,0 0 1,-2-11-170,-1 1-1,0-1 0,-1 0 0,-6-13 1,9 22 150,-6-18-717,-31-100-193,26 83-1303,-11-34-6073,54 166 6248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5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12376,'0'0'3737,"6"6"-2939,1 1-678,-1 0 59,0-2 1,11 10-1,11 8 239,11 11-332,38 36-69,-63-55 38,55 65 59,-57-63 106,42 71 79,-45-70-126,23 81 81,-28-79-28,-1 0-131,-2 0-1,0 0 0,-3 25 1,2-40-75,-1 4 14,0-1 0,-3 15 0,3-20-20,0 0-1,0-1 0,0 1 0,0 0 0,0-1 0,0 1 0,-1-1 1,0 0-1,1 1 0,-1-1 0,0 0 0,0 0 0,-4 3 0,5-4 8,0 0-1,0-1 1,0 1 0,0 0-1,0-1 1,0 1-1,0-1 1,0 1-1,0-1 1,0 0-1,0 0 1,-3 1-1,4-1-7,-1-1 0,0 1 0,0 0-1,0 0 1,0-1 0,1 1-1,-1-1 1,0 1 0,0-1 0,1 1-1,-1-1 1,0 0 0,1 1-1,-1-1 1,0 0 0,1 1 0,-1-2-1,-2-2 41,1 0-1,-1 0 1,1 0-1,0 0 0,0 0 1,1-1-1,-1 1 0,1-1 1,-1-7-1,0-2 122,1-23 0,1 34-158,2-4 204,18-27 64,-15 29-184,4 2-62,1 0-1,10-2 0,-11 5-75,41 18-145,-39-11-522,6 11 212,18 24 0,-33-40 391,-1 0-1,0-1 0,1 1 0,-1 0 0,1-1 0,2 3 0,77 61-806,-55-45-1451,23 20-6400,-115-93 6582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11296,'0'0'5016,"7"-2"-4510,20-6-397,-15 6-69,44 6 23,-44-1 10,4 5-12,23 17 0,-30-16 107,1 4-73,-1 0 1,-1 1-1,0 0 1,12 29-1,-17-33-73,-2-6-2,1 0 0,-1 0 0,-1 0 0,1 0 0,-1-1-1,1 8 1,-1-2 29,0-1-1,0 1 0,-1 0 1,0-1-1,0 1 0,-1-1 1,-1 0-1,-3 12 0,5-19-24,0 1 1,-1-1-1,1 0 0,0 1 1,-1-1-1,1 0 0,-1 0 0,1 0 1,-1 0-1,1 0 0,-1 0 1,0 0-1,0 0 0,1-1 0,-1 1 1,0-1-1,0 1 0,0-1 1,0 0-1,0 1 0,1-1 0,-4-1 1,4 1-19,1 0 1,0 0 0,-1 0-1,1 0 1,-1 0 0,1 0-1,0 0 1,-1-1 0,1 1-1,0 0 1,-1 0 0,1 0-1,0-1 1,0 1 0,-1 0-1,1 0 1,0-1 0,0 1-1,-1 0 1,1 0 0,0-1-1,0 1 1,0 0 0,0-1-1,-1 1 1,1 0 0,0-1-1,0 1 1,0-1 0,0 1-1,0 0 1,0-1 0,0 1-1,0 0 1,0-1 0,0 1-1,0 0 1,0-1 0,0 1-1,0-1 1,0 1 0,1 0-1,-1-1 1,0 1 0,0 0-1,0-1 1,1 1 0,5-7 16,1 0-13,0 0 0,15-11 0,-16 14-14,-3 2-15,-1 0 1,0 1-1,1 0 0,-1-1 1,0 1-1,6-1 0,-7 1 23,7-2-108,0 1-1,-1-1 0,12-1 1,-17 4-60,1 0 0,-1 0 0,1-1 0,-1 1 0,0 1-1,1-1 1,-1 0 0,1 0 0,-1 1 0,1 0 0,-1-1 0,0 1 0,1 0 0,-1 0 0,0 0 0,0 1 0,4 1 0,-4 1 22,-2-4 85,0 0 0,0 0 0,0 0 0,0 1 0,0-1 0,0 0 0,0 0 0,0 0 0,0 0 0,0 0 0,0 0 0,1 0 0,-1 1 0,0-1 1,0 0-1,0 0 0,0 0 0,0 0 0,0 0 0,0 0 0,0 0 0,1 0 0,-1 0 0,0 0 0,0 0 0,0 1 0,0-1 0,0 0 0,0 0 0,1 0 1,-1 0-1,0 0 0,0 0 0,0 0 0,0 0 0,0 0 0,0 0 0,1 0 0,-1 0 0,0 0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12376,'4'0'218,"0"1"0,0-1 0,-1 1 0,1 0 0,0 0 0,0 0 0,-1 0 0,1 1 0,3 1 0,1 1 156,-5-3-232,-1 0-1,1 0 1,-1 1-1,0-1 1,1 1-1,-1-1 1,4 4-1,3 3 34,1-1-79,18 14 298,2 5-94,10 10-240,-1 5-60,-4 6 0,-21-29 1,-2-2 4,-1-1 0,15 31 0,-15-23 49,15 41 0,-26-64-52,-1-1-1,1 1 1,0 0-1,0 0 0,0 0 1,0 0-1,0 0 1,0 0-1,0 0 0,-1 0 1,1 0-1,0 0 0,0 0 1,0 0-1,0 0 1,0 0-1,0 0 0,-1 0 1,1 0-1,0 0 0,0 0 1,0 0-1,0 0 1,0 0-1,0 0 0,0 0 1,-1 1-1,1-1 1,0 0-1,0 0 0,0 0 1,0 0-1,0 0 0,0 0 1,0 0-1,0 0 1,0 0-1,-1 1 0,1-1 1,0 0-1,0 0 0,0 0 1,0 0-1,0 0 1,0 0-1,0 0 0,0 1 1,0-1-1,0 0 1,0 0-1,0 0 0,0 0 1,0 0-1,0 0 0,0 1 1,0-1-1,0 0 1,0 0-1,0 0 0,-7-7 144,5 5-95,1-1-1,0 1 0,-1-1 0,1 1 0,1-1 0,-1 0 0,0 0 0,1 1 0,-1-1 1,1 0-1,0-5 0,0 8-41,0 0-1,0 0 1,0 0 0,-1 0 0,1-1 0,0 1 0,0 0 0,0 0-1,0 0 1,1 0 0,-1 0 0,0-1 0,0 1 0,0 0-1,0 0 1,0 0 0,0 0 0,0 0 0,0 0 0,0-1-1,0 1 1,0 0 0,0 0 0,0 0 0,0 0 0,1 0 0,-1 0-1,0 0 1,0 0 0,0 0 0,0-1 0,0 1 0,1 0-1,2-1 40,0 0-1,0 0 1,0 0-1,0 0 1,0 0-1,0 0 1,4 1-1,-6 0-30,-1 0-1,1 0 1,-1 0-1,1 0 0,-1 0 1,0 0-1,1 0 0,-1 0 1,1 0-1,-1 0 1,1 0-1,-1 0 0,0 0 1,1 1-1,-1-1 0,1 0 1,43 28 337,-35-20-180,0 5-241,0 0-1,-1 1 1,0-1-1,11 30 1,-11-5-702,-7-34 541,0 0-1,0 0 0,0 0 0,-1 0 1,0 0-1,0 1 0,0-1 1,0 0-1,0 0 0,-1 0 0,0 0 1,-2 6-1,-1 5-10263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13536,'23'-12'826,"-9"5"707,19-13 1,-32 20-1473,-1-1 0,1 1 1,0-1-1,-1 1 0,1-1 0,-1 1 1,0-1-1,1 1 0,-1-1 1,1 1-1,-1-1 0,0 1 0,1-1 1,-1 0-1,0 1 0,0-1 1,1 0-1,-1 1 0,0-1 0,0 0 1,0 1-1,0-1 0,0-1 0,0 1-50,0 0-1,0 0 1,0 1-1,0-1 0,1 0 1,-1 0-1,0 0 1,0 0-1,1 0 0,-1 0 1,1 0-1,-1 0 1,1 1-1,0-2 0,2-1-21,-1 0 0,1 0-1,0 0 1,0 1 0,0-1-1,0 1 1,1 0-1,-1 0 1,1 0 0,-1 0-1,1 1 1,0 0 0,0-1-1,4 0 1,-2 1-10,-4 1 9,0-1 0,-1 1-1,1 0 1,0 0 0,0 0 0,-1 0-1,1 0 1,0 0 0,0 0 0,-1 1-1,1-1 1,2 1 0,21 7-116,7 5 102,-25-8 36,1 1-1,-1-1 0,0 1 1,0 0-1,0 1 0,-1-1 1,0 1-1,0 1 0,-1-1 1,6 10-1,1 13 47,-8-16 177,-2 11-73,0 34-1,-4-41 34,-20 75 70,16-75-108,2-9-99,-5 10 12,0 0-1,-2-1 1,-12 19-1,22-36-58,-9 12 47,0 0 0,-24 23-1,2-10-16,31-26-39,1 0 0,0 1-1,0-1 1,0 0 0,-1 0-1,1 0 1,0 0 0,0 0 0,0 0-1,-1 1 1,1-1 0,0 0 0,0 0-1,-1 0 1,1 0 0,0 0-1,0 0 1,-1 0 0,1 0 0,0 0-1,0 0 1,-1 0 0,1 0 0,0 0-1,-4-1-14,0-1 0,0 1-1,1 0 1,-1-1-1,1 0 1,-5-3-1,7 5-11,1-1-1,-1 1 0,1 0 0,0-1 0,-1 1 1,1 0-1,0-1 0,-1 1 0,1-1 1,0 1-1,0 0 0,-1-1 0,1 1 1,0-1-1,0 1 0,0-1 0,0 0 0,-5-17-361,-5-35 0,9 34-505,4-82-226,-3 99 1090,0 0 0,1 0 0,-1 0 0,0 0 0,1 0 0,-1 0 0,2-4 0,48-97-2225,-2 9-7585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6857 53 13536,'-27'-11'315,"0"2"0,-1 0 0,-52-7 0,32 11 495,-1 2 1,-95 8 0,-96 26 237,180-22-847,-207 33 510,-168 23-156,-499 12 125,265-70-82,148-6-150,298 6-157,-371 1 327,387-16-420,-167-1 117,-162 27 36,198-5-191,257-11-173,-94 5-2,2 12-4,71 2-153,58-12-666,-209 49-276,177-40-1768,-76 16-6969,354-80 7417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7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14704,'87'48'3350,"-83"-46"-3311,8 6-213,56 46-112,-54-41-106,16 20 133,33 49 0,-46-50 295,-13-21 164,-3-6-159,-1-1 0,0 1 0,0-1 0,0 0 0,-1 1 0,1-1 0,-3 8 0,3-12-18,-1 1-1,1-1 0,0 1 0,0-1 0,0 0 0,0 1 0,-1-1 0,1 0 0,0 1 0,0-1 0,-1 0 0,1 0 0,0 1 0,-1-1 0,1 0 1,0 0-1,0 1 0,-1-1 0,0 0 0,-8 5 176,0-1 0,0-1-1,-1 0 1,0 0 0,1-1 0,-21 2 0,-2-3 169,27-1-216,-27-3-8,101 19-825,-61-14 382,-1 0 0,1-1 0,12 1 0,-1-1 113,32 5-70,-32-5-335,71-12-137,-63 6-1254,27-2-5588,-126 17 5685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9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127 147 13448,'9'34'2211,"7"59"0,-10-35-1554,-1 48-151,-4-85-498,10 146 220,-11-163-149,0 0 0,1 0 1,-1-1-1,1 1 0,1 5 1,0-4-44,-2-6-26,1 1 0,0-1 0,-1 1 1,1-1-1,-1 1 0,1-1 1,0 1-1,-1-1 0,0 1 0,1-1 1,-1 0-1,1 0 0,2-5 0,8-11 91,19-30 23,-23 38-16,32-29 45,-39 38-148,0 0 1,1-1-1,-1 1 0,1 0 0,-1-1 1,0 1-1,1 0 0,-1 0 0,1-1 1,-1 1-1,1 0 0,-1 0 0,1 0 1,-1-1-1,1 1 0,-1 0 0,2 0 1,9-1 37,1 1 1,17 1-1,-28-1-39,0 0 0,-1 0 0,1 1-1,0-1 1,-1 0 0,1 0 0,0 0-1,-1 1 1,1-1 0,0 0 0,-1 1-1,1-1 1,-1 0 0,1 1 0,0 0-1,14 11 28,-1 1 1,12 16-1,-14-14 29,0 1 0,-1 0 0,12 26 0,-21-38-54,5 12 16,-4-7-19,5 13 17,4 23 1,-10-36-21,-1-1 1,0 1-1,0-1 0,-1 1 0,0 0 1,0-1-1,-3 13 0,2-16-19,0-1-1,-1 1 1,0-1-1,-2 5 1,4-8 9,0-1 0,0 0-1,0 0 1,-1 0 0,1 0 0,0 0 0,0 1 0,0-1-1,0 0 1,0 0 0,-1 0 0,1 0 0,0 0-1,0 0 1,0 0 0,-1 0 0,1 1 0,0-1 0,0 0-1,0 0 1,-1 0 0,1 0 0,0 0 0,0 0-1,0 0 1,-1 0 0,1 0 0,0 0 0,0-1-1,0 1 1,-1 0 0,1 0 0,0 0 0,0 0 0,0 0-1,-18-3-265,-32-10-1,32 6-43,1 1 1,0-2-1,-21-13 1,32 18 230,3 1-39,1 1 0,-1-1 0,1 0 0,-5-4 0,-84-87-738,73 71 372,-59-99-147,63 96 396,-46-105-19,51 104 392,-20-101 140,28 123-159,1 0 1,-1 1-1,1-1 0,0-6 0,15-103 694,-14 111-721,-1 0-1,0 1 1,1-1-1,0 0 1,-1 0-1,1 0 0,0 0 1,2-2-1,2-6 164,1 1-1,11-13 1,-9 14-155,1 0 1,12-9 0,-21 17-91,2-1 69,-1-1 1,1 1 0,-1 0-1,1 0 1,0 0 0,0 0-1,0 1 1,2-2-1,24-6 331,49-8 0,-54 15-158,98 11-8,-97-7-534,154 12-1570,-126-17 1698,-20 2-2149,30 0-6445,-145 0 6584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0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67 13360,'0'0'1537,"5"-5"-252,16-16-885,-19 19-275,-1 0 0,1 0-1,0 0 1,0 0 0,0 1-1,0-1 1,0 1 0,1 0-1,2-2 1,4-1 61,16-10 5,-24 14-170,0-1 1,0 1-1,-1-1 0,1 1 0,0 0 0,0-1 1,0 1-1,0 0 0,0 0 0,2 0 0,17-2 104,27 4 0,-32 1-277,7 5 50,31 17 1,-40-16 35,0-1 0,0 2 1,17 15-1,-21-17 52,-3-3 7,0 0-1,-1 0 1,1 1 0,-1 0-1,0 0 1,-1 0 0,1 0 0,5 14-1,-9-19 8,1 3 26,0 1-1,0-1 0,2 9 0,-3-11 20,-1 0 0,0 0 1,1 1-1,-1-1 0,0 0 1,0 1-1,0-1 0,0 0 0,-1 0 1,1 1-1,0-1 0,-2 2 1,0 1 36,-1-1 0,0 0 1,0 0-1,0 0 1,-1-1-1,0 1 0,1-1 1,-1 0-1,0 0 0,-5 3 1,4-3-29,-56 37 347,102-21-982,-34-15 567,33 33 1,-32-28 28,27 53 38,-30-47 102,6 74 65,-11-71-72,-20 66 46,14-69-132,-28 41 23,34-56-83,-1 1-1,1-1 1,0 1-1,-1-1 1,1 1 0,-1-1-1,1 0 1,0 1-1,-1-1 1,1 0 0,-1 1-1,1-1 1,-1 0-1,1 1 1,-1-1-1,1 0 1,-1 0 0,1 0-1,-1 0 1,0 1-1,-14 1 4,1 1-1,-1-2 0,-24 0 1,21-3-119,-12-5-257,1-1 0,0-2-1,-30-14 1,4-7-374,-12-8-2056,36 21-5429,72 42 6180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13360,'0'0'2665,"4"-2"-2187,72-20 145,-58 19-621,0 1 1,0 0-1,1 1 0,-1 1 0,30 4 0,-42-3 9,0 0 0,0 1 0,0-1 0,0 1 0,0 1 0,0-1 0,0 1 0,-1 0 0,1 1 0,-1-1 0,0 1 0,8 8 0,-6-5 27,0 1 0,0 0 0,-1 0 0,0 1-1,0 0 1,6 13 0,-9-14-28,0 0-1,-1 0 0,1 0 0,-2 0 0,2 13 1,-1-11 5,-1 5 80,-4 63 34,0-63-74,2-12-42,-2 10 17,-1-1-1,0 0 1,0-1-1,-2 1 1,-6 12-1,8-18 22,2-2-28,-1 1 0,1-1 0,-1 1 0,0-1 1,-1 0-1,1 0 0,-1 0 0,0-1 0,0 1 1,-5 3-1,4-4 43,0 0 0,0-1 0,-1 1 0,1-1 0,-1 0 0,0-1 0,0 1 0,1-1 0,-12 0 0,11-1 27,0-1-1,0-1 1,1 1 0,-1-1 0,0 0-1,-9-5 1,15 7-86,-1 0 0,1 0-1,0-1 1,0 1 0,-1 0-1,1 0 1,0 0 0,0-1 0,0 1-1,-1 0 1,1 0 0,0 0-1,0-1 1,0 1 0,0 0 0,0 0-1,-1-1 1,1 1 0,0 0 0,0 0-1,0-1 1,0 1 0,-2-10 57,-1-1 0,1-11 0,1 22-64,1-1 1,0 0-1,0 1 1,0-1-1,0 1 1,0-1-1,0 1 1,1-1-1,-1 1 1,0-1-1,0 1 1,0-1-1,0 1 1,1 0-1,-1-2 1,5-6 3,1 0 1,-1 0 0,9-8-1,-5 10 16,0 3-14,0 1 0,0 0-1,15-2 1,-12 5-11,5 4-45,-1 1-1,0 0 1,0 2 0,28 16 0,-2 8-469,-7-6 83,-8-5-2525,2 0-5579,-67-50 6446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15328,'30'56'1303,"-9"45"9,7 49-1312,19 42-800,13 51 1016,45 191-12711,-210-868 12495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80 15600,'-58'-34'244,"42"27"977,-86-23 371,78 26-986,-109-1-43,108 6-1388,-81 8-214,74-7-1253,-31 3-6076,148-11 6290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15152,'9'-2'290,"0"1"0,-1 1 0,1-1 0,0 1-1,16 2 1,5 0 276,-18-2-564,20-4 0,-20 3-149,1-2-678,64-25-234,-53 19-978,23-7-5012,-110 38 5305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4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17303,'0'0'0,"49"0"1424,-5 3 0,14 1-1424,19-19-904,16-10 904,78-16-13847,-342 82 13847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7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17567,'0'0'0,"7"0"0,2 0 0,-4 0 872,-2 0-872,0 3 880,-3 1-880,4-1-1480,1-1 1552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8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16408,'0'0'1839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59 2872,'-57'27'219,"48"-24"1040,7-3-750,7-6-255,-4 5-83,68-57 4377,-46 37-2875,-23 20-1651,0 1-1,0 0 1,0 0-1,0 0 1,0 0-1,0 0 1,0 0 0,0 0-1,1 0 1,-1-1-1,0 1 1,0 0 0,0 0-1,0 0 1,0 0-1,0 0 1,0 0-1,0 0 1,1 0 0,-1 0-1,0 0 1,0 0-1,0 0 1,0 0-1,0 0 1,0 0 0,1 0-1,-1 0 1,0 0-1,0 0 1,0 0 0,0 0-1,0 0 1,0 0-1,1 0 1,-1 0-1,0 0 1,0 0 0,0 0-1,0 0 1,0 0-1,1 0 1,0 1 63,0-1 1,0 1-1,1-1 0,-1 1 1,0 0-1,0-1 0,0 1 0,0 0 1,1 0-1,0 1 0,0 1 50,0 0 0,0 0-1,-1 0 1,1 0 0,-1 0 0,0 0-1,1 5 1,23 99 874,-21-78-474,14 164 197,-15-149-304,6 198 146,-6-190-294,10 230 71,-10-233-278,8 177-131,-10-205-137,-1-21 169,0 0-1,0 0 1,0 0-1,0 0 1,0 0-1,0 0 1,0 0 0,0 0-1,0 0 1,0 0-1,-1 0 1,1 0-1,0 0 1,0 0-1,0 0 1,0 0 0,0 0-1,0 0 1,0 0-1,0 0 1,0 0-1,0 0 1,0 0-1,0 0 1,0 0 0,0 0-1,0 0 1,0 0-1,0 0 1,0 0-1,0 0 1,0 0-1,-1 0 1,1 0-1,0 0 1,0 0 0,0 0-1,0 0 1,0 0-1,0 0 1,0 0-1,0 0 1,0 0-1,0 0 1,0 0 0,0 0-1,0 1 1,0-1-1,0 0 1,0 0-1,0 0 1,0 0-1,0 0 1,0 0 0,0 0-1,0 0 1,-3-5-280,-1-6-257,1 0 0,0-1 0,-3-21 0,1-25-1628,1 11-5795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7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13266 268 10672,'0'0'8281,"-10"5"-8023,-28 14-160,22-12 128,-61 19 77,53-18-132,-39 8 0,41-11-121,1 0 185,-95 12 91,91-14-126,-109 4 44,106-6-222,-108-1 20,108-1 18,-118-2 32,112 2 8,-177-3 39,167 4-44,-164 12 43,168-9-36,-160 13 59,159-13 12,-168 14 62,168-14-102,-162 4 41,163-6-108,-164 5 38,164-4 16,-158 4 35,160-4-102,-149 14 23,150-13-16,-157 15 23,155-15-30,-156 7 15,155-9-46,-161-7 16,160 3 2,-165-18 18,165 15-12,-160-19 40,162 21 62,-154-18 44,155 19-146,-149-10 22,149 11-6,-151-12 27,151 12-34,-158-6 19,157 7-52,-147-1 16,149 2 2,-56 0 0,-17 0-30,-94 2-1,167-1 4,-135-1 10,138 0 10,-139 0 17,138 0-4,-141 0 14,142 0-38,-128 0 16,129 0 2,-133 4 12,132-4-32,-140-1 11,139 0 2,-51-2 1,-20-1-26,-89-13 1,158 13 4,-155-20 5,154 18-10,-148-31 12,149 29 8,-151-33 18,151 32-4,-146-35 16,147 36-38,-142-32 12,141 33 8,-153-23 12,152 24-32,-155-19 11,155 20 2,-59-7 1,-18-1-26,-105-6 1,180 16 4,-156-7 10,157 9 10,-158-3 17,159 4-4,-155 1 14,155 1-38,-148 8 16,148-8 2,-157 8 12,156-9-32,-159 8 6,158-8-18,-155-1 8,157 0-8,-160 1 10,160 0 4,-141 3 11,144-2-20,-135 10 17,136-9 36,-149 7 18,147-9-62,-137 5 16,140-5 4,-136-1 16,135 0-38,-144 4 7,144-3-14,-129 9 9,133-7 6,-42 2 4,-7 1-24,-50 11-113,116-15 48,-99 13-245,90-13-372,-75-7-263,68 3-2467,-31-1-8272,139 7 8790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9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13900 448 15152,'-6'-3'1333,"-1"-1"-1209,2 2 115,0-1-1,0 0 1,0 1 0,0 0-1,0 1 1,-1-1-1,-7 0 1,-4 0 124,0-1-1,0 0 1,0-2-1,-24-8 1,5 1-279,-156-42 503,132 41-628,-77-9 1,-89-4-154,65 0 176,99 15 20,13 5-1,-84 1-1,86 5 24,-63-9 1,89 7 143,-55-4 4,-294-19 161,-37 32 166,155 8-193,166-10-127,-31 0-118,83-5-55,-146 0 72,122-3-15,-64-11 0,62 3-38,29 6 30,-192-27 26,175 25-28,-191-18 22,190 22-22,-197-1 22,198 5-22,-197 14 31,234-14-73,-271 13 202,-34-22-121,300 7-89,-122-10 49,88 4 15,-40-6-15,-19-4-32,64 10 28,-176-31 45,176 31 62,-180-18 38,180 22-180,-179 1 13,179 3 20,-180 13 21,180-10-14,-179 23 21,180-23-26,-179 11 25,179-13-20,-183 0 22,181-2-22,-193-10 22,191 8-22,-187-8 22,189 9-22,-188 11 22,186-7-22,-194 17 22,193-15-22,-191 23 22,191-23-22,-227 28 15,-151 9 0,46-4 128,126 3-80,-163 11 124,-1-45-92,380-8-141,-340-23 78,313 17-58,-74 0-1,-65 11-2,14 0 17,-125-8 128,194 1-154,-394 33 215,487-27-208,-60 5 3,-29 3-20,-130 5-62,202-15-230,-173-7-197,214 6 368,0-1-1,0 1 0,0-1 1,0 0-1,-9-2 0,-69-26-583,60 18 571,-27-18 0,40 23-977,0 0 0,-15-5 0,-69-31-10383,219 98 8647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1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12788 334 13176,'-20'-23'224,"14"19"896,5 4-1033,-5-2 171,0 0 0,0 1 0,0-1 0,0 1 0,-1 1 0,1-1 0,-7 1 0,-77-1 614,21 1-232,8 1-576,-65 6-62,100-6 6,-110 6 42,107-7 130,-129 2 64,122-2-104,-172-2 64,165 2-24,-159-4 79,162 4-44,-160 1 73,161 0-160,-144 5 45,147-5-100,-153 3 39,151-5 10,-162-9 47,160 7-74,-157-18 35,158 17-70,-162-19 18,162 19-52,-151-10 24,152 13 36,-150-1 37,149 3-28,-161 2 34,161-2-74,-154-1 21,155-1-50,-157-13 16,155 10 4,-164-18 14,163 18-40,-168-12 11,167 13 2,-171-4 25,172 5 28,-155-11 22,157 10-86,-155-21 12,154 18-14,-183-35 11,100 12-3,8 1 11,51 17 74,-104-4 0,-62 16 127,157 5-89,-75 14 0,16 0-61,103-16-28,-117 16 20,113-16-60,-165 7 34,157-10 72,-168-1 60,168-1-42,-172-7 49,-36 0 56,140 16 148,86-5-385,-8 0-1,-170 14 21,158-13 52,-172 16 24,172-17-84,-169 7 14,169-8 2,-169-2 22,168-1-16,-179-4 33,178 4 14,-167-4 27,170 4-100,-164 1 24,164 0 36,-170 3 24,169-2-84,-174 9 16,173-8 4,-182 12 16,181-11-38,-64 3 0,-22 1-16,-101-2-2,192-5 6,-159-2 8,160 1-10,-150-3 6,152 4 10,-57 0 3,-21 1-18,2 3-2,0 3-4,-97 8-5,172-12-14,-152 9-50,152-10-184,-148 6-160,146-7-162,-180 1-255,153-1-2511,-65-1-7900,309-1 8466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13088,'0'0'6599,"3"7"-6052,15 28-438,22 55-277,-25-54-250,15 54 0,-20-40-50,-8-41 525,3 17-849,0 0 1,12 32-1,-17-58 758,1 0 0,-1 1 0,0-1 0,0 0 1,1 0-1,-1 1 0,0-1 0,0 0 0,1 0 0,-1 0 1,0 1-1,1-1 0,-1 0 0,0 0 0,1 0 0,-1 0 0,0 0 1,1 0-1,-1 0 0,1 1 0,-1-1 0,0 0 0,1 0 0,-1 0 1,0-1-1,1 1 0,-1 0 0,1 0 0,-1 0 0,0 0 1,1 0-1,-1 0 0,0 0 0,1-1 0,-1 1 0,0 0 0,0 0 1,1 0-1,-1-1 0,1 1-39,0-1 42,1 0 1,-1-1-1,1 1 0,-1 0 1,0-1-1,0 1 0,1-1 0,-1 1 1,0-1-1,1-3 0,10-23-1091,-9 20 196,13-30-7654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20 10400,'-13'3'632,"12"-2"-458,-1 0-1,1-1 1,-1 1 0,0-1-1,1 0 1,-1 0-1,0 1 1,0-1 0,1 0-1,-1 0 1,0 0 0,1-1-1,-1 1 1,0 0-1,1-1 1,-4 0 0,-50-21 1092,46 20-971,-44 5 124,43-1-118,0 3-158,-1 0 1,-10 9-1,14-8 177,4 0-232,1 0 0,-1 0 0,1 0 0,-3 9 0,6-6 194,1 0-185,2-1 0,-1 0 1,8 13-1,-4-12 138,7 4-62,17 10 0,-20-17 127,0-3-189,0 0 0,1-1 0,11 2 0,-17-4-69,0 1 0,1-1 0,-1-1 0,1 1 0,-1-1 0,0 0 0,1 0 0,-1-1 0,8-3 0,-11 4-23,0-1-1,0 0 1,0 0-1,0 0 1,0 0 0,5-5-1,-7 6-8,1-1-1,-1 1 0,0-1 1,0 1-1,0-1 1,0 0-1,0 1 1,0-1-1,0 0 1,-1 0-1,1 1 1,-1-1-1,1 0 1,-1 0-1,1-3 1,-3-1-4,-9-9-174,0 0 0,-13-13-1,19 22 119,4 5-28,0-1 1,-1 1-1,1-1 0,-1 1 1,1-1-1,-1 1 0,1 0 0,-3-1 1,-43-33-3028,31 22-7695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273 262 10488,'-28'-57'3321,"27"55"-3240,0 1 1,0-1-1,0 1 1,0 0 0,0-1-1,0 1 1,-1 0-1,1 0 1,0 0-1,-1 0 1,1 0-1,-1 0 1,1 0-1,-1 0 1,0 1-1,1-1 1,-1 1-1,-3-1 1,-1 0 3,0 0 0,0 0 0,-9 1 0,10 0-61,2 0 56,0 0 0,0 0 0,0 1-1,-1-1 1,1 0 0,0 1 0,0 0 0,-3 1 0,-6 2 28,0-2-42,6-1 20,1 1 1,-1-1-1,1 1 1,-8 3-1,3 0 97,0 0 0,-16 10 1,21-12-115,0 1 0,0 0 0,1 0 0,-1 0 1,1 1-1,0-1 0,-4 7 0,6-5 166,2-3-221,1 0 1,-1-1 0,1 1-1,-1-1 1,1 1 0,0-1-1,0 1 1,0-1 0,0 1-1,0-1 1,1 0 0,-1 0-1,1 0 1,-1 0 0,1 0-1,0 0 1,0 0 0,0 0-1,0-1 1,0 1 0,0-1-1,5 3 1,10 6-6,1-2 1,-1 0-1,37 10 1,59 9 21,-108-26-31,6 1-17,0 0 0,22 0 0,-30-2 9,1 0 0,0-1 0,-1 1 0,1-1 0,-1 1 0,1-1 0,-1 0 0,1-1 1,-1 1-1,1 0 0,-1-1 0,4-2 0,-6 3-11,-1 0 1,1 0-1,0-1 1,0 1-1,-1 0 1,1 0-1,-1-1 1,1 1-1,-1 0 1,0-1-1,1 1 1,-1 0-1,0-1 1,0 1-1,0 0 1,0-1-1,0 1 1,0 0-1,0-1 1,-1 1-1,0-3 1,1 3-14,-3-7-253,-36-56-209,5 10-1164,22 34 1574,5 6-89,-24-88-1859,2 6-7088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34 11296,'-8'-1'452,"0"0"-1,0 0 1,0-1 0,0 0 0,0 0 0,0-1 0,1 0 0,-11-5 0,16 7-426,-3-1 169,0 0 1,0 1-1,-1-1 1,1 1-1,0 0 1,-1 1-1,1 0 1,-8 0 0,5 0-27,-1 1 0,0 0 0,-15 4 0,17-1 37,-23 24 102,30-28-293,-1 0-1,1 0 0,0 1 1,0-1-1,-1 0 0,1 1 0,0-1 1,0 0-1,0 1 0,-1-1 1,1 0-1,0 1 0,0-1 0,0 1 1,0-1-1,0 0 0,0 1 1,0-1-1,0 1 0,0-1 0,0 12 124,0 0 0,3 21 0,1-21 128,5 4-76,20 27 0,-19-32 112,46 29 119,-44-36-146,-1-2-156,-1-1 1,23 0-1,-24-4 1,-4 0-93,-1-1 0,1 0 0,0-1 0,-1 1 0,5-7 0,-5 2 59,-3 2-73,0 0 0,0 0 0,0-1-1,-1 1 1,0-1 0,-1 1-1,-1-8 1,-14-55-55,16 67 42,-2-2 140,0-6-3480,-2-3-6631,9 33 7515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8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1 201 10136,'15'-30'1123,"-9"16"-221,6-22 622,-6 19-923,-5 15-432,-1-1-1,1 1 1,0 0 0,0-1-1,0 1 1,0 0-1,1 0 1,-1 0 0,1 0-1,1-3 1,-1 4-114,-1-1 1,0 1-1,1-1 1,-1 1-1,1 0 1,-1 0-1,1 0 1,0 0-1,0 0 0,-1 0 1,1 0-1,0 0 1,0 1-1,0-1 1,0 1-1,0 0 1,0-1-1,0 1 1,0 0-1,0 0 1,0 0-1,0 0 1,0 1-1,3 0 0,2 2-19,0 0 0,0 1-1,0 0 1,-1 1-1,0-1 1,1 1-1,-2 0 1,1 1-1,-1-1 1,0 1-1,0 0 1,0 1-1,-1-1 1,0 1 0,0 0-1,-1 0 1,0 0-1,0 0 1,-1 1-1,0-1 1,0 1-1,1 9 1,-1 31 249,-2-46-256,0 1 0,-1 0 0,1-1 0,-1 1 0,1-1 0,-1 1 0,0-1 0,0 1 0,0-1 0,0 1 0,-1-1 0,1 0 0,-1 1 0,-2 2 0,2-2 4,-1 0 23,1-1-1,-1 1 1,0 0-1,0-1 0,0 1 1,0-1-1,-1 0 1,1 0-1,0 0 1,-1-1-1,1 1 1,-1-1-1,0 0 1,1 0-1,-1 0 1,0 0-1,-5 0 1,7-1-49,0 0 1,0 0-1,0-1 1,0 1-1,0 0 1,1-1-1,-1 1 1,0-1 0,0 0-1,-2-1 1,4 2-7,-1 0 0,1 0 0,-1 0 0,1-1 0,0 1 0,-1 0-1,1-1 1,0 1 0,-1 0 0,1 0 0,0-1 0,-1 1 0,1-1 0,0 1 0,0 0 0,-1-1 0,1 1 0,0-1 0,0 1 0,0 0 0,0-1 0,0 1 0,-1-1 0,1 1 0,0-1 0,0 1 0,0-1 0,0 1 0,0-1 0,0 1 0,1 0 0,-1-1 0,0 1 0,0-1 0,0 1 0,0-1 0,0 1 0,1 0 0,-1-1 0,0 1 0,0-1 0,1 1 0,-1 0 0,0-1 0,1 1 0,-1-1 0,1 1 1,0-1-1,0 0 1,0 1 0,0-1 0,0 0-1,0 1 1,0-1 0,0 1 0,0 0-1,1-1 1,-1 1 0,0 0-1,0 0 1,0-1 0,0 1 0,1 0-1,-1 0 1,2 1 0,22 3 25,-5 3 2,32 15-1,-14-6 35,-38-17-60,0 0-1,0 1 1,0-1-1,0 0 1,0 0 0,0 1-1,-1-1 1,1 0-1,0 0 1,0 1-1,0-1 1,-1-1 0,1 2-2,-3-4-48,0-1 1,1 1-1,-7-6 1,-6-11-202,-20-60-1618,29 64 1819,1 4-79,0 1 0,1-1-1,-3-23 1,0 0-1857,-12-49-8663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24 11744,'1'0'372,"1"-1"0,0 1 1,0-1-1,0 1 0,-1-1 1,1 0-1,0 0 0,2-1 0,15-6 2509,-18 7-2865,-1 1 0,1 0 0,0 0 0,0-1 0,-1 1 0,1-1 0,0 1 0,-1 0 0,1-1-1,0 1 1,-1-1 0,2-1 0,-2 2 1,0 0 1,1 0-1,-1 0 0,0 0 0,0-1 0,1 1 1,-1 0-1,0 0 0,0 0 0,1 0 1,-1 0-1,0 0 0,1 0 0,-1 0 1,0 0-1,1 0 0,-1 0 0,0 0 0,0 0 1,1 0-1,-1 0 0,0 0 0,1 0 1,-1 0-1,0 0 0,0 0 0,1 1 1,-1-1-1,8 5-2,-7-5 7,3 3-4,-1 0-1,1 0 0,-1 0 0,0 1 0,0-1 1,0 1-1,0-1 0,-1 1 0,0 0 1,3 4-1,1 6 35,7 23 1,-12-32-50,3 12 12,-1 0 1,-1 1-1,0-1 1,-1 1 0,-3 26-1,2-9-4,-1-32 3,1 1 0,0-1 0,-1 0 0,0 0 0,0 1 1,0-1-1,0 0 0,0 0 0,-1 0 0,1 0 0,-1-1 0,0 1 0,0 0 1,-2 2-1,3-4 0,0 0 1,-1 0-1,1-1 1,0 1-1,0-1 1,-1 1-1,1-1 1,0 1-1,-1-1 1,1 0 0,0 1-1,-1-1 1,1 0-1,-1 0 1,1 0-1,0 0 1,-1 0-1,1-1 1,-1 1-1,1 0 1,0-1-1,-2 0 1,0 0 16,1 0 0,-1 0 0,1 0 0,-1 0 0,1-1 0,-1 1 0,1-1 0,0 0-1,0 0 1,-3-2 0,-3-6 20,-1-1 1,2 0-1,-1 0 0,1 0 0,1-1 0,0 0 0,1 0 0,-5-16 0,8 20-48,-7-37 18,8 40-20,0 1 0,1 0 1,0 0-1,0 0 1,0-1-1,1 1 1,-1 0-1,3-6 0,-3 9-1,0 0-1,0 1 0,1-1 0,-1 0 0,0 1 0,1-1 0,-1 1 1,0-1-1,1 1 0,-1-1 0,1 0 0,-1 1 0,1 0 0,-1-1 1,1 1-1,-1-1 0,1 1 0,-1 0 0,1-1 0,0 1 0,-1 0 1,1-1-1,-1 1 0,1 0 0,0 0 0,-1 0 0,1 0 0,0 0 1,-1 0-1,1 0 0,0 0 0,-1 0 0,1 0 0,0 0 0,-1 0 1,1 0-1,0 0 0,-1 0 0,1 1 0,0-1 0,3 2-8,-1-1 0,0 1 0,0 0-1,-1 0 1,1 0 0,4 4-1,127 121-731,-93-89 656,-25-22-67,66 66-172,-6-8-3088,-44-43-5027,-75-73 6357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1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 11296,'0'0'6159,"4"1"-6139,13 1 54,28 0-1,-41-2 7,1 0-1,0-1 1,0 1 0,-1-1 0,1 0 0,0 0-1,-1-1 1,1 0 0,-1 1 0,1-2 0,4-2-1,-8 5-67,-1-1 0,1 1 0,0-1 0,0 1 0,-1 0 0,1-1 0,0 1 0,0 0 0,0-1 0,-1 1 0,1 0 0,0 0 0,0 0 0,0 0 0,0 0 0,0 0 0,-1 0 0,1 0 0,0 0 0,0 1 0,0-1 0,-1 0 0,1 0 0,0 1 0,0-1 0,0 0 0,-1 1 0,1-1 0,0 1 0,-1-1 0,1 1 0,0-1 0,-1 1 0,1 0 0,-1-1 0,1 1 0,-1 0 0,1-1 0,-1 1 0,1 1 0,2 3 16,-1 0 0,0 0 0,0-1 0,3 11 0,-1 2 26,-1-1 0,-1 1 0,-1 0 0,-1 31 1,0-47-50,-2 126 343,2-113-332,0-8 9,0-1 0,0 0 0,-1 0 0,-1 9 1,-4 13 336,-9 30 1,15-57-330,0 1-1,0-1 1,-1 1-1,1-1 1,0 0-1,0 1 1,0-1-1,-1 1 1,1-1 0,0 0-1,0 1 1,-1-1-1,1 0 1,0 1-1,-1-1 1,1 0-1,-1 1 1,1-1-24,0-1 0,0 1 0,-1 0 0,1 0 0,0 0 0,0 0 0,0 0 0,0 0 0,0 0 0,0-1 0,0 1 0,0 0-1,0 0 1,0 0 0,0 0 0,-1 0 0,1-1 0,0 1 0,0 0 0,0 0 0,0 0 0,0 0 0,0 0 0,0-1 0,0 1 0,0 0 0,0 0 0,0 0 0,1 0 0,-1-1 0,0 1 0,0 0 0,0 0 0,0 0 0,0 0 0,0 0 0,0 0 0,0-1 0,0 1 0,0 0 0,1 0-1,-1 0 1,0 0 0,0 0 0,1-2 2,-1 1 0,1 0 0,-1-1-1,1 1 1,0 0 0,0 0 0,0 0-1,0 0 1,0-1 0,0 1 0,0 0-1,0 1 1,0-1 0,2-1 0,-2 1-10,0 1 0,0-1 0,0 1 0,0 0 0,0-1 0,0 1 0,1 0 0,-1 0 0,2-1 0,2 2-2,0 0-1,0 0 1,0 0-1,0 1 1,5 1-1,-6-1-38,-1-1-3,-1-1 0,0 1 0,1 0 0,-1 0 0,0 0 0,0 1 0,0-1 0,0 0 0,3 3 0,3 2-20,27 21-289,11 15-266,-22-21 245,-24-20 353,0-1 0,0 0 0,1 0 0,-1 1 0,0-1-1,0 0 1,0 0 0,1 1 0,-1-1 0,0 0 0,1 0 0,-1 0 0,0 0 0,0 1-1,1-1 1,-1 0 0,0 0 0,1 0 0,-1 0 0,0 0 0,1 0 0,-1 0 0,0 0 0,1 0-1,-1 0 1,0 0 0,1 0 0,-1 0 0,0 0 0,1 0 0,0-1-19,-1 1 0,1-1 0,-1 1 0,0-1 0,1 1 0,-1-1 0,0 0 0,1 1 0,-1-1 1,0 1-1,0-1 0,0 0 0,1 1 0,-1-2 0,1-17-489,-1 19 534,1-7-2633,0-7-5739,-3 32 6310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9 198 11032,'-1'2'-282,"-6"21"1483,6-18 390,5-11-820,1-4 218,1 1 1,9-13-1,29-26-646,-40 44-225,5-6-92,-5 6 26,0-1 0,1 1 1,6-5-1,41-34 158,-49 41-204,0-1 0,0 1-1,0 0 1,0 0 0,1 0-1,4-2 1,3-1 1,18-11-8,-18 11-31,7 1-34,20-2 1,-27 7-420,8 6 95,23 13 1,-32-13-617,26 32-248,-31-30 1029,-1 5-392,-2 1 0,2 21 0,-4-35 536,8 59-8252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2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6728,'0'0'8400,"5"-3"-8207,-5 3-198,10-8 134,0 0 0,11-12 1,1-6 262,-11 15-105,0 1 0,1-1 0,20-12 1,-31 22-248,0 1 0,0 0-1,0-1 1,0 1 0,0-1 0,0 1 0,0 0 0,0 0 0,0 0-1,0-1 1,0 1 0,0 0 0,0 0 0,0 1 0,0-1 0,1 0 0,2 1 55,13-1 34,-11 3 131,4 4-80,14 13 0,-18-12 60,6 15-100,-1 0 0,11 32 0,-10-9-32,3 46 39,-15-70-140,-1-19-8,1-1 1,-1 1 0,0-1-1,0 0 1,0 1 0,0-1-1,0 0 1,0 1 0,-1-1-1,1 0 1,-1 0 0,1 0-1,-1 0 1,0 0-1,0-1 1,0 1 0,0-1-1,-4 3 1,2 0-43,0-1 36,4-3 7,-1 0 0,1 0 0,0 0 0,0 0 0,0 0 0,0 0 0,0 0 0,0 0 0,0 0 0,0 0 0,0 0 0,0 0 0,0 0-1,-1 0 1,1 0 0,0 0 0,0 0 0,0 0 0,0 0 0,0 0 0,0 0 0,0 0 0,0 0 0,0-1 0,0 1 0,0 0 0,0 0 0,0 0 0,0 0 0,0 0 0,0 0 0,0 0 0,0 0 0,0 0 0,0 0 0,0 0 0,0 0 0,0-1 0,0 1 0,0 0-1,0 0 1,0 0 0,0 0 0,0 0 0,0 0 0,0 0 0,0 0 0,0 0 0,0 0 0,0-1 0,7 0 67,-1 1-38,1 0 1,-1 0 0,0 0-1,1 0 1,-1 1-1,11 3 1,33 12-28,-43-14-21,40 17-424,-15-5-514,104 38-2256,-77-30-7213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4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12728,'11'11'268,"-11"-11"-199,0 0 1,0 0 0,1 1 0,-1-1-1,0 0 1,0 0 0,0 0 0,0 1 0,0-1-1,1 0 1,-1 0 0,0 1 0,0-1-1,0 0 1,0 0 0,0 1 0,0-1-1,0 0 1,0 1 0,0-1 0,0 0-1,0 0 1,0 1 0,0-1 0,0 0 0,0 0-1,-1 1 1,1-1 0,0 0 0,0 0-1,0 1 1,0-1 0,0 0 0,-1 0-1,1 0 1,0 1 0,0-1 0,0 0-1,-1 0 1,-2 6 1159,1 2-547,0-3-502,0 1-1,1-1 1,0 0 0,0 1 0,0-1 0,1 1 0,0-1 0,0 1 0,1 10-1,9 48 63,3 4-63,0-9-6,-3-4-41,3 15-106,11 55-520,-14-64-126,-10-58 468,1 0 0,-1 0 0,1 0 0,0 0 0,0 0 0,0 0 0,1 0 0,1 3 0,0 0 49,-2-6 92,-1 0 1,0 1-1,1-1 0,-1 0 0,1 0 1,-1 1-1,0-1 0,1 0 1,-1 0-1,1 0 0,-1 0 0,1 0 1,-1 0-1,1 0 0,-1 0 0,1 0 1,-1 0-1,0 0 0,1 0 0,-1 0 1,1 0-1,-1 0 0,1 0 1,-1-1-1,1 1 0,-1 0 0,0 0 1,1-1-1,0 1-5,15-10-2091,9-2-8273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5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87 13624,'-73'0'3139,"66"-2"-2277,-44-37 282,39 29-771,0 1 0,-15-9 0,17 12-314,10 6-54,-1 0 1,1-1-1,-1 1 0,1 0 0,0-1 0,-1 1 0,1 0 0,-1 0 0,1 0 0,-1 0 0,1-1 0,-1 1 0,1 0 0,-1 0 0,1 0 0,-1 0 1,1 0-1,-1 0 0,0 0 0,-2 1 5,-1-1 0,1 1 0,-1-1 0,1 1 0,-1 0 1,1 1-1,0-1 0,0 0 0,0 1 0,-1 0 0,2 0 0,-1 0 0,0 0 1,0 0-1,-2 3 0,1-1-4,1 0 1,0 0-1,0 0 0,0 0 1,1 0-1,0 1 1,-1-1-1,1 1 0,1 0 1,-1 0-1,-1 7 0,1 6 22,0 1-1,1-1 0,1 1 1,1-1-1,0 1 1,6 28-1,32 98 185,-32-124-18,0-1-1,19 32 0,-20-39-123,3 2 318,41 42 154,-49-56-523,-1-1 0,1 1 0,-1-1 0,0 1 0,1-1 0,-1 1 0,1-1 0,-1 0 0,1 1 0,-1-1 1,1 0-1,-1 1 0,1-1 0,0 0 0,-1 0 0,1 0 0,-1 0 0,2 1 0,5-1 63,0 1 0,-1-1 0,1 0 0,0-1 0,13-2 0,-20 3-66,1 0 1,0 0 0,-1 0-1,1-1 1,0 1 0,-1 0-1,1-1 1,0 1 0,-1 0-1,1-1 1,-1 1 0,1-1-1,-1 1 1,1-1 0,0 0-1,6-7 38,0 0 0,0-1-1,-1 0 1,0 0-1,0-1 1,6-14 0,24-69 17,-30 75-22,-3 11-43,-1-1 0,0 0-1,0 0 1,-1 0 0,0 0-1,-1-1 1,1 1 0,-2-10-1,0-13-96,0-26-91,1 56 155,0 1 1,0-1 0,0 0 0,0 1 0,0-1 0,0 1 0,0-1 0,0 0-1,-1 1 1,1-1 0,0 1 0,0-1 0,-1 1 0,1-1 0,-3-3-95,1 0 1,-1 0-1,1 1 1,-1-1 0,0 1-1,-1 0 1,1 0-1,-6-4 1,2 3-793,1 0-1,-1 1 1,0 0 0,0 0-1,-11-3 1,7 3-8048,25 7 6733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6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0 13720,'0'0'4031,"-6"2"-3231,-1-2-680,4 1-45,-1-1 1,1 1-1,0 0 1,-1-1-1,1 2 1,-4 0-1,-3 2 35,0 0-1,1 1 0,-1 0 0,-14 11 0,20-13-105,0 0-1,1 0 1,-1 0-1,1 1 0,0-1 1,0 1-1,0 0 1,1 0-1,-1 0 1,1 0-1,0 0 0,0 0 1,1 1-1,-3 7 1,3-2 22,0 1 1,0-1-1,1 1 1,0-1-1,1 1 1,0-1-1,1 1 1,0-1-1,0 0 0,1 0 1,1 0-1,0 0 1,0 0-1,1-1 1,0 1-1,0-1 1,1-1-1,1 1 1,-1-1-1,10 9 1,-8-9 4,0-1 0,0 1-1,1-2 1,0 1 0,0-1 0,20 9 0,-25-13-26,1 0 1,-1-1-1,1 1 1,-1-1-1,1-1 0,-1 1 1,1 0-1,-1-1 1,1 0-1,0 0 0,-1-1 1,1 1-1,0-1 0,-1 0 1,1 0-1,-1-1 1,0 1-1,1-1 0,3-2 1,-6 3-2,0 0 0,0-1 0,0 1 0,0-1 1,-1 1-1,1-1 0,-1 0 0,1 0 0,-1 0 0,1 0 1,-1 0-1,1-2 0,2-4 8,-2 1 1,4-10-1,-6 15-11,5-18 80,-2 0 0,0 0 1,-1 0-1,-2-39 0,-2-7 21,2 65-101,0 1 1,0-1 0,0 1 0,0-1-1,0 1 1,0-1 0,0 1 0,-1-1-1,1 1 1,0-1 0,0 1 0,0-1-1,-1 1 1,1-1 0,-1 0 0,-1-3-2,-1 1 1,0-1-1,0 1 1,-1 0-1,1 0 1,-1 0 0,1 0-1,-1 0 1,0 1-1,0-1 1,0 1-1,0 0 1,0 1-1,-1-1 1,1 1 0,-1 0-1,1 0 1,-1 0-1,1 0 1,-1 1-1,1 0 1,-1 0-1,0 0 1,1 1 0,-1-1-1,1 1 1,-1 0-1,-5 2 1,6-1-62,-24 12-718,13-5 376,-9 5-2758,6-4-5912,42-24 6829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13272,'22'-7'254,"-16"3"1728,-6 1-1581,0 0 875,4 0-741,1-2 186,15-1-387,-15 6-326,0-1-1,1 1 1,-1-1-1,0 1 1,1 1 0,-1-1-1,0 1 1,6 2-1,1 0 52,20 8 0,-20-5 109,51 42 89,-51-35-4,47 71 61,-48-65-266,14 32 148,27 77 1,-51-124-185,1 1 1,-1-1-1,-1 0 0,1 1 1,0-1-1,-1 1 0,0-1 0,0 1 1,0-1-1,-2 5 0,2-6-2,0-2 1,-1 1 0,1-1 0,0 0 0,-1 1-1,1-1 1,-1 0 0,1 0 0,-1 0 0,0 1 0,1-1-1,-1 0 1,0 0 0,0 0 0,0 0 0,0 0-1,0 0 1,0 0 0,0-1 0,0 1 0,0 0 0,-2 0-1,2 0 0,0-1 0,0 1-1,0-1 0,1 0 0,-1 0 1,0 1-1,0-1 0,0 0 1,1 0-1,-1 0 0,0 0 0,0 0 1,0 0-1,1 0 0,-1 0 1,0 0-1,0 0 0,0 0 0,0-1 1,-3 0 13,-18-4 240,-26-8 0,18 2-137,22 9 111,8 2-236,0 0 1,0 1-1,0-1 1,0 0 0,0 0-1,0 0 1,0 0-1,0 1 1,0-1-1,0 0 1,0 0 0,0 0-1,0 0 1,0 0-1,0 1 1,0-1-1,0 0 1,0 0-1,0 0 1,0 0 0,0 0-1,1 1 1,-1-1-1,0 0 1,0 0-1,0 0 1,0 0 0,0 0-1,0 0 1,1 0-1,-1 1 1,0-1-1,0 0 1,0 0-1,0 0 1,0 0 0,1 0-1,-1 0 1,8 6 19,23 15 12,57 33 71,-49-31-78,-12-7-40,46 20 0,-68-33-183,0-1 1,0 1 0,7 4 0,-3-1-7,15 7-1765,6 3 1524,-1-5-1841,16 7-8915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8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10488,'0'0'6379,"0"-5"-6068,18-109 230,-12 84-461,-6 28-76,0 1 0,1 0 0,-1-1 0,0 1-1,1-1 1,-1 1 0,1 0 0,0-1 0,-1 1-1,1 0 1,0 0 0,0 0 0,0-1-1,1 0 1,-1 2-1,-1-1 0,1 1 0,0 0 0,0-1 0,0 1 0,-1 0 0,1-1 0,0 1 0,0 0 0,0 0 0,-1 0 0,1 0 0,0 0 0,0 0 0,0 0 0,0 0 0,0 0 0,-1 0 0,1 1 0,0-1 0,0 0 0,0 0 0,-1 1 0,2 0 0,4 2 9,-1 0-1,0 0 0,0 1 0,0 0 0,0 0 0,-1 0 0,1 1 1,-1 0-1,6 7 0,1 6 0,13 24 1,-18-31-5,-1 1 0,1 0 1,4 16 0,-6-16-5,-1-2 7,1 1 0,-2-1 0,0 1 0,0 0 0,1 17 0,-2-8 21,1 2 38,-1-1 1,0 1-1,-2-1 0,-1 0 1,0 1-1,-8 26 0,8-39-25,-1 0-1,-1-1 0,0 1 0,0-1 0,0 1 0,-1-1 1,-7 8-1,8-10 3,-1-1 1,0 0-1,0 0 0,-1-1 1,1 0-1,-1 1 1,0-2-1,0 1 1,-1-1-1,-8 4 0,11-6-32,1 0 0,0 0 0,0-1 0,-1 1 0,1-1-1,-1 0 1,1 0 0,0 0 0,-4 0 0,5 0 16,0-1 0,1 1 0,-1 0 1,1-1-1,-1 1 0,1-1 0,0 1 0,-1-1 1,1 0-1,-1 0 0,1 1 0,0-1 0,0 0 1,-1 0-1,1 0 0,0 0 0,0-1 0,0 1 0,0 0 1,0 0-1,-1-3 0,2 3-27,0 0-1,0 1 1,0-1-1,-1 0 1,1 0 0,0 0-1,0 0 1,0 0-1,0 1 1,1-1-1,-1 0 1,0 0 0,0 0-1,0 0 1,1 1-1,-1-1 1,0 0 0,1 0-1,-1 1 1,1-1-1,-1 0 1,1 0-1,-1 1 1,1-1 0,-1 1-1,1-1 1,0 0-1,-1 1 1,1-1 0,0 1-1,1-1 1,1-1-1,0 0 1,0 1 0,1-1-1,-1 1 1,1-1 0,4 0-1,7 0 3,0 0 0,1 1 0,-1 0-1,1 2 1,-1 0 0,1 0-1,-1 1 1,0 1 0,1 1 0,-2 0-1,1 1 1,23 11 0,-30-12-8,-1 1 0,0-1-1,0 1 1,0 1 0,-1-1 0,0 1 0,0 1 0,0-1 0,-1 1 0,0 0 0,8 13-1,-7-8-97,0 0-1,0 1 1,-2-1-1,1 1 1,-2 0-1,5 23 1,-8-35 61,0-1-1,0 0 1,0 1 0,0-1 0,0 1 0,0-1-1,1 0 1,-1 1 0,0-1 0,0 1 0,0-1 0,0 1-1,-1-1 1,1 0 0,0 1 0,0-1 0,0 1-1,0-1 1,0 1 0,0-1 0,-1 0 0,1 1 0,0-1-1,0 0 1,-1 1 0,1-1 0,0 0 0,-1 1 0,1-1-1,0 0 1,-1 1 0,1-1 0,0 0 0,-1 0-1,1 0 1,0 1 0,-1-1 0,1 0 0,-1 0 0,1 0-1,-1 0 1,0 0 0,-7 4-2471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9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10760,'0'0'4544,"6"-4"-4524,20-15 38,-15 12 217,35-9 116,-45 16-371,0-1 0,-1 1 0,1 0 0,-1 0 0,1 0 0,0 0 0,-1-1 0,1 1 0,0 0 0,-1 0 0,1 0 0,0 0 0,0 1 0,56 7 362,-47-4-149,1 4-132,-1-1-1,13 14 1,-16-11 7,17 58 68,-21-52-64,1 0 0,-2 0 1,1 22-1,-2-22-71,0-5 17,-1 0 0,1 0 0,-2 0 0,0 0 0,0 0-1,-4 15 1,4-22-47,0 3 8,-1-1 0,0 1 0,0-1 0,0 1 0,-1-1 0,0 0 0,0 0-1,0 0 1,-1 0 0,0-1 0,0 1 0,-8 7 0,11-12-10,0-1 0,0 1 0,0 0 0,0 0-1,0-1 1,0 1 0,0-1 0,0 1 0,0-1 0,-1 1 0,1-1 0,0 1 0,0-1 0,0 0 0,0 0 0,-1 0 0,1 0 0,0 0 0,0 0 0,0 0-1,-1 0 1,1 0 0,0 0 0,-2-1 0,2 0-2,0 1 1,1-1-1,-1 0 0,0 1 0,0-1 0,0 0 1,0 0-1,0 0 0,1 0 0,-1 0 0,0 0 1,1 0-1,-1 0 0,1 0 0,-1 0 0,1 0 1,0 0-1,-1 0 0,1 0 0,0 0 0,0 0 1,0-1-1,-1 1 0,1 0 0,1-1 0,-2 1 11,1 1-11,0-1 1,0 1-1,0 0 1,0-1 0,0 1-1,0 0 1,-1-1 0,1 1-1,0 0 1,0-1 0,0 1-1,0 0 1,0-1 0,0 1-1,0 0 1,1-1 0,-1 1-1,0 0 1,0-1-1,1 0-1,-1 1 0,1-1 0,0 0 0,-1 1 0,1-1 0,0 1 0,-1-1 0,1 1-1,0-1 1,0 1 0,0-1 0,0 1 0,-1 0 0,1 0 0,0-1 0,0 1 0,2 0-1,1 0-7,0-1 0,0 1 0,0 1 0,-1-1 0,1 0 0,0 1-1,0 0 1,0 0 0,0 0 0,-1 0 0,1 1 0,0-1 0,-1 1 0,4 3-1,6 3-23,-1 0-1,15 14 0,-6-2-123,-1 1-1,33 46 1,-1-1-393,-50-65 441,-1 0 0,1 1 0,-1-1 1,1 0-1,-1 0 0,1 0 0,0 0 1,-1 0-1,1-1 0,0 1 0,0 0 1,0-1-1,0 1 0,3-1 0,-3 1-5,-1-1 84,-1 0 0,0 0 0,0 0 0,1 0 0,-1 0 0,0 0-1,0 0 1,0 0 0,1 0 0,-1 0 0,0 0 0,0 0 0,1 0-1,-1 0 1,0 0 0,0 0 0,1 0 0,-1-1 0,0 1 0,0 0-1,0 0 1,0 0 0,1 0 0,-1-1 0,3 0-34,-1-1 1,0 0-1,1 0 1,-1 0-1,0 0 1,0 0-1,0-1 0,0 1 1,-1-1-1,1 1 1,0-1-1,-1 1 1,0-1-1,0 0 1,0 0-1,1-4 1,27-94-1978,-2 9-6772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0 10136,'1'2'182,"0"-1"0,0 0 0,0 1 0,0-1 0,0 1-1,0-1 1,0 1 0,0-1 0,-1 1 0,1 0 0,0-1 0,-1 1 0,0 0 0,1 0 0,-1-1 0,0 1 0,0 0 0,0 0 0,0-1 0,-1 5 0,0 9 202,-1 1 0,-1-1 1,-7 22-1,3-9-321,-58 229 478,59-228-367,-49 412-40,42-256-231,13-158-156,6 81-167,-4-90-160,25 80-2374,-15-53-3364,-28-105 4774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2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13176,'0'-2'401,"0"0"0,1 0 0,-1 0 0,1 0 0,-1 0 0,1 0 0,0 0 0,0 0 0,2-3 0,0 0 256,-2 4-610,0-1 0,0 1 0,0 0 0,0 0 0,1 0 0,-1 0 0,0 0 0,0 1-1,1-1 1,-1 0 0,0 1 0,1-1 0,-1 0 0,1 1 0,-1 0 0,1-1 0,2 1-1,5-2-8,-1 1-1,1 1 0,0 0 0,0 0 0,0 0 0,-1 1 1,17 4-1,52 13 103,-66-16-135,25 7 130,-34-8-127,0-1 1,0 1 0,0 0 0,0 0 0,0-1-1,0 2 1,-1-1 0,1 0 0,0 0-1,0 0 1,-1 1 0,1-1 0,1 3-1,-3-4-6,0 1 1,0-1-1,0 1 0,0 0 0,0-1 0,0 1 0,0-1 0,0 1 0,0 0 0,0-1 0,0 1 0,0-1 0,-1 1 0,1-1 1,0 1-1,0-1 0,-1 1 0,1 0 0,-1 0 0,0 0 3,-2 5 2,-1 0-1,-1 0 1,1-1 0,-1 0-1,0 0 1,-10 9 0,15-14-7,-8 6 25,1-1 0,-1 1 0,0-2 0,-1 1 0,1-1 1,-13 4-1,20-7-20,1-1 0,0 1 0,0-1 0,0 1 0,0-1 0,0 1 0,0-1 0,0 0 0,0 1 0,0-1 0,0 1 0,0-1 0,0 1 0,0-1 0,0 1 0,1-1 0,-1 0 0,0 1 0,0-1 0,0 1 1,1-1-1,-1 0 0,0 1 0,1-1 0,-1 0 0,1 1 0,19 18 9,15 21-59,-28-28-102,44 99-56,-43-87 197,0-1 0,-2 1 0,5 32-1,-9-43 5,-1 20 0,-3-14 9,-8 37 0,6-44 61,1-8-25,-1 1 0,1-1 1,0 0-1,-1 1 0,0-2 1,0 1-1,0 0 0,-1-1 1,1 0-1,-1 0 0,0 0 1,0 0-1,-5 1 0,6-3-38,-1 0-1,1 0 0,-1-1 0,1 0 0,-1 0 0,0 0 0,1 0 0,-1-1 1,1 1-1,-1-1 0,1 0 0,0-1 0,-1 1 0,-7-5 0,5 3-22,0-1 0,1-1 0,-1 1 0,1-1 0,0 0 0,-10-11 0,15 15-37,0 0-1,0 0 0,1 0 0,-1 0 0,0 0 0,1 0 0,-1 0 0,1-1 1,-1-1-1,-27-91-710,25 75 268,1-6 188,4-36 0,-1 34-1865,-1-25-6123,0 122 6230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3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9864,'0'0'985,"8"-2"-160,32-12 45,37-9 1278,-74 22-2042,0 1 1,0-1-1,1 1 1,-1 0-1,1-1 1,-1 1-1,0 1 1,1-1-1,-1 0 1,0 1-1,1 0 1,-1 0-1,0 0 1,0 0-1,4 2 1,-3 1 472,-3 1-435,1-1 0,-1 1 0,0-1 0,0 1 0,-1-1 0,1 1 0,-1 7-1,-4 38 465,2-30-628,-23 167 584,-20 11-701,37-173-2585,-6 27-6203,33-121 6727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 9416,'0'0'6360,"-6"0"-6220,0-1-117,3 1-6,1-1 1,0 1-1,-1 0 0,1 0 0,0 0 1,-1 0-1,1 1 0,0-1 0,-5 2 1,-83 19 721,78-19-698,8-1 19,-1 0 0,0 1 0,0-1 1,-5 4-1,-21 7 155,-48 21 348,70-28-528,-18 10 160,19-10-111,1-1-22,0 0 1,1 1-1,-1-1 0,-10 11 1,17-14-45,-1 0 0,1-1 0,0 1 1,-1 0-1,1-1 0,0 1 0,0 0 1,-1 0-1,1-1 0,0 1 0,0 0 1,0 0-1,0-1 0,0 1 0,0 0 1,0 0-1,0 1 0,0 1 27,0 3-30,1 0 1,-1 0-1,1-1 1,0 1-1,0 0 0,0 0 1,5 9-1,-3-5-11,0-2-2,0 0 1,1 0-1,0 0 0,0 0 1,7 9-1,-4-8 0,-1 1 1,1 0 1,1 0 0,13 13 0,-11-12-1,-8-8 3,0 0 0,1-1-1,0 1 1,-1 0 0,1-1-1,6 4 1,1 1 1,-2 0-3,17 11 7,55 27 61,-42-24-32,-20-11-14,22 16 0,-40-26-26,0 0 1,0 0 0,0 0-1,0 0 1,0 0 0,1 0 0,-1 0-1,0 0 1,0 0 0,0 1-1,0-1 1,0 0 0,0 0-1,0 0 1,0 0 0,0 0-1,0 0 1,0 0 0,0 0-1,0 0 1,0 1 0,0-1-1,0 0 1,0 0 0,0 0 0,0 0-1,0 0 1,0 0 0,0 0-1,0 0 1,0 1 0,0-1-1,0 0 1,0 0 0,0 0-1,0 0 1,0 0 0,0 0-1,0 0 1,0 0 0,-1 2 5,0 0 0,0 0 0,0 0 0,0 0-1,0 0 1,-1-1 0,1 1 0,0 0 0,-1-1 0,-3 3 0,-2-1 127,-61 5 70,48-6-53,0-2-1,-29-2 1,-11-2 16,-53-2-8,49 1-78,10-2-254,3 4-169,50 3 245,0 0 0,1 0 1,-1 0-1,0 0 0,0 0 0,0 0 0,0 0 1,0 0-1,0 0 0,1 0 0,-1 1 1,0-1-1,0 0 0,0 1 0,-1 0 0,-6 3-2466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9240,'11'-95'182,"-11"94"-121,0 0 0,0 0 0,0 0 0,0 0 0,0 1 0,0-1 0,0 0 0,1 0 0,-1 0 0,0 0 0,0 0 0,1 1 0,-1-1 0,1-1 0,-1 2-35,1-1 0,-1 1 1,0-1-1,0 1 0,1-1 0,-1 1 0,0 0 0,1-1 1,-1 1-1,1 0 0,-1-1 0,0 1 0,1 0 0,-1-1 1,1 1-1,-1 0 0,1 0 0,-1-1 0,1 1 0,-1 0 1,1 0-1,-1 0 0,1 0 0,-1 0 0,1 0 0,-1 0 1,1 0-1,-1 0 0,1 0 0,-1 0 0,1 0 0,-1 0 1,1 0-1,-1 1 0,1-1 0,-1 0 0,1 0 0,-1 0 1,1 1-1,-1-1 0,1 0 0,-1 1 0,0-1 0,1 0 0,-1 1 1,1-1-1,-1 1 0,1 0-9,-1-1-1,0 0 1,0 0 0,0 0-1,0 0 1,0 0 0,0 0-1,0 0 1,0 1 0,0-1-1,0 0 1,1 0 0,-1 0-1,0 0 1,0 0 0,0 0-1,0 0 1,0 0 0,0 0-1,1 0 1,-1 0 0,0 0-1,0 0 1,0 0 0,0 0-1,0 0 1,0 0 0,1 0-1,-1 0 1,0 0 0,0 0-1,0 0 1,0 0 0,0 0-1,1 0 1,-1 0 0,0 0-1,0 0 1,0 0 0,0 0-1,0 0 1,0 0 0,0-1-1,0 1 1,1 0 0,103-63 2217,0-3-1256,-87 57-677,107-48 168,-114 54-489,25-5-406,9-2-176,-35 9-124,47 1-185,-45 2 718,60 32-1605,-4-1-6028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16136,'0'0'903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13088,'0'0'0,"20"33"-1304,-1 0-6944,-38-66 8248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11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9406 29 13000,'0'0'7705,"-4"-1"-7355,-56-17 20,42 15-242,-88-3 46,82 6-92,-113 14 55,107-10 36,-132 16 51,123-17-144,-208 11 63,193-12 90,-238 4 62,231-4-222,-255 8 42,249-6 18,-281 31 38,275-26-116,-301 49 37,294-46 16,-355 47 37,345-49-92,-375 28 15,370-34-46,-387-4 18,385-2 6,-393-17 20,393 16-20,-378-2 14,381 5-40,-373 1 12,375-1 8,-368-8 12,370 6-32,-350-12 11,355 10 2,-314-19 11,326 18-24,-262-14 11,272 16 2,-224-11 11,236 13-24,-62 0 0,-8 1-16,20 5-4,16 3 0,16-1 0,13-1 0,41-4-4,0 1 1,0 0-1,0 1 0,1 1 0,0 1 0,0 0 0,-25 15 1,34-18-11,-1 0 1,1 1-1,1 0 1,-1 0-1,1 0 1,-1 1-1,1-1 1,0 1 0,1 0-1,-1 0 1,-3 9-1,2-7 7,3-5 0,1 1 0,-1-1 0,1 0 0,0 1 0,0-1 0,0 1 0,0 0 0,-1 2 0,-15 64-61,4 27-48,11-75 104,0 4-42,-6 134-15,6-114 44,-4 96 3,0 21 16,2-90-8,-8 127 1,-2 15 8,7-120-7,-11 166 4,-1 18 5,10-163-4,-13 177 1,-7 63 4,-2-15 2,3-65 7,18-172 28,-16 133 3,2-14-10,14-137 74,-35 307 44,37-319-44,-36 265 70,36-279 56,-10 67 4,0-15-179,12-73-20,0-3-12,-11 95 38,14-90-25,3-34-33,-1 0 1,2-1 0,0 11-1,0-13-4,0 0 0,0 0 0,0 0 0,1 0 0,-1-1 0,1 1 0,0 0 0,0-1 0,0 1 0,0-1 0,0 1 0,0-1 0,1 0 0,-1 0 0,1 0 0,5 3 0,1 0-18,1 0 0,21 7 0,-27-10 26,46 14-126,-27-9 45,25 12 0,108 45-74,-119-51 52,172 51-21,-200-61 112,0-1 1,0 0-1,11 1 0,240 19-35,-248-21 24,1-1 1,18-2 0,118-14-31,7-8 28,-90 13-32,286-49-16,-276 48 16,330-38-7,-318 41 52,385-22-2,-374 27 4,416 0 2,-409 6-2,429 18 6,-427-15 14,440 19 15,-437-22 12,461-8 16,-459 2-36,439-23 11,-444 21-18,411-24 21,-418 25 30,387-9 18,-394 13-62,344 1 16,-358 0 2,273 7 18,-289-6-10,235-1 24,-246-2-24,176-13 18,-188 11-44,54-11 3,11-6-18,-12-6-2,-13-4-4,-22 6-1,-20 4 0,-33 17-1,-1 1 0,0-1 0,0 0 0,0 0 0,0 0 0,-1-1 0,1 0 0,-1 0 0,-1 0 0,1 0 0,-1-1 0,0 1 0,4-11 0,-3 8-1,-3 2 1,1 1-1,-1 0 0,0-1 1,0-9-1,9-96-7,-9 81 2,-1-158-2,1 144 4,6-211 2,-5 200-2,1-85 3,0-35 2,-5-175 8,2 280 32,-2-304 28,2 295 34,1-328 58,1 327 8,6-303 65,-5 305-100,13-342 34,-11 330-134,32-386-26,-26 379-172,55-389-185,-46 339-3252,20-144-8469,-93 680 9093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3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3130 1 15240,'-8'0'203,"0"0"0,0 1 1,0 0-1,1 0 1,-1 1-1,0 0 1,0 1-1,1 0 1,-13 6-1,-2 7 198,0 2 0,1 0 0,-18 21 0,31-31-326,-24 23 1051,-75 67 1,-187 185-328,-462 566 466,508-544-977,-5 1 8,156-184-189,52-67 181,-90 97 4,-14 10-196,90-100 90,-220 219 84,230-234-42,-58 49 4,11-16-176,64-54-8,-124 106 285,155-131-336,-3 2 15,0 1 0,0 0 0,0 0 0,0 0 1,-4 6-1,8-9-23,-1 1 1,0-1-1,1 0 1,-1 0-1,1 1 1,0-1-1,-1 0 1,1 1-1,0-1 1,0 1-1,0-1 1,0 0-1,0 1 1,0-1 0,0 0-1,1 1 1,-1-1-1,0 0 1,1 1-1,-1-1 1,1 0-1,0 1 1,-1-1-1,2 1 1,20 40-292,-8-15-3455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4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14616,'22'18'264,"-18"-13"1056,12 39 433,-10-30-905,48 85 252,-38-72-712,100 151 84,-81-128-466,77 109 1,50 70-4,214 267 7,-296-394 10,133 170 0,14 14-13,-133-170 6,145 174 1,57 60-12,5-9-2,4-13 0,2-30 0,-48-68 6,-259-230-6,102 85 26,150 111 1,-3-12-4,-154-116 63,128 90 1,-12-10-10,-134-96 223,95 63 0,-17-15-230,-102-64-22,51 44 4,-21-11-79,-81-68 15,0 1-1,0 0 1,0-1-1,0 1 1,0 0-1,0 0 1,-1 1-1,1-1 1,-1 0 0,0 0-1,0 1 1,1-1-1,-2 1 1,2 3-1,-2-6 13,12 29-93,14 58 0,-20-49 23,3 54 1,-8-77-658,1 0 1,0 0-1,5 16 0,24 116-9379,-73-343 7605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2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6198 780 13272,'-31'-31'232,"30"31"-174,0-1 0,1 0 0,-1 1 0,0-1 0,1 1 0,-1-1 0,0 1 0,1-1 0,-1 1 0,0 0 0,0-1 0,0 1 0,1 0 0,-1-1 1,0 1-1,0 0 0,0 0 0,0 0 0,-1 0 0,-120-10 1493,90 8-792,-153-16 237,138 13-576,-96-14 0,-18-4-322,93 14-30,-289-44 64,282 43 96,-309-38 97,303 38-90,-347-44 110,336 43-52,-395-48 114,387 46-134,-399-50 102,400 51-142,-394-41 79,398 44-150,-356-35 83,364 36-12,-329-23 74,338 26-174,-274-13 42,289 16-102,-79-4 1,-8 0-60,20-1-14,36 1-65,62 3-260,-97-21-205,111 18-188,7 2 460,0-2 1,0 1 0,-11-10-1,21 15 229,1 0-1,0 0 0,0 0 1,0 0-1,-1 0 0,1 0 1,0-1-1,0 1 0,-1 0 1,1 0-1,0 0 1,0-1-1,0 1 0,0 0 1,0 0-1,-1 0 0,1-1 1,0 1-1,0 0 0,0 0 1,0-1-1,0 1 0,0 0 1,0 0-1,0-1 0,0 1 1,0 0-1,0-1 0,0 0-23,0-1-1,1 1 0,-1-1 0,1 0 0,0 1 1,-1-1-1,1 1 0,0-1 0,0 1 0,0 0 1,0-1-1,0 1 0,0 0 0,0 0 0,0 0 1,1 0-1,-1 0 0,0 0 0,3-1 0,-3 1 37,-1 1 1,1-1-1,0 1 0,0-1 0,0 1 0,0 0 0,0-1 0,0 1 0,0 0 0,0 0 0,0 0 0,1 0 0,141-15-2313,-140 15 2179,134-13-10935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7306 961 12824,'-103'-18'217,"68"11"870,-88-17-1,-25-6-708,82 17 422,-108-19-1,-15-4-548,109 20 202,-341-79 95,329 75-528,-152-31 0,-14 0 27,151 33 168,-452-60 101,445 65-50,-449-40 128,450 45-26,-442-26 145,447 28-180,-411-19 126,419 20-166,-382-29 98,390 27-198,-333-23 73,347 24-98,-281-28 49,294 28-162,-225-22 17,237 23-64,-197-24-4,204 22-58,-156-37-95,167 35-276,6 2 162,-114-31-770,63 11 47,74 25 561,8 1-150,0-1 433,0 1-1,0 0 0,1 0 0,-1 1 0,0-1 0,4 0 0,33-5-113,-16 5-24,50 2 0,46 1-1842,60 1-8211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6212 219 13272,'-147'-11'254,"108"7"1021,-77-9 4,-17-4-853,74 10 429,-102-11 3,-14-2-580,100 13 248,-336-25 120,318 25-580,-163-9 1,-65 0-28,-189-3 106,228 9-30,-573-11 123,333 24 63,254 1-76,113-4-165,85 2 8,-135 6 4,-15 1-74,130-2-78,-356 43-136,368-40-382,-74 16 3,26 0 466,46-11-2226,-87 16-6903,390-72 6946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9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13624,'50'91'321,"-33"-61"1287,45 69 4,14 20-1042,-44-66 672,54 95 3,7 13-868,-80-140-57,9 25 0,132 311 450,-127-280-764,-27-77-6,62 204 7,-5 8-174,-37-119-673,22 159 0,-7 16 506,-35-268 334,4 32-416,8 33 0,34 137-412,1-22 609,-19-69-2071,27 118-6073,-129-535 6286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14520,'1'13'18,"-1"-8"349,0 1 1,0-1-1,-1 10 1,-11 62 1285,5-36-405,-8 75-316,5 39-607,8-124-532,-6 115-173,6-120-278,0-4 243,-3 74-1186,5-86 1017,0 1 68,0 0 0,0 0 0,1-1 0,0 1 0,5 18 0,1-6-8397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15 9328,'-22'-4'29,"-30"-3"1230,-27 4 174,62 4-705,-70 12 225,70-8-579,-65 35 111,80-40-462,0 1 1,1 0-1,-1 0 0,1 1 1,-1-1-1,1 0 0,-3 2 1,-16 21 116,-19 26 0,30-32 141,3-2-219,1 0 1,0 0-1,2 1 1,0-1-1,0 1 1,2-1-1,0 1 1,2 28 0,11 36 88,-8-55-32,-1-10-48,1-1 0,1 0 0,0 0-1,1 0 1,1-1 0,9 16 0,-1-3 50,-12-20-108,2 4 37,1-1 0,-1 0 0,2 0 0,0 0 0,10 11-1,-5-10-16,-9-8 0,0-1 1,0 1-1,-1-1 0,1 1 1,-1 0-1,0 0 0,0 0 1,0 0-1,0 0 0,0 0 0,0 1 1,-1-1-1,0 1 0,0-1 1,0 1-1,1 6 0,-2-10-30,0 0-1,0 1 0,0-1 1,0 0-1,0 0 0,0 0 1,0 0-1,0 0 1,0 0-1,0 1 0,0-1 1,0 0-1,1 0 0,-1 0 1,0 0-1,0 0 1,0 0-1,0 0 0,0 0 1,0 1-1,0-1 0,0 0 1,0 0-1,0 0 1,1 0-1,-1 0 0,0 0 1,0 0-1,0 0 0,0 0 1,0 0-1,0 0 1,0 0-1,1 0 0,-1 0 1,0 0-1,0 0 0,6-2 62,10-12 39,-15 12-88,9-6 0,-2-1 0,9-11 0,4-12-15,17-35 0,-30 52-2,-6 12-1,0-1 0,0 0 1,0 0-1,1-6 0,36-135-17,-33 118 2,13-96 11,-18 112 12,9-56 51,-6 58 256,-4 9-309,0-1 1,0 1-1,0 0 1,0 0-1,0 0 1,0 0-1,1 0 1,-1 0-1,0 0 1,0 0 0,0 0-1,0 0 1,0 0-1,1 0 1,-1 0-1,0 0 1,0 0-1,0 0 1,0 0-1,0 0 1,1 0-1,-1 0 1,0 0 0,0 0-1,0 0 1,0 0-1,0 0 1,1 0-1,-1 0 1,0 1-1,6 6 34,-6-7-16,2 3 35,0 1 0,-1 0 0,0 0 0,1 0 0,0 5 0,1 5-5,8 31 7,-5-26 42,15 33-59,2-2-1,40 64 1,-49-90-35,-8-13-162,17 22-1,-21-31 126,0 0-1,1 0 1,-1 0-1,1 0 0,-1-1 1,1 1-1,0-1 1,0 1-1,0-1 1,0 0-1,0 0 1,0 0-1,0 0 1,0-1-1,0 0 1,6 1-1,-8-1 3,-1 0 1,1 0-1,-1 0 1,1 0-1,0 0 0,-1 0 1,1 0-1,0 0 0,-1-1 1,1 1-1,-1 0 1,1 0-1,0-1 0,-1 1 1,1 0-1,0-1 0,78-49-565,-55 34-1490,24-13-6092,-111 68 6135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29 14880,'-7'8'545,"5"-6"-306,1 0 1,0-1-1,-1 1 1,1-1-1,-1 1 1,1-1 0,-1 0-1,0 0 1,0 0-1,1 1 1,-4 0-1,1-3 701,-7-5-105,7 4-633,-1-1 1,1 1 0,0 0 0,-9-2-1,0 0 87,-10-3-151,-1 0 0,0 2-1,-36-4 1,-98 7 36,151 2-177,-15 1 16,-101 9-11,97-9-76,-104 3-99,105-3-254,-79 7-233,88-6-78,1 3 386,1 1 0,-20 10 0,26-9-520,4-1 690,0-1-1,1 1 1,0 0 0,0 0 0,-3 11-1,5-7-77,3 0-205,1-1 0,5 15 0,-6-18-415,11 40-8940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1 15064,'-86'9'1721,"-23"2"153,85-8-1134,-99 17 147,99-16-892,-88 20-210,94-19-850,-93 38-2836,76-28-6359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15064,'44'63'2581,"-39"-55"-2402,-2-3-3,-1 0-1,1 0 1,-1 0 0,2 6 0,34 115 1078,-28-99-1139,0 2-84,-8-27-31,-2-2 0,0 0 0,1-1 0,-1 1 0,0 0 0,0 0 0,0 0 0,0-1 0,0 1 0,1 0 0,-1 0 0,0-1 0,0 1 0,0 0 0,0 0 0,0-1 0,0 1 0,0 0 0,0 0 0,0-1 0,0 1 0,0 0 0,0 0 0,0-1 0,0 1 0,-1-12 5,1 6 5,0 0 1,0 0-1,0 0 0,2-11 0,8-33 115,2 0 0,33-86 0,-43 131-79,1-1-1,0 1 1,0 0-1,0 0 1,1 1-1,0-1 1,6-6-1,-9 10-26,1 0 0,0 0 0,-1 0 0,1 0-1,0 0 1,0 0 0,-1 1 0,1-1 0,0 0 0,0 1 0,3-1 0,-1 3 47,18 10 1,-14-8-63,0 1 1,8 7-1,-5-2-7,-1 1-1,-1 0 1,13 18-1,-21-26-2,8 10-74,0 0-1,11 28 0,-14-29-11,-3-6-92,-1 0 1,1 0-1,-1 1 1,2 7-1,6 21-3181,0-7-5528,-23-66 6712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14072,'0'0'1440,"4"7"-241,12 22-799,-9-14 400,22 66 255,4 10 140,-32-87-1186,3 8 238,0 0 0,9 16 0,-12-44 153,-2 8-369,1 5-3,-1 0 0,1 0 0,0 0-1,1 0 1,-1-1 0,1-2 0,3-12 82,0 0 0,0 1 0,13-29 0,-11 34-95,14-29 32,10-13-67,-23 46-280,2 0 30,18-11 0,-27 18 228,1 1-1,-1 0 0,0 0 0,1-1 0,-1 1 1,1 0-1,-1 0 0,0 0 0,1 0 0,-1 0 1,1 0-1,-1 0 0,0 0 0,1 0 0,-1 0 1,1 0-1,-1 0 0,1 0 0,-1 0 1,1 0-1,9 2-183,0 1 1,0 0 0,0 0-1,0 1 1,16 9 0,34 15-2290,-5 0-8691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27 219 13536,'0'0'32,"0"0"0,0 0 1,1 0-1,-1 0 0,0 0 1,0 0-1,0 0 0,0 1 1,0-1-1,0 0 0,1 0 1,-1 0-1,0 0 0,0 0 1,0 0-1,0 0 1,0 0-1,0 0 0,0 0 1,1 0-1,-1 0 0,0 0 1,0 1-1,0-1 0,0 0 1,0 0-1,0 0 0,0 0 1,0 0-1,0 0 0,0 1 1,0-1-1,0 0 1,0 0-1,0 0 0,0 0 1,0 0-1,0 0 0,0 1 1,0-1-1,0 0 0,0 0 1,0 0-1,0 0 0,0 0 1,0 0-1,0 1 0,0-1 1,0 0-1,0 0 0,0 0 1,0 0-1,0 0 1,0 0-1,0 0 0,0 1 1,0-1-1,-1 0 0,1 0 1,0 0-1,0 0 0,0 0 1,0 0-1,0 0 0,-1 0 1,1 0 29,0 1 1,0-1 0,0 0 0,-1 0-1,1 1 1,0-1 0,0 0 0,0 0 0,0 1-1,0-1 1,-1 0 0,1 0 0,0 1-1,0-1 1,0 0 0,0 1 0,0-1-1,0 0 1,0 0 0,0 1 0,0-1-1,0 0 1,0 1 0,0-1 0,0 0-1,0 0 1,0 1 0,1-1 0,-1 0-1,0 0 1,0 1 0,0-1 0,0 0-1,0 0 1,1 1 0,-1-1 0,0 0-1,8 4-110,-1-1-1,1 0 1,0 0-1,0-1 1,-1 0-1,16 2 0,-9-1 45,35 7-236,-8 0 216,-23-6 115,1-1 0,-1 0 0,36 0 0,-53-3-83,-1 0-1,0 0 1,0 0-1,0 0 1,1 0-1,-1 0 1,0 0-1,0 0 1,1 0-1,-1-1 1,0 1-1,0 0 1,0 0-1,1 0 0,-1 0 1,0 0-1,0 0 1,0-1-1,0 1 1,1 0-1,-1 0 1,0 0-1,0 0 1,0-1-1,0 1 1,0 0-1,0 0 1,0 0-1,1-1 0,-1 1 1,0 0-1,0 0 1,0 0-1,0-1 1,6-15 113,-1 0 0,4-19-1,-9 34-92,1-1-1,-1 0 1,0 0-1,0 0 1,0 1-1,0-1 1,0-2-1,-12-80 281,7 68-88,-3 0-115,0-1 0,-12-15 0,19 31-80,0 0 1,1 0-1,-1 0 0,0 0 1,0 0-1,0 1 0,0-1 1,0 0-1,-1-1 0,-12-5 83,1 0 0,-16-6 0,28 13-101,0-1 0,0 1-1,1 0 1,-1 0 0,0-1-1,0 1 1,0 0 0,1 0-1,-1 0 1,0 0 0,0 0-1,0 0 1,1 0 0,-2 1-1,-11 2 29,1 0-1,0 1 0,-21 11 1,31-14-26,1-1 1,-1 1 0,1 0-1,0 0 1,-1 0-1,1 0 1,0 1 0,-2 0-1,-58 75 109,51-60-52,-29 72 18,34-70-62,-1 71-18,8-73-136,24 57-136,-18-62-304,3 1 132,24 19 0,-34-32 357,-1 1 0,1 0 0,0-1 1,0 1-1,0-1 0,-1 0 0,1 1 1,0-1-1,0 1 0,0-1 0,2 0 0,9 2-166,0 0 0,1-1-1,-1-1 1,15-1 0,-25 1 215,-1 0 0,1 0 0,-1-1 0,1 1 0,-1 0 0,1-1 0,2-1 0,14-7-709,-1-1 0,20-16 0,29-16-8797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12016,'10'40'254,"-9"-38"-94,-1-1-1,0 1 0,1-1 0,-1 1 0,1-1 1,0 1-1,-1-1 0,1 1 0,0-1 1,0 0-1,0 0 0,0 1 0,1 0 1,3 3 164,2 3-137,-5-6-14,1 1 0,-1 0-1,0 0 1,0 0 0,2 4 0,33 62 888,-29-50-727,0 2 1,6 22-1,-2-5-95,33 122 711,-41-149-861,0-6 71,-4-5-156,0 0 0,0 0 0,0 0 0,0 0 0,0 0 0,0 0 0,0 0 0,0 0 1,0 0-1,0 0 0,0 0 0,0 0 0,0 0 0,1 0 0,-1 1 0,0-1 0,0 0 0,0 0 0,0-1 0,0 1 0,0 0 0,0 0 0,0 0 0,0 0 0,0 0 0,0 0 0,0 0 0,0 0 1,1 0-1,-1 0 0,0 0 0,0 0 0,0 0 0,0 0 0,0 0 0,0 0 0,0 0 0,0 0 0,0 0 0,0 0 0,0 0 0,0 0 0,0 0 0,0-1 0,0 1 0,0 0 0,0 0 0,0 0 0,0 0 1,0 0-1,0 0 0,0 0 0,0 0 0,21-64 84,37-70-8,-54 122 124,-3 9-159,0 0 0,0 0 0,0 0 0,1 0 0,-1 1-1,3-5 1,1 4-31,3 0-12,-3 3-5,-1 0 0,1 0-1,-1 1 1,9 1 0,-13-2 1,8 4-90,16 13-139,-1 1 0,-1 1 0,24 26 0,-17-13-409,-9-11 286,20 29 0,22 38-277,-26-32-375,-15-17 771,-21-39 210,0 1 0,0-1 0,1 1 0,-1-1 0,0 1 0,0-1 0,0 1 0,1-1 0,-1 0 0,0 1 1,1-1-1,-1 1 0,0-1 0,1 0 0,-1 1 0,0-1 0,1 0 0,-1 1 0,1-1 0,-1 0 0,1 0 0,-1 0 0,0 1 0,1-1 0,-1 0 0,1 0 1,4 1-47,-1 0 1,0-1 0,0 0 0,1 0-1,-1 0 1,0 0 0,0-1 0,1 0 0,-1 1-1,0-2 1,6-1 0,-10 3 58,1 0 1,0-1-1,0 1 1,0-1 0,-1 1-1,1-1 1,0 1-1,0-1 1,-1 1-1,1-1 1,-1 1-1,1-1 1,0 0-1,0-1 1,13-18-502,0-1 1,13-29-1,-24 44 147,49-86-8147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13000,'2'165'302,"-1"-123"1212,0 78-1,2 17-1039,-2-83 388,1 211 54,-1-217-1528,6 154-291,-7-197 687,1-1-1,-1 1 1,2 8 0,-1-7 19,6 19-346,-6-24 521,-1 1 0,1-1 0,0 1 0,0-1 0,0 1 0,0-1 0,0 0 0,0 1 0,0-1 0,0 0 0,0 0 0,1 0 0,-1 0 0,0 0 0,2 1 0,-2-2-81,0 1 1,-1-1-1,1 0 1,-1 1-1,1-1 0,0 1 1,-1 0-1,1-1 1,-1 1-1,0-1 0,1 1 1,-1 0-1,0-1 1,1 1-1,-1 0 0,0 0 1,1-1-1,-1 2 1,16 29-6816,-37-73 5204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682 16 13448,'-75'-7'325,"-27"2"3188,60 3-3274,14 1 589,-114 1 109,137 0-1013,0 0-1,-1 0 1,-6 2 0,11-2 55,-140 30-1286,58 1-1825,43-16-4588,93-34 5803</inkml:trace>
  <inkml:trace contextRef="#ctx0" brushRef="#br0" timeOffset="1">920 415 14256,'0'0'3278,"-5"-2"-2037,-68-22 18,71 24-1183,0-1 0,0 0 1,0 1-1,0-1 0,0 1 0,-4-1 0,-85-2 563,90 2-640,-1 1 1,0 0-1,1 1 1,-1-1-1,1 0 1,-1 0-1,1 1 1,-1-1-1,-1 1 1,-8 3-1,-17 9 0,22-10 1,0 1 0,0-1 0,1 1 0,-1 1 0,-6 6 0,7-4 1,1-1 0,-1 1-1,1 0 1,0 0 0,1 1-1,0-1 1,0 1 0,0 0-1,-1 8 1,4-15 3,-1 1 1,1 0-1,0 0 0,-1 0 1,1 0-1,0-1 0,0 3 1,2 15 20,1 0 0,9 30 1,-5-34 122,7 6-36,23 22 1,-36-41-89,0-1 0,0 0 0,0 0-1,1 0 1,-1 0 0,0-1 0,0 1 0,3 1 0,12 5 76,0-1 1,26 6-1,-27-11 93,0-2-130,-1-1 0,1-1 0,16-6 0,-17 2 37,-3-1-62,-1-1 0,0 0 0,0 0 0,-1-1-1,0-1 1,0 0 0,6-12 0,-10 15-36,-3 4-15,0 1 0,-1-1 0,1 0 0,-1 0 0,0 0-1,0 0 1,1-5 0,0-6-373,0 0-1,-1-25 0,-1-9-3267,0 27-6121,0 52 7341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100 616 13624,'-5'15'136,"4"-8"122,-1 0 0,-1-1 0,-3 8 0,-9 13 1056,15-26-1215,-1-1 0,1 1 0,-1 0 0,0-1 0,1 1 0,-1-1 0,1 1 0,-1-1 0,0 1 0,0-1 0,1 0 0,-1 1 0,-1-1 0,1 1-73,1-1 0,0 0 1,-1 0-1,1 0 0,0 0 1,-1 0-1,1 0 0,-1 0 1,1 0-1,0 0 0,-1-1 0,1 1 1,0 0-1,-1 0 0,1 0 1,0 0-1,-1 0 0,1-1 0,0 1 1,-1 0-1,1 0 0,0 0 1,0-1-1,-1 1 0,1 0 1,0-1-1,0 1 0,-1 0 0,1 0 1,0-1-1,0 1 0,0 0 1,0-1-1,0 1 0,-1 0 0,1-1 1,-17-63 791,-1-33-70,16 82-668,-1-6 320,-3-90 158,5 65 111,2 30-565,-2 0-45,2-20 417,1 19-215,3-48 294,-5 65-573,0-1 1,1 0 0,-1 0 0,0 1-1,0-1 1,1 0 0,-1 1 0,0-1-1,1 1 1,-1-1 0,1 0 0,-1 1-1,1-1 1,-1 1 0,1-1 0,-1 1 0,1-1-1,-1 1 1,2-1 0,0-1-25,1-1-28,-2 2 16,0 0 0,-1 0 0,1 0-1,0 0 1,0 1 0,1-1 0,-1 0 0,0 1 0,0-1 0,0 1 0,0-1 0,1 1 0,-1-1 0,0 1 0,0 0 0,2-1 0,87-16-1021,-69 12 430,79-32-158,-76 26 577,29-15 0,-15 6-1961,49-24-9212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110 807 15064,'-36'290'3610,"30"-211"-2821,5-58-889,1-17-74,-1-1 0,1 1 0,0 0 0,0 0 0,1 0 0,0 5 0,1 0-8,2 13-15,-3-20 75,1-7-43,31-84-767,-22 56-527,29-83-8781</inkml:trace>
  <inkml:trace contextRef="#ctx0" brushRef="#br0" timeOffset="1">26 0 13448,'0'0'0,"-1"12"0,-7 5 568,1 18 0,-2 7-568,9-9-672,4-2 720,1 34-9968,-10-130 9920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12016,'0'0'1128,"2"8"-188,11 40-183,21 56-133,-25-81-376,33 97 56,-34-97-297,2 5-11,2 11 168,3 0 1,20 40-1,-32-74-94,0 0 1,0 0-1,6 6 0,-9-11-70,0 0 1,0 0-1,0 0 0,0 0 0,0 0 0,0 0 1,0 0-1,0 0 0,0 1 0,0-1 0,0 0 1,0 0-1,0 0 0,1 0 0,-1 0 0,0 0 1,0 0-1,0 0 0,0 0 0,0 0 0,0 0 1,0 0-1,0 0 0,0 0 0,0 0 0,0 0 1,1 0-1,-1 0 0,0 0 0,0 0 1,0 0-1,0 0 0,0 0 0,0 0 0,0 0 1,0 0-1,0 0 0,0 0 0,1 0 0,-1 0 1,0-1-1,0 1 0,0 0 0,0 0 0,0 0 1,0 0-1,0 0 0,0 0 0,0 0 0,0 0 1,0 0-1,0 0 0,0 0 0,0 0 0,0-1 1,0 1-1,0 0 0,0 0 0,0 0 0,0 0 1,0 0-1,0 0 0,0 0 0,0 0 0,5-9 5,-1 1-1,0 0 0,5-16 0,-8 20-3,6-15 4,-2 0 1,6-31 0,1-13-49,19-74-31,-24 112-98,12-31 4,6-3 135,-16 44 44,0 0 0,1 0 1,14-15-1,-24 29-1,1 1 0,-1-1-1,0 1 1,1-1 0,-1 1 0,1-1 0,-1 1 0,0 0 0,1-1-1,-1 1 1,1 0 0,-1-1 0,1 1 0,-1 0 0,1 0 0,-1 0-1,1-1 1,0 1 0,-1 0 0,1 0 0,-1 0 0,1 0-1,6 0 26,-1 0-1,1 0 1,-1 0-1,0 1 0,1 0 1,-1 0-1,0 1 0,9 3 1,-2 3 151,7 10-50,21 25-1,-31-29 98,35 65 77,-1 12 302,-12-19 9,-32-72-617,0 0 0,0 1 0,0-1-1,0 0 1,0 1 0,1-1 0,-1 0 0,0 1 0,0-1-1,0 0 1,1 1 0,-1-1 0,0 0 0,1 0 0,-1 1 0,0-1-1,0 0 1,1 0 0,-1 1 0,0-1 0,1 0 0,-1 0-1,0 0 1,1 0 0,-1 0 0,1 1 0,-1-1 0,0 0-1,1 0 1,-1 0 0,0 0 0,1 0 0,-1 0 0,1 0-1,-1 0 1,0 0 0,1-1 0,-1 1 0,0 0 0,1 0 0,-1 0-1,1 0 1,-1 0 0,0-1 0,0 1 0,1-1 0,11-12-6,-12 12 6,4-4-3,-2 2-2,-1 0 0,1 0 0,0 0 0,-1 0 1,2-6-1,23-70-7,-2 9-57,-16 50 52,-7 15-3,0 1-1,1-1 1,0 1-1,0 0 1,5-8-1,0 1 3,11-20 5,-18 30 9,1 0 1,-1 0 0,1 0-1,0 0 1,-1 0 0,1 0-1,0 0 1,-1 1 0,3-2-1,5-4 6,0 0-1,1 1 0,13-6 1,-21 10-2,0 1 0,-1 0 1,1 0-1,0 0 0,0-1 0,-1 1 1,1 0-1,0 0 0,0 0 0,-1 0 1,1 0-1,0 0 0,0 0 0,-1 0 1,2 1-1,17 3 40,0 1 1,22 9-1,-24-5 189,75 59 71,-73-52-182,73 73 52,-75-71-52,56 71 42,-61-71-98,-10-14-59,11 18 10,-2 1-1,14 41 0,-25-63-34,6 16-191,-2-1-1,6 34 1,-7-7-597,-3-43 775,0 0 0,0 0 0,0 0 0,0 0 0,0 0-1,-1 1 1,1-1 0,0 0 0,0 0 0,0 0-1,0 0 1,0 0 0,0 0 0,0 0 0,-1 0 0,1 0-1,0 0 1,0 0 0,0 0 0,0 0 0,0 0 0,0 0-1,0 0 1,-1 0 0,1 0 0,0 0 0,0 0 0,0 0-1,0 0 1,0 0 0,0 0 0,0 0 0,-1 0-1,1-1 1,0 1 0,0 0 0,0 0 0,0 0 0,0 0-1,0 0 1,0 0 0,0 0 0,0 0 0,0 0 0,0-1-1,-1 1 1,1 0 0,0 0 0,0 0 0,-6-6-284,-8-11 78,14 16 222,0 1 0,-1-1 0,1 0 1,0 1-1,-1-1 0,1 1 0,0-1 0,-1 1 0,1-1 1,0 0-1,0 1 0,0-1 0,0 0 0,0 1 0,0-1 1,0-1-1,2-102-2253,2 8-7585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14344,'0'1'114,"-1"0"0,0 0 0,0 0 0,1 0 1,-1 0-1,1 0 0,-1 1 0,1-1 0,0 0 1,-1 0-1,1 0 0,0 1 0,0-1 0,0 0 1,0 0-1,0 3 0,0-3 44,0 1-1,0 0 1,0-1-1,0 1 1,0-1 0,-1 1-1,1-1 1,-1 3-1,1-3-81,0-1-1,0 1 0,0-1 1,0 1-1,0 0 0,0-1 1,0 1-1,0 0 0,0-1 1,1 1-1,-1-1 0,0 1 1,0-1-1,1 1 0,-1-1 1,0 1-1,1 0 0,-1-1 1,1 1-1,10 11 432,-3-6-410,1 1 0,0-2 0,0 1 0,19 6 0,-14-5-148,103 39-25,-62-27 50,-52-17 20,1-1 0,0 0 0,0 0 1,-1 0-1,1 0 0,0-1 0,0 1 1,0-1-1,0 0 0,0 0 0,8-2 0,-4 2-1,0 0 0,14 2 0,-16-1 8,0 0 1,0-1-1,0 1 0,-1-1 1,1-1-1,0 1 0,0-1 1,8-2-1,-13 3 2,-1-1 0,1 1 1,-1 0-1,0-1 0,1 1 0,-1 0 0,0-1 0,1 1 1,-1-1-1,0 1 0,1-1 0,-1 1 0,0-1 1,0 1-1,0-1 0,1 1 0,-1-1 0,0 1 0,0-1 1,0 1-1,0-1 0,0 1 0,0-1 0,0 1 1,0-1-1,0 1 0,0-1 0,0 0 0,-1 1 0,1-1 1,0 1-1,0-1 0,-1-1 27,0 0 0,1 0 0,-1 0-1,0 0 1,0 0 0,0 0 0,-3-3 0,1 2 16,0 0 0,0 0 0,-1 0 0,1 0 0,-1 0 0,0 0 0,0 1 0,0 0 0,-5-2 0,7 3-36,0 0 0,-1 1 0,1-1 0,0 1 0,0 0 0,0 0 0,-1 0 0,1 0 0,0 0 0,0 0 0,-1 0 0,1 1 0,0-1 0,0 1 0,0-1 0,-1 1-1,1 0 1,0 0 0,0 0 0,-3 3 0,0 0 41,0 1 0,0-1 1,1 1-1,-1 0 0,-6 11 0,-16 30 164,20-33-153,2-4 27,1 0 0,0 1 0,0-1 0,1 1 0,-3 13 0,4-12-36,-2 4 133,1 1 0,-2 31 0,4-32-127,0-4 55,0 0 0,1 0-1,0 0 1,3 14-1,-1-16-78,-2-4-8,1 1-1,1-1 1,-1 0 0,1 1-1,0-1 1,0 0 0,1 0-1,5 8 1,-4-7-20,-3-2-13,1-1 0,1 0 0,-1 0 0,0 0 1,1-1-1,-1 1 0,1-1 0,0 1 0,0-1 1,6 4-1,-6-4-44,7 2-410,67 2-240,-66-6 349,1 0 0,-1-1 0,14-3-1,17-2-2497,-2 1-6930,-93 12 7345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0 14168,'21'2'1775,"32"5"0,-50-7-1520,0 1 0,0 0 0,0 0 0,0 0 0,0 1 0,4 2 0,6 2 27,21 9 47,-20-8 286,52 50 171,-54-43-564,37 65 52,-48-77-271,0 0 0,0-1 0,0 1 0,0 1 0,-1-1-1,2 2 1,7 39 17,-7-34-19,-1-1 0,0 0 0,-2 17 0,0-20-2,0 0-1,0 0 1,0-1-1,-1 1 1,0-1-1,0 1 1,-1-1-1,1 0 1,-1 1-1,0-1 1,0-1-1,0 1 1,-6 6-1,8-10-3,1 1-1,-1-1 1,1 1 0,-1-1 0,0 1-1,1-1 1,-1 1 0,1-1 0,-1 0-1,0 1 1,1-1 0,-1 0 0,0 1-1,0-1 1,1 0 0,-1 0-1,0 0 1,1 0 0,-2 0 0,-25 3-103,-49-2 1,72-1 14,0 0 0,1-1 0,-1 0 0,-6-1 0,-140-46-565,103 33-2138,-43-14-6827,210 67 7243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5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13 13896,'-4'-1'387,"0"1"0,-1-1-1,1 0 1,-5-1 0,-2-1 1229,7 1-170,6 1-799,-2 1-640,0 0 0,0-1 1,0 1-1,0 0 0,0 0 0,0 0 0,0 0 0,0 0 1,0 0-1,0 0 0,0 0 0,0 0 0,0 0 1,1 0-1,-1 0 0,0 0 0,0 0 0,0 0 0,0 0 1,0 0-1,0 0 0,0-1 0,0 1 0,1 0 0,-1 0 1,0 0-1,0 1 0,0-1 0,0 0 0,0 0 1,0 0-1,0 0 0,0 0 0,0 0 0,1 0 0,-1 0 1,0 0-1,0 0 0,0 0 0,0 0 0,0 0 0,0 0 1,0 0-1,0 0 0,0 0 0,0 0 0,0 1 1,0-1-1,1 0 0,-1 0 0,0 0 0,0 0 0,-25 26-162,0-1 0,-37 27 0,26-23-16,12-8 107,-27 22-125,45-39 187,0-1 1,-1 1-1,-10 3 0,11-5 3,1 1 0,-1-1 0,1 1-1,0 0 1,0 0 0,-6 5 0,-20 19 52,30-26-45,1-1 1,0 0-1,-1 0 0,1 0 0,-1 1 1,1-1-1,-1 0 0,1 0 1,-1 0-1,1 0 0,-1 0 0,1 0 1,-1 0-1,1 0 0,-1 0 0,1 0 1,-1 0-1,1 0 0,-1 0 1,1-1-1,-1 1 0,1 0 0,-1 0 1,1 0-1,-1-1 0,1 1-3,-1-1 0,1 1 0,0 0 0,0 0 0,-1 0 0,1 0 0,0 0-1,-1-1 1,1 1 0,0 0 0,0 0 0,-1 0 0,1 0 0,0 0 0,-1 0 0,1 0 0,0 0-1,-1 0 1,1 0 0,0 0 0,-1 0 0,1 0 0,0 0 0,0 0 0,-1 0 0,1 1 0,0-1-1,-1 0 1,1 0 0,0 0 0,0 0 0,-1 1 0,1-1 0,0 0 0,0 0 0,-1 0 0,1 1-1,0 0-2,0 0 0,0 1 0,0-1-1,1 0 1,-1 0 0,0 0 0,0 0-1,1 0 1,-1 0 0,1 0 0,-1 0-1,1 0 1,0 0 0,-1 0 0,2 2-1,4 4-18,-4-4-23,1-1 0,-1 1 1,1-1-1,-1 1 0,1-1 0,0 0 0,5 4 0,59 27-346,-9-9-212,10 6 518,76 50 114,-109-56 24,-24-13 202,-6-6-186,0 1-1,-1 0 0,7 13 0,-10-16-55,1 0 0,-1 0 0,0 0 0,0 1 0,0-1 0,0 0 0,-1 1-1,1-1 1,-1 1 0,0-1 0,0 1 0,-1 6 0,0-5 5,-1 0-1,0 0 1,0 0 0,0 0 0,0-1-1,-1 1 1,0 0 0,0-1 0,0 0-1,0 0 1,-1 0 0,0 0 0,0 0-1,0-1 1,-8 6 0,2-3 36,-1 0 0,1 0 0,-1-1 0,-1-1 0,-21 7 0,11-5 81,-2 0-9,0 0 0,-38 4 1,-74-12 226,119 0-196,-77-19 43,-28-16-322,68 20-203,83 28-3531,-15-5-5145,-33-14 6754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7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149 134 13272,'43'1'225,"-43"-1"-189,0 0 1,1 0-1,-1 0 0,0 0 1,0 0-1,0 0 0,1 0 1,-1 0-1,0 0 0,0 0 1,0 0-1,1 0 0,-1 0 1,0 0-1,0 0 0,1 1 1,-1-1-1,0 0 0,0 0 1,0 0-1,0 0 0,1 0 1,-1 0-1,0 0 0,0 1 1,0-1-1,0 0 1,1 0-1,-1 0 0,0 1 1,1 1 98,0 1 1,0 0 0,-1 0 0,1 0-1,-1 0 1,0-1 0,1 1 0,-1 0-1,0 0 1,-1 0 0,0 5 0,0 12 300,1 16 430,9 67 0,-5-87-818,-2-7-47,0 1 0,1 13 1,2 22-10,2 10 6,-2-23 9,1 38 42,-5-58 74,-1 1 0,0 0-1,-1-1 1,0 1 0,-5 14-1,6-27-104,0 0-1,0 1 0,0-1 0,0 0 1,0 1-1,-1-1 0,1 0 0,0 1 0,0-1 1,0 0-1,-1 0 0,1 1 0,0-1 0,0 0 1,-1 0-1,1 1 0,0-1 0,-1 0 1,1 0-1,0 0 0,-1 1 0,1-1 0,0 0 1,-1 0-1,1 0 0,0 0 0,-1 0 1,0 0-3,0 0 0,1 0 0,-1 0 0,1-1 0,-1 1 0,1 0 0,-1 0 1,1-1-1,-1 1 0,1 0 0,-1-1 0,1 1 0,-1-1 0,1 1 1,0-1-1,-1 1 0,1-1 0,0 1 0,-1-1 0,1 0 0,-22-48 269,20 44-255,0-1 0,1 1 0,-1-1 0,1 0 1,-1-6-1,0-4-4,-2-25 9,0-62 0,0 3 28,3 76-34,1-30 1,1 33-25,-2 16 1,1-1-1,1 0 1,-1 0 0,2-7-1,0 1 0,-1 0-1,-1 10 5,0-1 0,1 0 0,-1 0 0,1 0 1,0 0-1,-1 1 0,1-1 0,2-4 0,10-21 57,-10 22-61,0 0-1,1 0 1,6-7 0,3 0-3,0 1 1,26-18-1,-37 28-1,0 1-2,-1 0 1,0 0 0,1 0-1,-1 1 1,1-1 0,-1 0-1,1 0 1,2 0 0,85-20-33,-71 20-86,72 12-25,-74-6 138,19 9 1,-29-11 6,-1 0 0,0 0 0,0 0 0,-1 0 0,5 5 0,-6-5 3,-1 0 0,1 0 1,-1 0-1,0 1 1,-1-1-1,1 0 0,0 1 1,-1 0-1,0-1 0,0 1 1,0 0-1,0-1 1,-1 1-1,1 4 0,-1-7 11,0 0 0,0 0 0,0-1 0,0 1 0,0 0-1,0 0 1,0 0 0,0-1 0,-1 1 0,1 0 0,0 0-1,0-1 1,-1 1 0,1 0 0,-1 0 0,-9 17 92,-1 0 0,-18 23 0,28-40-79,-1 1 0,1 0-1,0-1 1,-1 0 0,0 1-1,1-1 1,-1 0 0,-3 2-1,-111 57 293,112-58-288,0 0 0,0-1 0,0 0 0,-7 2 0,-134 18 87,117-19-476,-88 1-156,82-3-2307,-36 1-7144,163-2 7496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8 8696,'0'0'8385,"-6"-1"-8100,0-1-240,3 1-18,1 0 0,-1 0 0,1 1 1,-1-1-1,0 1 0,1-1 0,-1 1 0,-5 1 0,-5-1 33,-80 2 684,45 4-338,31-4-246,5-2 83,0 2-1,0-1 1,0 2-1,0-1 1,-23 10 0,33-10-197,-1-1 1,0 1-1,0 1 1,1-1 0,-1 0-1,1 0 1,0 1-1,-1 0 1,1-1 0,0 1-1,1 0 1,-3 4-1,-1 0-34,1 3 43,-17 54 55,3-1 299,-6 18-368,-13 32-19,31-91 18,-23 85 27,25-88 28,-3 63 42,6-75-110,1 1 0,1 0 0,-1-1-1,1 1 1,0-1 0,1 1 0,2 7 0,-2-8-9,3 4 84,-1-5-80,1-1 0,0 1 0,0-1 1,0 0-1,0 0 0,1-1 0,0 1 0,10 4 1,31 15 77,-36-21 8,8-2-32,27-2 1,-32-3 18,5-5-30,33-22 0,-37 18-5,57-82 14,-58 71-68,50-119 1,-53 114-14,43-119-41,-28 69-37,-25 77 49,0 0 1,0-1-1,-1 1 0,1-1 0,-1 1 1,1-1-1,-1 1 0,0-1 1,0 1-1,-1-5 0,0 0-18,-2-17-66,3 24 111,0 0-1,0-1 0,0 1 0,0 0 1,0 0-1,0 0 0,0-1 0,0 1 1,0 0-1,0 0 0,0 0 0,0-1 1,0 1-1,0 0 0,-1 0 0,1 0 1,0 0-1,0-1 0,0 1 0,0 0 1,0 0-1,0 0 0,0 0 0,-1 0 1,1 0-1,0-1 0,0 1 0,0 0 1,0 0-1,-1 0 0,1 0 1,0 0-1,0 0 0,0 0 0,-1 0 1,1 0-1,0 0 0,-1 0 0,-1-1-45,-1 1-1,0 0 0,0 0 0,0 0 0,0 0 0,0 1 1,0-1-1,0 1 0,1 0 0,-1 0 0,-3 1 1,1 0-174,0 1 0,-1-1 0,1 1 1,-9 8-1,6-4 272,-11 12-2750,-1-1-6926,47-42 7232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0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12824,'16'-5'171,"-6"2"322,0 0 1,0 0 0,1 1 0,15-1 0,-24 3-332,0 0 1,0 1 0,0-1 0,0 0-1,0 1 1,0 0 0,0-1 0,0 1-1,0 0 1,0 0 0,0 0 0,-1 0-1,1 0 1,0 0 0,0 1 0,-1-1-1,1 1 1,-1-1 0,0 1 0,3 2-1,5 6 294,13 11 94,3 7-196,-1 1 0,27 42 0,-7 4 49,-25-40-194,49 103-515,-22-57-6600,-37-63-705,-22-42 5721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25 6104,'7'1'315,"11"-1"1584,-18 0-1855,1 0-1,-1 0 1,0 0-1,1-1 1,-1 1-1,1 0 1,-1 0-1,1 0 1,-1 0-1,0-1 1,1 1-1,-1 0 1,0 0-1,1-1 1,-1 1-1,0 0 1,1 0-1,-1-1 1,0 1-1,1 0 1,-1-1-1,0 1 1,0-1-1,0 1 1,1 0-1,-1-1 1,0 1-1,0-1 1,0 1-1,0-1 1,0 1-1,0 0 1,0-1-1,0 0 336,1 0 0,-1 0 0,0 0 1,0 0-1,0 0 0,1 0 0,-1 0 0,1 0 0,-1 0 0,1 0 0,-1 0 1,1 0-1,0-1 735,-1 2-1078,0 0 0,0 0 0,0 0 0,0 0 0,0 0 0,0 0 0,0 0 0,0 0 0,0 0 0,0 0 0,0 0 0,0 0 0,0 0 0,0 0 0,-1 0 0,1 0 0,0 0-1,0 0 1,0 0 0,0 0 0,0 0 0,0 0 0,0 0 0,0 0 0,0 0 0,0 0 0,0 0 0,0 0 0,0 0 0,0 0 0,0 0 0,0 0 0,0 0 0,0 0 0,0 0 0,0 0 0,-1 0 0,1 0 0,0 0 0,0 0 0,0-1 0,0 1 0,0 0 0,0 0 0,0 0 0,0 0 0,0 0 0,-5 28 254,-7 33-190,8-45-52,0-1 0,-12 26-1,10-25-33,-17 38 95,8-22-37,-10 30 64,25-62-129,0 0-1,0 1 1,0-1-1,0 0 0,0 1 1,0-1-1,0 0 1,0 1-1,-1-1 0,1 0 1,0 1-1,1-1 1,-1 0-1,0 1 0,0-1 1,0 0-1,0 0 1,0 1-1,0-1 0,0 0 1,0 1-1,0-1 1,1 0-1,-1 1 0,0-1 1,0 0-1,0 0 1,1 1-1,-1-1 0,0 0 1,0 0-1,1 0 1,-1 1-1,0-1 0,1 0 1,-1 0-1,12 2 51,75 2-48,-75-3-10,8 2-11,34 10 4,15 7 6,64 35 42,-109-44 160,84 47 96,-89-46-16,4 7-81,21 24 0,-35-31 107,-5-2-224,0 0 0,-1 0 0,0 0 0,2 14 0,-5-23-65,0 0 0,0 0 0,0 0 1,0 0-1,0 0 0,0 0 0,0 0 0,0 0 1,-1 0-1,1 0 0,-1 2 0,-8 17 113,-21 38 0,-3-11-22,26-38-96,-34 39 0,21-28-25,-35 26 0,41-38-121,-2 0 8,-34 11 0,49-19 101,1 0-1,-1 0 1,0 1-1,1-1 1,-1 0-1,0 0 0,1 0 1,-1 0-1,0 0 1,0 0-1,1 0 1,-1-1-1,0 1 1,1 0-1,-1 0 1,0 0-1,0-1 0,-13-5-166,0-1 0,1-1-1,-19-13 1,17 8-893,-64-80-261,65 73 1108,-58-104-2033,6 9-7675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1 195 14344,'1'-1'364,"1"0"0,-1 0 1,1 1-1,0-1 1,-1 0-1,1 1 0,-1-1 1,3 0-1,11-3 1326,60-18-130,70-22 632,-29 12-1636,-94 26-288,27-5 4,2 1-218,-21 5-666,51-17-1,-68 17 597,-1-1-325,11-2-2625,13-4-7703,-84 29 8031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4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1 14072,'-2'1'251,"1"0"0,-1 0 1,0-1-1,1 1 1,-1 0-1,0-1 0,0 1 1,0-1-1,0 0 0,1 1 1,-4-1-1,-8 2 1020,-15 5-735,-12-1-147,-80 0 0,-20-7 441,104 2-750,22 2 82,3-1-137,1 2 1,-1 0 0,1 0 0,0 1 0,0 0-1,0 1 1,1 0 0,-16 13 0,13-7-21,1 2-1,1-1 1,0 1 0,-12 24 0,-26 64 9,48-102-14,-9 20-27,1 0 0,1 0 0,1 0 0,-6 34-1,11-44-16,1-4 34,-1 1-1,0-1 0,-3 10 1,0-10 8,1-2 5,3-3 10,1 0-12,1-1-1,-1 1 0,0-1 1,1 1-1,-1 0 1,0-1-1,0 1 0,0 0 1,0 0-1,1 0 0,-1 0 1,0 0-1,1 2 0,0-1 6,8 8-199,1 1-1,0-2 1,0 0 0,1 0-1,20 11 1,10 0 80,68 25 13,-92-38 90,26 11 24,-28-10 72,-11-5-84,17 11 97,-1 0-1,0 2 0,21 21 1,-35-30-45,-1 0 1,0 1-1,0-1 1,-1 1-1,6 12 1,-8-15-24,-1 1-1,0 0 1,0 0 0,0 0-1,-1 0 1,0 0 0,0 0-1,0 0 1,-1 9 0,-1-6 4,1-1 0,-2 0 0,1 0 0,-1 0 1,0 0-1,-1 0 0,0 0 0,0 0 0,-1-1 1,0 0-1,-6 10 0,2-8 20,1 1-1,-2-2 1,1 1 0,-1-1 0,0 0-1,-1-1 1,-12 8 0,-8 2 43,14-12 162,-94 17 104,85-19-104,-31-1-153,-1-3 1,-110-14-1,133 10-90,19 3-59,0-1-1,-1 0 1,1-1 0,0 0 0,-14-7 0,11-3-368,-1-4-12996,33 30 10841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5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722 0 12824,'-5'1'185,"1"-1"0,0 1 0,-1 0 0,1 0 0,0 1 0,-1-1 0,1 1 0,0 0 0,0 0 0,0 0 1,-4 4-1,-4 3 1242,-17 16 1,24-20-1286,-43 40 611,-1 3-677,-2 7-76,-3 8 0,-2 5 0,0 1 0,6 5 0,6 6 2,4 13 3,7 3-2,26-71-4,1 1 1,-4 39-1,10-49-37,3-4 8,0 1 1,1-1 0,7 15-1,-10-27 8,-1 1 0,0-1 0,1 1-1,-1 0 1,0-1 0,1 1 0,-1-1-1,1 1 1,-1-1 0,1 1-1,-1-1 1,1 1 0,-1-1 0,1 1-1,0-1 1,0 1 0,9 4-62,-1 0 1,1-1-1,1 1 1,-1-2 0,0 0-1,12 2 1,32 4-48,-53-9 131,-1 0 0,0 0-1,1 0 1,-1 1 0,1-1-1,-1-1 1,1 1 0,-1 0 0,1 0-1,-1 0 1,1 0 0,-1 0-1,0 0 1,1 0 0,-1-1 0,1 1-1,-1 0 1,1 0 0,-1-1-1,0 1 1,1 0 0,0-1-1,11-9 16,-1-1-1,18-21 0,-28 32 2,-1-1 0,1 0 0,0 0-1,-1 1 1,1-1 0,-1 0 0,1 0 0,-1 0 0,0 0-1,1 0 1,-1 1 0,0-1 0,0 0 0,0 0 0,1-2-1,0-15 78,-1 0-1,0 0 0,-4-20 1,4 36-57,0 0 1,-1 0-1,1 0 1,-1 0-1,1 0 0,-1 0 1,0 0-1,-1-2 1,-13-21 171,-34-42 0,47 65-194,0 0 1,0 0 0,0 0-1,-1 0 1,-4-3 0,-99-58 7,48 34-902,24 14 783,13 6-2101,-22-11-6457,100 47 6494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261 954 12912,'-13'118'218,"11"-90"877,-8 120 160,8-121-1574,-4 78-209,6-99-404,1-8 611,1-10 67,3-29 36,-3 17-122,1-52 0,1-50-1152,2-61-5628</inkml:trace>
  <inkml:trace contextRef="#ctx0" brushRef="#br0" timeOffset="1">140 162 11656,'-35'-76'293,"30"65"345,-1 0-1,0 1 1,0 0 0,-14-16-1,14 20-469,6 5-130,0 1 0,-1-1 0,1 0 0,0 1 0,-1-1 0,1 1 0,-1 0 0,1-1 0,-1 1 0,0-1 0,1 1 0,-1 0 0,1-1 0,-1 1 0,0-1 0,-2 1 6,0-1-1,0 0 1,0 1 0,1-1 0,-1 1 0,0 0 0,0 0-1,0 0 1,0 0 0,0 1 0,0-1 0,1 1-1,-4 0 1,6-1-56,0 0-1,-1 0 1,1 0 0,0 0-1,0 0 1,0 1 0,0-1-1,-1 0 1,1 0 0,0 0-1,0 0 1,0 0 0,0 0-1,0 0 1,-1 0 0,1 0-1,0 0 1,0 0-1,0 0 1,0 1 0,0-1-1,0 0 1,0 0 0,-1 0-1,1 0 1,0 0 0,0 1-1,0-1 1,0 0 0,0 0-1,0 0 1,0 0 0,0 0-1,0 1 1,0-1-1,0 0 1,0 0 0,0 0-1,0 0 1,0 1 0,0-1-1,0 0 1,0 0 0,0 0-1,0 0 1,0 1 0,0-1-1,0 0 1,3 9-140,0 0 1,0 0-1,0 0 1,7 9 0,-2 0-1748,4 16-5156,-29-79 5301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7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10400,'6'-2'127,"-4"2"-18,-1-1 1,0 1 0,0 0 0,0-1 0,1 1 0,-1-1-1,0 1 1,0-1 0,2-1 0,-3 2-90,0 0 1,0 0-1,0 0 0,0 0 1,0 0-1,0 0 0,0 0 0,0 0 1,0 0-1,0 0 0,0 0 1,0 0-1,1 0 0,-1 0 1,0 0-1,0 0 0,0 0 0,0-1 1,0 1-1,0 0 0,0 0 1,0 0-1,0 0 0,0 0 1,0 0-1,0 0 0,0 0 1,0 0-1,0 0 0,0 0 0,0 0 1,0 0-1,0 0 0,0 0 1,0 0-1,0 0 0,0-1 1,0 1-1,0 0 0,0 0 1,0 0-1,0 0 0,0 0 0,0 0 1,0 0-1,0 0 0,0 0 1,0 0-1,0 0 0,0 0 1,0 0-1,0 0 0,0 0 1,0 0-1,-1 0 0,1 0 0,0 0 1,0 0-1,0 0 0,0 0 1,0-1-1,0 1 0,0 0 1,0 0-1,0 0 0,-6 1 1705,-8 3 147,15-4-1864,-1 1 0,1 0 0,-1 0 0,1-1 0,-1 1 0,1 0 0,0-1 0,-1 1 0,1 0 0,0-1 0,1 1 0,18 15 12,-8-8-5,0 1 0,-1 0-1,17 18 1,-14-8 0,18 30 1,-12-18 3,-16-26-14,-1-1 0,1 0 0,-1 0 0,1 0-1,1 0 1,-1-1 0,0 0 0,1 0 0,8 5-1,-10-7 21,0 0-1,0 0 1,0 0-1,1-1 1,-1 1-1,0-1 1,0 1-1,1-1 1,-1 0-1,0-1 0,0 1 1,1 0-1,4-2 1,-2 1 35,0 0 0,-1 0 1,1 1-1,12 1 0,-3 0-5,32 6 4,-14 0-27,8 3-24,10 9-8,51 16-2,-90-31 13,1-2 0,-1 0 0,1-1 0,0 0-1,0-1 1,23-2 0,-7-1 36,54-15 1,-67 15 20,-1 0 0,1 1 0,26-1 1,-37 3-61,13 0 94,80 12 30,-77-8-104,76 29 14,-35-11-2,-43-13-37,16 7 40,-4-5-2,46 12 0,-50-20-35,-26-3-6,0 0 1,0 0 0,0 0 0,0 0-1,0 0 1,0 0 0,0 0 0,0 0-1,0-1 1,1 1 0,78-31 19,-39 11 36,-29 13-47,0 1 0,20-7-1,60-17 10,-71 26-10,84-1 8,-84 7-8,29 6 4,7 8-10,42 19-90,-46-16-22,-43-17-4,-5-2 71,0 0 22,1 1 1,-1-1-1,0-1 1,0 1-1,0-1 0,0 0 1,9-3-1,109-36-73,-89 25 96,-19 10 20,71-12 42,-45 12 230,-26 4-248,0-1-19,22 1 148,-20 1-127,100 2 351,-107-1-374,0 0 0,1-1 0,-1-1 0,15-2 0,-5-1 27,21-9-1,-19 6-20,24-7 21,15-4-40,10 5-7,6 5-2,0 8 2,-1 8-4,81 23-7,45 17-246,-186-47 80,74-12-71,-72 6 36,69-31-58,-48 17 121,-22 12 121,-1-2 12,-7 4 7,0 1 0,12-5 1,69-27 8,-87 35 1,-1 0 0,0 0-1,1 0 1,-1 0 0,5 0 0,87-9 75,-75 11 92,137 25 145,-104-16-268,-26-6 0,0-1 0,31 0 0,-45-3-39,-5 0 15,0-1 0,0 0-1,7-2 1,103-27 430,-78 19-389,-20 8 146,85-1 69,-83 5-154,11 4-5,58 17 0,-37-3-46,-14-5-16,53 13 1,-79-24-42,1-1-1,0-1 1,-1 0-1,26-2 1,-30 0-14,21-7 44,151-44 135,-159 47-132,94-8 13,-92 12-60,93 13 0,-93-8-18,88 20-24,-90-20-96,155 12-250,-101-15 322,39-5 19,-92 3 34,97-3-2,-92 5 4,55 3 3,24 4 2,81 25-2,-155-25-10,117 35 0,-124-34 0,140 38-240,-120-40 210,-27-6-58,84-1-25,-82-1 98,85-14-10,-31 4-10,-12 2 43,0-1 4,-3 3 2,-40 5 0,4 0 2,0 0 0,34 3 0,97 6 26,-92-7-20,30-7 2,26-9 39,-99 13-42,105-21 14,-99 20 10,111-11 23,-111 12 26,94-3-1,-98 7-186,105 26-791,-29-5 116,-69-16-1448,30 7-6524,-138-30 6567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14704,'-4'39'1416,"-3"32"171,-7 195 471,13-232-1842,0 9-350,2-26-150,-1 0 0,-1 1 1,0-1-1,-2 0 0,-7 30 1,5-39-108,-3 8-2838,2-4-4416,14-28 5781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 12640,'-8'2'168,"3"0"250,-1 0-1,0 0 1,1 0 0,-1 0 0,1 1-1,0 0 1,-1 0 0,-4 4 0,-26 23 569,34-28-920,1-1 0,-1 0 0,0 1 0,1 0 0,-1-1 0,1 1 0,-1 0 0,1-1 0,0 1 0,-1 2 0,-3 4 43,-11 21-23,13-23-85,1 0-1,-3 13 1,1 14-1,4-25-3,0 0-1,0 0 0,1 0 0,1 0 0,-1 0 0,1 0 0,1-1 0,-1 1 0,8 13 0,-7-14 5,-1-4 4,0-1 0,0 1 1,0 0-1,0 0 0,1-1 0,2 4 0,-4-6-19,7 8 144,15 12 0,-20-18 5,0 0 1,0 0 0,0-1 0,0 1-1,0 0 1,0-1 0,0 0 0,1 0-1,-1 0 1,1 0 0,5 0 0,-8 0-77,-1-1-49,0 0 0,1 0 0,-1 0 0,0 0-1,1 0 1,-1 0 0,0 0 0,0 0 0,1 0 0,-1 0 0,0 0-1,0 0 1,1 0 0,-1 0 0,0 0 0,0 0 0,1-1 0,-1 1-1,0 0 1,0 0 0,1 0 0,-1 0 0,0 0 0,0-1 0,0 1-1,1 0 1,-1 0 0,0 0 0,0-1 0,0 1 0,0 0 0,1 0-1,-1 0 1,0-1 0,0 1 0,0 0 0,0 0 0,0-1 0,0 1-1,5-24 448,3-34-1,-5-3-642,-3 59-186,2 4-130,0 2 375,1 0 0,-1-1 1,0 1-1,0 0 0,2 5 1,12 27-2952,-2-7-5952,-33-67 6800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13448,'15'-2'151,"17"-4"0,-26 4 2630,-10 1-1642,-9 0 625,6 2-594,19 4-245,14 2-767,18 2-126,57-1-34,-86-7-10,11-1-60,131-7-12,-126 5 70,4-1 9,107-5 4,-100 6 70,61 8 0,-103-6-60,0 0-1,1 0 0,-1 0 1,0 0-1,0 0 1,1 0-1,-1 0 0,0 0 1,0 0-1,0 0 0,1 0 1,-1 0-1,0 0 1,0 0-1,0 0 0,1 1 1,-1-1-1,0 0 0,0 0 1,0 0-1,0 0 1,1 0-1,-1 1 0,0-1 1,0 0-1,0 0 0,0 0 1,0 1-1,0-1 0,0 0 1,1 0-1,-1 0 1,0 1-1,0-1 0,0 0 1,1 6 46,1 1 0,-1-1 0,0 0 0,-1 0 0,1 1 0,-1-1 0,-1 8 0,1-13-25,-1 1 1,1-1 0,0 1-1,0-1 1,-1 1 0,1-1-1,-1 0 1,1 0 0,-1 1-1,0-1 1,-1 2 0,-78 119 482,56-90-180,-135 175 54,126-161-454,-126 197-171,153-234-27,0 0 1,-7 17-1,-26 66-528,12-12 605,9-30-2525,-21 53-7700,91-241 7817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12728,'-16'72'3364,"9"-31"-2407,-3 74 0,9 31-652,2-84-115,-1-39-444,0 102-212,-1-101-346,-5 82-331,4-75-1257,-2 33-4600,9-150 5294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14256,'0'0'1633,"3"5"-268,2 4-1148,0-2 190,-1 1 0,0 0 0,0 0 0,-1 0 0,0 0-1,2 10 1,18 156-59,-21-150-608,11 131-146,-10-116-66,17 200-294,-17-193-254,4 173-1330,-6-155 1169,-1-62 1053,2-4-44,3-7-8,-1 0 1,0-1 0,5-18 0,-1 3-1064,19-53-6757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7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13360,'0'0'135,"1"-1"0,-1 1 0,1 0 1,-1 0-1,1 0 0,-1 0 0,1-1 1,-1 1-1,1 0 0,-1 0 0,0-1 1,1 1-1,-1 0 0,1-1 0,-1 1 1,1-1-1,-1 1-97,0 0-1,0 0 1,0 0-1,0 0 1,0 0 0,0 0-1,0 0 1,0 0 0,1 0-1,-1-1 1,0 1 0,0 0-1,0 0 1,0 0 0,0 0-1,0 0 1,0 0 0,0 0-1,0 0 1,0 0 0,0-1-1,0 1 1,0 0-1,0 0 1,0 0 0,0 0-1,0 0 1,0 0 0,0 0-1,0 0 1,0-1 0,0 1-1,0 0 1,0 0 0,0 0-1,0 0 1,0 0 0,0 0-1,0 0 1,0 0 0,0-1-1,0 1 1,-1 0-1,1 0 1,0 0 0,0 0-1,0 0 1,0 0 0,0 0-1,0 0 1,0 0 0,0 0-1,0 0 1,0 0 0,-1 0-1,1 0 1,0 0 0,0 0-1,0 0 1,0 0 0,0 0-1,0 0 1,0 0 0,-1 0 494,4-3 389,75-3-440,-55 3-467,-11 3-8,66 13-4,-61-8-34,67 36-47,-68-30-148,56 57-70,-60-53 172,28 67-61,-36-66-14,-2 1 115,-1-1 0,-1 22-1,-4-26 6,1-5 61,-2 0-1,1 0 0,-1-1 1,-10 11-1,6-11 6,-19 2 1,-10-6 12,34-2 27,-11 0-54,-21-3 0,33 3 78,0-1 1,-1 1-1,1-1 1,0 0-1,-1 0 1,1 0-1,0-1 1,0 1-1,0-1 1,0 0-1,0 0 1,-3-2-1,6 4-39,0 0-7,0 0-1,0 0 1,0 0-1,1 0 1,-1 0-1,0 0 1,0 0-1,0 0 1,0 0-1,0 0 1,0 0-1,0 0 1,0 0-1,0 0 1,0 0-1,0 0 1,1 0 0,-1 0-1,0-1 1,0 1-1,0 0 1,0 0-1,0 0 1,0 0-1,0 0 1,0 0-1,0 0 1,0 0-1,0 0 1,0 0-1,0 0 1,0 0-1,0 0 1,0 0-1,0-1 1,0 1-1,0 0 1,0 0-1,0 0 1,0 0 0,0 0-1,0 0 1,0 0-1,0 0 1,0 0-1,0 0 1,0 0-1,0-1 1,0 1-1,0 0 1,0 0-1,0 0 1,8 1 83,8 2 65,18 5-1,50 13 131,-65-15-76,74 30 69,-33-12-8,-7-4-199,13 0-126,-64-19 11,-1-1 0,0 0 0,0 1 0,0-1 0,1 1-1,-1-1 1,0 1 0,0 0 0,0-1 0,1 2 0,77 58-663,-55-41-1903,22 17-6460,-108-84 6828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0 13896,'0'0'1600,"-1"5"-267,-7 21 53,-3 31-178,1 1-303,-2 17-818,-4 70-60,13-111-12,-3 156 3,5-144-38,0 93 0,-1 15-64,1-97-316,0 5 115,-3 136-1004,3-176 832,-2 5 2,3 42-1,1-66 227,-1-3 127,-1 1 0,2 0-1,-1 0 1,0 0 0,0-1 0,0 1-1,0 0 1,0 0 0,1-1-1,-1 1 1,0 0 0,1-1-1,-1 1 1,0 0 0,1-1-1,-1 1 1,1 0 0,-1-1 0,2 1-1,5 12-9903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12016,'-10'6'261,"9"-6"-166,-1 1 1,1 0 0,-1-1-1,1 1 1,0 0-1,0 0 1,-1-1 0,1 1-1,-2 2 1,-33 31 1255,28-24-711,-40 63 178,39-54-563,-34 100 54,37-93-314,-11 116 49,18-114 182,21 105 101,-14-108-52,50 85 113,-44-91-120,62 55 136,-61-64-16,49 26 148,-64-36-519,1 0 0,-1 0 1,1 1-1,-1-1 0,1 0 0,-1 0 1,1 1-1,0-1 0,-1 0 0,1 0 1,-1 0-1,1 0 0,0 0 0,-1 0 1,1 0-1,-1 0 0,1 0 0,1-1 1,5-1 48,1 0 0,-1-1 1,0 0-1,0 0 0,0-1 0,10-6 1,-16 9-37,0 0-1,0 1 1,0-1 0,-1 0 0,1 0 0,0 0-1,0 0 1,0 0 0,-1 0 0,2-2 0,6-11 80,-2-1 0,1-1 1,4-20-1,-8 16 103,-4-85 47,-2 83-238,-33-155-469,22 128-292,12 42 220,0 6 368,0 5 112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12912,'38'12'3292,"-44"-12"-1340,5-1-1847,0 1-1,0 0 0,0 0 1,0-1-1,0 1 1,0-1-1,0 1 1,0-1-1,0 1 0,0-1 1,0 0-1,0 1 1,-1-2-1,3 2-102,-1-1 0,0 0 0,0 1 0,0-1 0,1 1 0,-1-1-1,0 1 1,1-1 0,-1 1 0,0 0 0,1-1 0,-1 1 0,1-1 0,-1 1 0,1-1 0,0 1 0,4-4 31,0 0 0,0 0-1,1 1 1,-1 0-1,1 0 1,10-4-1,-10 5-28,5-1 56,56-2 23,-65 5-76,0 0 0,-1 0 0,1 0-1,-1 1 1,1-1 0,-1 0 0,4 1 0,75 24 74,-78-24-74,-1 0-1,1-1 1,0 1 0,0 0-1,-1 0 1,1 0 0,2 2-1,72 63 69,-62-48-22,46 87 31,-51-81 16,24 118 31,-30-113-78,-5 102 23,-2-108-16,-3 2-22,-17 42 0,15-53-16,6-10-16,-1 2-1,0 0-1,-1-1 1,0 1-1,0-1 1,-1 0-1,1 0 0,-1-1 1,-11 7-1,9-7 6,0-1-1,0 0 0,0 0 1,0-1-1,-9 2 0,-9-2 47,4-1 267,42 0-170,-12-2-149,17 2 52,6 4-9,14 5-38,6 4-9,6 6 0,-3 4 0,-1 3 0,17 21-206,-53-35 118,26 18-370,-42-30 375,0 0-1,0-1 0,0 1 0,0-1 1,-1 1-1,1 0 0,0 0 1,0 0-1,0-1 0,-1 1 0,1 0 1,0 0-1,-1 0 0,1 0 1,-1 0-1,1 0 0,-1 0 0,0 0 1,1 1-1,-1-1 0,0 1 1,2 5-828,3-4-1557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12464,'0'0'2606,"3"7"-1379,20 61-227,19 98 0,-2 59-384,-34-179-448,12 103 4,0 24-114,-10-98 62,31 330 48,-32-327-48,15 286 35,-16-215-112,-5-92-33,2 54 50,-3-106-69,1 0-1,-1 0 0,-1 9 0,0-12-43,0 0 1,0 0-1,1 0 0,-1-1 0,0 1 1,-1 0-1,-1 2 0,1-1-62,2-3 75,0 1-1,0-1 0,0 1 1,-1-1-1,1 1 0,0-1 0,-1 0 1,1 1-1,0-1 0,-1 1 0,1-1 1,0 0-1,-1 1 0,1-1 1,-1 0-1,1 0 0,-1 1 0,1-1 1,-1 0-1,1 0 0,-1 1 1,-3-10-1938,0-4 1697,0-6-1912,1 1-7327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60 13448,'-58'-36'221,"44"30"886,-60-11 326,74 17-1409,-1 0 0,0 0 0,1 0 0,-1 0 0,0 0 0,1 0 0,-1 0 0,0 0 0,1 0 0,-1 0 0,0 0 0,1 0 0,-1 0 0,0 0 0,1 1 0,-1-1 0,0 0 0,1 1 0,-1-1 0,0 0 0,0 1 0,-19 13 292,-35 29 0,54-42-319,0 0 0,-1 0 0,1 0 0,0 1 0,0-1 0,0 0 0,0 1 1,0-1-1,0 1 0,-1 2 0,-41 115-103,41-114 46,1-1 0,0 1 0,1 0 0,-1 0 0,1 4 0,-4 94-299,8 14 307,-4-108 85,1 0 0,3 17 0,-4-26-33,22 100 100,8-3 34,-27-90 7,-1-1 1,1 1 0,3 6-1,32 53 426,-26-50-444,18 20-1,-30-36-122,2 2 95,0 0-1,0 0 0,0 0 1,0-1-1,0 1 0,3 2 0,7 3 236,19 10 0,-22-14-240,-1 0 0,16 3 0,-24-6-90,2 1 86,0-1 0,-1 0 0,1 1 0,0-1 0,-1 0 0,1 0 0,2 0 0,8-2 100,0-1 1,0 1 0,0-2-1,15-6 1,-26 10-150,0 0 0,0-1-1,0 1 1,0-1 0,0 0 0,0 1-1,0-1 1,0 0 0,-1 1 0,1-1-1,0 0 1,0 0 0,0-1 0,10-14 138,-1 0 0,-1-1 1,9-20-1,-18 35-139,1 0-1,0 1 1,-1-1 0,1 0 0,-1 0 0,0 0-1,0 1 1,1-1 0,-1 0 0,0-3-1,-4-56 359,-9-7-301,13 65-84,-1 0 0,0 0 0,0-1 1,0 1-1,-1 0 0,1 0 0,-2-3 0,-39-64 65,-13-1-136,44 57-1491,-9-15 0,-38-56-9734,135 198 8485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13720,'4'42'1312,"12"77"151,-10-85-703,42 186 220,-34-159-638,34 133 3,17 73-276,56 226-71,-102-413-12,21 89 1,-3-19-4,-24-102-57,29 115-82,-35-144-182,-6-16 266,10 13-129,-11-15 190,1-1 0,-1 1 0,1-1 0,-1 0 0,1 1 0,-1-1-1,1 1 1,-1-1 0,1 0 0,0 1 0,-1-1 0,1 0 0,-1 0 0,1 0 0,0 1-1,-1-1 1,1 0 0,0 0 0,-1 0 0,1 0 0,-1 0 0,1 0 0,0 0 0,-1 0 0,1-1-1,0 1 1,-1 0 0,2 0 0,1-3-400,-1-5-145,19-125-639,-18 102 1015,9-144-1851,-1 15-7042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0 547 16583,'26'6'315,"-26"-6"-243,0 0-1,1 0 1,-1 0-1,0 1 1,1-1-1,-1 0 1,0 0-1,1 0 1,-1 0-1,0 0 1,1 0-1,-1 0 1,0 0-1,1-1 1,-1 1-1,0 0 1,1 0-1,-1 0 1,0 0-1,1 0 1,-1-1-1,58-21 1999,44-16-110,-72 28-1830,-3 1 350,44-16 0,21-10-384,80-45-102,-138 61-26,169-106-31,-164 101-84,131-69-71,-141 79 4,86-32-150,-97 41-176,3 2 124,30-1 0,-40 6-502,-5 0 611,-2-1 207,1 0 1,-1 0 0,0 1-1,1 0 1,-1 0 0,0 0-1,0 0 1,0 1-1,0 0 1,6 6 0,-6-5-427,-1 1 0,0 0-1,5 10 1,-7-13 94,16 27-10768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0 686 15064,'37'-42'5067,"-29"32"-4267,-6 8-665,0 0-1,0 0 0,-1 0 0,1 0 0,0 1 0,1-1 1,2-1-1,5-4 32,1-2-79,-5 4-53,1 0-1,0 1 0,8-5 0,89-52 90,-78 49 10,126-52 38,-119 51-116,48-18 3,15-4-46,54-19-372,-77 28-149,-71 25 441,-1 1 0,0-1 1,0 1-1,0-1 0,0 1 0,0-1 1,0 0-1,0 0 0,0 1 0,1-2 1,18-17-446,20-26 0,-38 43 416,-1 0 0,0 0 1,1 0-1,-1 0 0,0 0 0,1-3 0,33-96-746,-26 69-1496,12-28-6515,-48 141 6649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14072,'26'144'254,"-19"-101"1021,16 95 3,3 26-851,-15-90 426,20 132 1,4 17-585,-21-134 224,56 346 129,-56-357-476,20 86 1,-1-16-98,-21-97 53,15 57 3,-1-18-85,-15-58-25,51 130-475,-46-123 283,32 82-2170,-29-64 2128,-11-35-6,34 100-2096,-2-11-7919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6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598 1 14520,'2'51'1312,"-9"37"143,3-65-735,-41 118 204,42-133-849,0-1 0,0 0 0,-5 8 0,-52 95 225,-12 14-245,41-76-80,-128 168-6,130-179 6,-83 108 6,95-122 52,2 2 29,-15 30 0,30-54-39,0-1-1,0 1 0,-1-1 0,1 1 0,0 0 0,0-1 0,-1 1 0,1 0 0,0 0 0,0-1 1,0 1-1,0 0 0,0-1 0,0 1 0,0 0 0,1-1 0,-1 1 0,0 1 0,2 5 83,-1 0 0,1 0 0,4 9 0,-1-8-48,-1 0-1,10 12 1,-12-17 28,1 0 0,0 0 1,0 0-1,4 3 0,66 56 342,21 8-278,-55-39 171,165 137 123,-195-161-345,-1 0 0,14 15 1,140 170 250,-153-181-372,11 18 1,100 186-128,-86-150-2939,38 64-7768,-168-302 8168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8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1087 141 11480,'-26'-19'216,"26"19"-176,-1 0 0,1 0 0,0 0 0,0 0 0,-1 0 0,1 0 0,0 0 0,0-1 0,-1 1 0,1 0 0,0 0 0,0 0 0,0 0 0,-1-1 0,1 1 0,0 0 0,0 0 0,0-1 0,0 1 0,-1 0 0,1 0 0,0-1 0,0 1 0,0 0 0,0 0 0,0-1 0,0-2 212,1 0 1,0 0 0,0 0-1,0 0 1,0 0-1,0 0 1,1 0 0,-1 0-1,1 1 1,0-1 0,-1 1-1,4-3 1,29-32 3144,-29 32-3111,7-9 489,7-7 898,-38 30-986,-55 39 9,63-41-625,-9 7 277,-97 73 102,90-65-310,-122 108 79,113-100 34,-176 137 79,170-136-192,-135 100 64,146-110-24,-4 3-60,-73 50 34,33-23 172,66-48-299,7-3 94,2-1-113,0 1-1,1 0 1,-1 0-1,0 0 1,1-1 0,-1 1-1,1 0 1,-1 0-1,0 0 1,1 0-1,-1 0 1,0-1 0,1 1-1,-1 0 1,1 0-1,-1 0 1,0 0-1,1 0 1,-1 0 0,1 1-1,-1-1 1,0 0-1,1 0 1,-1 0-1,1 0 1,-1 0 0,1 1-1,57 16 184,27 10-170,-50-14-13,-3-2-1,-2 2 0,0 1 0,42 25 0,-37-15-6,105 78 16,-78-55-5,22 17-10,-67-51-2,290 242 7,-104-45 6,-187-191 9,66 77 56,-3-18-244,-79-78 116,0 1 0,1-1 1,-1 0-1,0 1 1,0-1-1,0 0 0,0 1 1,1-1-1,-1 0 1,0 1-1,0-1 0,0 0 1,0 1-1,0-1 1,0 1-1,0-1 0,0 0 1,0 1-1,0-1 1,0 0-1,0 1 0,0-1 1,0 1-1,0-1 1,-1 0-1,1 1 0,0-1 1,0 0-1,0 1 1,-1-1-1,1 0 0,0 1 1,0-1-1,-1 0 1,1 0-1,0 1 0,0-1 1,-1 0-1,1 0 1,0 1-1,-1-1 0,1 0 1,-1 0-1,0 1-77,-1 0-1,1 0 1,-1 0 0,1-1-1,-1 1 1,0-1-1,1 1 1,-1-1-1,0 1 1,-1-1 0,-5-1 105,-13 0-3099,1 1-7949,46 0 8314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9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0 13808,'0'0'1497,"1"6"-245,2 0-1060,-1-3-22,-1 1 0,0-1-1,0 1 1,0-1 0,1 8-1,18 87 894,-16-71-550,17 155 114,-14-127-574,14 127 1,6 34-37,-14-120 16,25 161 1,2 20-24,-22-168 12,87 419 15,-84-433-2,31 108 3,0-20 20,-34-123 188,16 60 1,-6-27-144,-19-63 165,19 60 104,-27-88-328,-1 0 1,1 0 0,0 0-1,-1 0 1,1 0-1,-1 0 1,1 0 0,-1 2-1,0-1 8,-1 1-23,-1-6 11,-2-8 138,-49-128 50,37 95-120,-32-98 4,-7-25-66,31 93 76,-40-119 3,-5-14-89,40 115 19,-45-155 3,-4-16-51,51 157-32,-80-419-45,93 430-148,14 94 218,-22-197-215,12 23 164,10 174 51,-2-54-38,2 48 34,2-141-36,-2 141 35,0-1 0,1 0 0,0 0 1,3-9-1,-1 9 2,-3 6 2,0-1 0,1 1 0,-1 0 1,1 0-1,0-1 0,-1 1 0,1 0 0,0 0 0,0 0 0,1-2 1,0 3-15,2 8-4,54 135-38,-43-98-28,26 92 3,4 23 61,-25-87-4,34 133 3,4 18 9,-34-127-32,39 161 3,2 14 24,-39-169-34,36 128 4,1-14-43,-41-136-314,23 104 3,-7-14 172,-25-112-524,13 66 1,-6-20 568,-7-40-2198,15 73-6627,-65-322 6766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 50 13272,'-1'2'193,"0"-1"0,0 0 1,0 0-1,0 0 0,-1 0 1,1 0-1,0 0 0,0 0 0,-1 0 1,1 0-1,0 0 0,-1-1 1,1 1-1,-1-1 0,1 1 1,-1-1-1,-2 1 0,-27 2 682,23-3-868,-8 2 256,0-2 0,-29-2-1,31 0-214,-48 0 237,-13-1 114,68 2-350,-149-9 751,139 9-761,4 1 121,-20 1 0,-102 15 657,88-7-508,-58 4 278,94-12-559,5-1 28,1 1 1,0-2-1,-1 1 1,-6-1 0,-116-22 523,68 8-408,24 5-60,-82-21 86,110 29-198,4 1 0,1 0 0,-1 0 0,0 1 0,0-1 0,1 1 0,-7 0 0,7-1 0,3 1 0,-1 0 0,0 0 0,1 0 0,-1 0 0,1 0 0,-1 0 0,0 0 0,1 0 0,-1 0 0,0 0 0,1 0 0,-1 0 0,0 0 0,1 0 0,-1 0 0,0 1 0,1-1 0,-1 0 0,1 1 0,-2 0 0,-1 1 2,3-2 182,-34 7-35,30-6-174,-2 0-62,-1 1 0,1-1 0,-10 1 0,10-1-58,5-1-290,0 1 0,0-1 0,0 0 1,0 0-1,0 0 0,0 0 0,0 0 1,0 0-1,0 0 0,0 0 0,0 0 1,0 0-1,1 0 0,-1 0 0,0-1 1,-2 0-1,-26-13-3754,18 7-3631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13000,'-18'7'213,"18"-7"-82,-1 1-1,1-1 1,-1 1-1,0-1 1,1 1-1,-1-1 1,1 1 0,-1-1-1,1 1 1,-1-1-1,1 1 1,-1-1-1,1 1 1,0 0 0,-1-1-1,1 2 1,-4 4 868,-2 1-677,-1 0 0,0-1 1,0 0-1,0-1 1,-14 8-1,13-6-289,-34 36 29,34-31 46,-28 58 46,30-55-52,-1 16 20,2 0 1,-2 34 0,7-18 171,13 37 470,-13-83-708,1 0 0,-1 0 0,0 0 0,0 0 0,1 0 0,-1 0 0,0 0 0,1 0 0,-1 0 0,2 1 0,1 3 48,-3-4-32,0 1 0,1-1-1,-1 0 1,1 0-1,-1 0 1,1-1 0,0 1-1,-1 0 1,1 0-1,0 0 1,0 0 0,-1 0-1,1-1 1,0 1-1,0 0 1,0-1 0,0 1-1,2 0 1,1 2-147,16 11-148,-2 0 1,20 20 0,-25-21-93,11 14-512,-23-25 731,1 0 1,-1 0-1,0 1 1,1-1-1,-1 0 1,0 1-1,-1-1 1,1 1-1,1 4 1,-2-7 48,0 0 1,0 1 0,0-1-1,0 0 1,0 0 0,0 0-1,0 1 1,0-1 0,0 0-1,0 0 1,0 0 0,0 1-1,-1-1 1,1 0 0,0 0-1,0 0 1,0 1 0,0-1-1,0 0 1,0 0 0,0 0-1,-1 0 1,1 0 0,0 1-1,0-1 1,0 0 0,0 0-1,-1 0 1,1 0 0,0 0-1,0 0 1,0 0 0,0 0-1,-1 1 1,1-1 0,0 0 0,0 0-1,-1 0 1,-8-1-77,7 1-323,-1 0-1642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1106 14968,'-32'55'270,"31"-54"-119,0 0-1,1 0 1,-1 1-1,1-1 1,-1 0-1,1 0 1,-1 1-1,1 2 1,-14 85 1653,12-68-936,-45 337 436,46-342-1648,1-1 1,4 25-1,-2-26 172,0-3-673,-2-11 811,0 1-16,1 0-1,-1 0 1,0 0-1,1 0 1,-1 0 0,1 0-1,0-1 1,-1 1 0,1 0-1,0 0 1,-1-1 0,1 1-1,0 0 1,0-1-1,-1 1 1,1-1 0,0 1-1,0-1 1,0 1 0,0-1-1,0 0 1,0 1-1,1-1 1,-2 0 16,0 0 0,1 0-1,-1 0 1,0 0 0,0 0-1,0 0 1,1 0 0,-1-1-1,0 1 1,0 0 0,0 0-1,1 0 1,-1 0 0,0 0-1,0-1 1,0 1 0,0 0 0,1 0-1,-1 0 1,0-1 0,0 1-1,0 0 1,0 0 0,0-1-1,0 1 1,0 0 0,0 0-1,0 0 1,0-1 0,1 1-1,-1 0 1,0 0 0,-1-1 0,28-86-1426,-23 60 1161,4-52 4,0-49-1419,6-64-6566</inkml:trace>
  <inkml:trace contextRef="#ctx0" brushRef="#br0" timeOffset="1">42 249 8432,'0'0'0,"-8"-39"0,0-21 0,0 21-752,2 3 752,-6-39-5192,24 150 5192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1854 3 11208,'0'4'45,"0"1"0,1-1 0,-1 1 0,2 5 0,-2-9-23,0-1 1,0 0-1,0 0 0,0 0 1,0 0-1,1 0 0,-1 0 1,0 0-1,0 0 0,0 1 1,0-1-1,0 0 0,0 0 1,0 0-1,0 0 0,0 0 1,0 0-1,0 0 0,0 0 1,0 0-1,1 0 0,-1 0 1,0 0-1,0 0 0,0 0 1,0 1-1,0-1 1,0 0-1,0 0 0,0 0 1,1 0-1,-1 0 0,0 0 1,0 0-1,0 0 0,0 0 1,0 0-1,0 0 0,0 0 1,1-1-1,-1 1 0,0 0 1,0 0-1,0 0 0,5-4 417,3-1 789,-1 1-100,-7 4-1052,1-1-1,-1 1 1,1 0-1,0-1 1,-1 1-1,1 0 1,-1-1-1,1 1 1,0 0-1,-1 0 1,1 0-1,0 0 1,0-1-1,0 2-5,-1-1 0,1 0 0,-1 0 0,1 0 0,-1 0 0,1 0 0,-1 0 0,1-1 0,-1 1 0,1 0 0,-1 0 0,1 0 0,-1 0 0,0-1 0,1 1 0,0 0 0,-1-1 54,0 0 1,1 0 0,-1 1 0,0-1-1,0 0 1,1 0 0,-1 0-1,0 0 1,0 1 0,0-1-1,0 0 1,0-1 0,-11-1 320,9 3-434,1 0 0,0 0 0,0 0-1,0 0 1,0 0 0,-1 0 0,1 1 0,0-1 0,0 0 0,0 1-1,0-1 1,0 0 0,0 1 0,-2 0 0,-16 12 9,8-6 10,-96 54-5,85-50-18,0-2 0,0 0 0,-27 6-1,-4-5 156,-1-1 0,0-3 0,-102-2 0,81-5 170,-108 14 0,144-8-188,-141 23 306,145-21-278,-136 28 136,131-29-154,-59 1 0,71-6-42,-98 2 89,103-4-106,-223-28 114,240 28-180,0 0 0,0 1 0,-6 0-1,5 0-24,8-6-127,-1 7 95,0-1 1,0 0-1,0 0 1,0 0-1,0 0 1,0 0-1,0 0 1,0 0-1,0 0 1,0 0-1,0 0 1,0 0-1,0 0 1,0 0-1,0 0 1,0 0-1,0 0 1,0 0-1,0 0 1,1 0 0,-1 0-1,0 0 1,0 0-1,0 0 1,0 0-1,0 0 1,0 0-1,0 0 1,0 0-1,0 0 1,0 0-1,0 0 1,0 0-1,0 0-370,-22 0-4698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2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 13176,'0'0'24,"0"0"0,0 1 1,0-1-1,0 0 0,0 1 1,0-1-1,0 0 0,0 1 1,0-1-1,0 0 1,0 1-1,0-1 0,0 0 1,1 1-1,-1-1 0,0 0 1,0 1-1,0-1 0,0 0 1,1 0-1,-1 1 0,0-1 1,0 0-1,1 0 0,-1 1 1,0-1-1,0 0 1,1 0-1,-1 0 0,0 0 1,1 1-1,-1-1 0,0 0 1,1 0-1,-1 0 0,0 0 1,1 0-1,-1 0 0,0 0 1,1 0-1,-1 0 0,19-5 1931,0 1-741,-16 3-1186,5 1 1043,-8 1-525,-3 3-333,-4 1-177,1 0 0,0 1 1,0 0-1,-10 13 0,-5 12-25,0 10-6,-2 4-2,0 3 2,4-1-4,10-20 11,0 1 0,-6 37 0,15-63-1,0 0 0,0 0 0,0 0 1,0 0-1,0 0 0,0-1 0,1 1 0,-1 0 0,1 0 0,-1 0 0,1 0 0,1 1 0,-1 1 17,0-3-12,-1 0 1,1 0-1,-1 0 0,1 0 0,0 0 0,0 0 0,-1 0 0,1 0 0,0 0 0,0 0 0,0 0 0,0 0 0,0-1 0,0 1 0,0 0 0,0-1 0,1 1 0,-1-1 0,0 1 1,0-1-1,0 0 0,3 1 0,2 1 30,64 22 24,-52-17-4,85 44 13,-82-39-86,80 64-37,-83-59-136,52 70-182,-60-71-372,-6-5 507,0 1 0,0 0 0,2 19 0,-2-12-1998,7 20-6256,-25-91 6368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2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8359 134 13536,'0'0'6679,"-6"2"-6452,-27 11-84,-47 17-33,60-23-68,-105 30 24,96-29-6,-124 30 30,115-31-2,-201 24 42,188-27-30,-213 1 40,212-6-38,-194-11 46,199 9-40,-190-8 46,191 9-52,-179 0 46,180 2-40,-182 2 46,180-1-52,-196-4 46,193 1-40,-219-20 38,214 14-86,-217-41 34,217 37 14,-219-55 37,221 54-92,-198-37 23,202 42-16,-194-22 23,195 26-30,-192-3 31,190 7 16,-212 6 31,209-5-78,-212 0 23,211-1-16,-220-4 23,219 3-30,-217-9 22,217 8-22,-220-1 31,218 3 16,-239 10 39,237-7-44,-240 19 35,236-18-70,-264 20 24,260-19-22,-275 19 15,275-21-84,-255 6-93,263-9-360,-200-6-300,216 6-278,-110 12-257,151-12 1266,1 0 0,0 0 0,0 0 0,0 1 0,0-1 0,0 0 0,0 0 0,0 1-1,0-1 1,-1 0 0,1 1 0,0-1 0,0 1 0,-1 1 0,6 0-39,-3-2 39,33 9-2559,4 5-10085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7894 1 10936,'-13'4'1253,"0"-1"-1,-17 3 1,18-5-181,-21 4 0,17-2-647,-19 1-1,-69 3 342,79-5-540,-125 4 89,116-4-100,-155 10 74,142-8-156,-98 6 1,-19 1-69,97-7 128,-273 15 66,268-16-126,-307 0 51,301-3-64,-325-9 36,322 6-94,-324-14 30,324 13-26,-317-10 58,320 13 96,-299 5 66,302-2-178,-314 11 50,309-11-36,-329 16 42,326-14-98,-373 15 37,250-9-12,-221 6 86,377-15-82,-98 0 3,-49-3-78,-160-10-37,312 10-10,-32-2-193,-305-19-212,307 19-408,-277-1-306,247 4-1697,-107-1-6447,494 5 7002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8.7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1336 648 9328,'-29'-84'281,"28"81"1,-1 0-1,1 0 1,-1 0-1,-2-5 1,-72-111 1647,72 114-1694,1 1 0,-1-1 0,1 1 0,-7-6 0,-66-66 944,-14-6-807,85 77-236,-1 0 0,0 1 0,0-1 1,-8-4-1,-80-44 549,-2 8-492,96 45-193,-4-1 32,0-1-1,0 1 0,0-1 0,0 1 0,0 0 0,0 0 0,0 1 0,-4-1 0,-95-5 249,-3 14-184,106-8-96,-7 1 40,1 0 0,-1 0 0,0 1 0,-8 3 0,-89 33 160,0 13-142,104-51-58,-37 22 86,-4 6-35,2 2 0,-39 37-1,65-53 1,0 0 0,0 2 0,2 0 0,-14 24 0,19-29-10,1-1 0,0 2 0,1-1 0,0 0 0,1 1 0,0 0 0,-2 18 0,6-14 232,26 82 115,-16-72-88,85 151 108,-89-166-288,12 18 0,146 184 190,-156-203-274,-1 0 0,13 11 0,-21-21-36,100 90 112,8-6-87,-108-84-25,7 5 3,0 0 0,0 0 0,0-1 0,11 5 0,-18-9-3,122 55 18,-78-39-15,68 15 0,-58-21-6,2-4 0,-1-1 0,61-4 0,-112-1-6,0 0 1,0 0 0,0 0-1,0-1 1,0 1 0,0-1-1,0 0 1,-1 0-1,1-1 1,5-2 0,-9 4 8,31-13-44,45-26 0,-45 19 0,37-33 0,-68 53 44,4-3-39,0 0-1,0 0 1,-1-1 0,1 0 0,-1 1 0,0-1 0,0 0 0,3-6 0,62-108-309,-47 70 298,-2-1 1,-2-1 0,-2-1-1,-3 0 1,-1-1 0,-3 0-1,1-53 1,-8 66-42,-5-48 1,1 66 78,0 0 1,-2-1 0,-9-26-1,3 19 11,-2 1 0,-23-39 0,-25-27 18,58 90-9,0-1 0,0 1 1,-1 0-1,1 0 0,-1 0 1,0 1-1,-8-6 0,12 9-8,-118-86 67,-19 5-52,131 78-14,1-1 0,-1 1-1,0 1 1,0-1 0,0 1 0,0 0 0,-1 1 0,-7-2 0,-153-24 11,-14 18-111,181 9 99,-107-8-2719,-103-13-6635,489 50 7041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6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1979 784 11032,'-29'-65'237,"29"63"-89,-1 1 1,0-1-1,0 0 0,0 0 1,0 0-1,0 1 0,-2-3 1,-75-85 1417,75 86-1387,0 0-1,-1-1 0,-7-4 1,-120-80 755,125 85-835,0-1-1,-1 1 0,-8-3 1,-87-34 294,-12 3-311,103 34-75,-1-1 0,-13 0-1,25 4-6,-124-20 20,-8 8-6,79 10 32,-197 12 30,204-5 24,-159 26 64,199-30-120,1 0 0,0 0 0,0 1 0,-8 3 0,13-5-42,-64 27 200,49-20-174,0 1 1,0 1-1,-14 11 1,20-12 11,0 0 0,0 1 0,1 0-1,1 1 1,-1 0 0,2 0 0,-12 21 0,12-17 12,0 0 0,1 0 0,1 0 1,0 1-1,-3 21 0,7-12 174,6 58 1,4 9-92,4-1-1,47 161 1,-35-175-88,-25-71-34,1 0 0,0 0 1,0-1-1,5 7 0,86 136 82,-89-142-77,0 1 1,1-1-1,5 6 0,116 110 81,-121-116-85,1 0-1,-1-1 1,8 4 0,169 94 87,-126-78-23,1-2 1,2-3-1,63 12 0,-92-25-66,-1-1-1,1-2 0,47 0 1,43-12 4,-111 9-12,-6 0 8,0 0-1,-1-1 0,1 1 1,-1-1-1,1 0 0,-1 0 1,1 0-1,3-2 0,114-47 113,-116 48-109,0 1-1,-1-1 1,1 0-1,-1 0 1,1-1-1,2-2 1,68-52 90,-50 36-100,-1 0-1,-1-1 1,-1-1 0,0-1-1,29-47 1,-31 39-3,-3-1-1,0-1 1,-2 0-1,10-39 1,-6-9 1,-17 76-2,0 0 0,-1 1 1,1-1-1,-1-7 0,-3-81 6,-34-155 91,23 184-15,-37-101-1,50 163-61,0 0 0,-1-1 0,1 1 0,-1 0 0,0-1 1,-4-3-1,-48-63 131,-12-1-111,66 71-41,-6-6 18,0 0 0,-13-9-1,19 15-17,-90-64 54,-10 2-37,89 55 0,-22-9-1,33 16-16,-120-50 34,-29 1-18,-19 9 27,136 35-29,0 1 0,-1 2 0,-33 2 1,48 1-12,0 1 0,1 1 0,-20 5 0,11 0-2,1 1 1,-27 13 0,20-6-1,-49 34-1,40-20 1,-38 38-1,-11 20-2,53-48-3,-135 178-7,162-205-15,-10 19 0,-14 27-11,-50 119 0,74-147 26,2 0-1,1 1 1,1 0-1,2 0 0,1 0 1,2 0-1,0 1 1,8 52-1,7-6 1,-14-79 12,1 6-2,1 1 1,0-1-1,5 12 0,41 95-4,13 11 0,-56-112 0,1-1-1,12 16 0,-18-27 7,88 122-20,11 0 14,-90-110 1,0-2 1,15 13-1,-24-23 5,110 97-13,27 4 14,-76-61 15,3-2-1,100 43 1,-155-77-2,0-1 0,0 0-1,0 0 1,1-1 0,-1-1 0,1 1-1,0-1 1,0-1 0,10 0 0,-8 0 0,22-1 32,1-1-1,-1-2 1,35-8 0,8-9 14,-71 20-23,1-2 0,0 1 0,6-4 0,79-39 115,-40 16-76,-2-2 1,-1-2-1,-1-2 1,-2-2 0,-2-2-1,58-66 1,-40 28-28,-56 70-45,-1-1 1,8-14-1,-13 22-4,62-115 14,-1-16-8,-61 131-6,4-8 5,-1-1-1,1 0 0,-2 0 0,3-12 1,-5 21-5,31-145 25,-20 72-23,-3 0 0,-2-106 0,-8 118-1,-3 1 1,-2-1-1,-22-82 1,-4 33-5,31 105 0,0-1 1,0 1-1,0 0 0,-1 0 0,0 0 0,-5-8 0,8 13 3,-82-117-20,-22-4 13,91 107 6,-8-9-3,-119-127-11,100 111 5,-71-53-1,31 39-65,78 51 40,-1 0 1,0 0-1,0 1 0,1-1 0,-1 1 0,0 0 0,0 0 0,-1 0 1,-3-1-1,-20-4-142,-35-4 1,-33 9-64,93 1 193,0 0 1,0 0-1,1 0 1,-1 0 0,0 0-1,0 1 1,0-1-1,0 1 1,0-1 0,0 1-1,0 0 1,1-1-1,-1 1 1,0 0 0,0 0-1,1 1 1,-3 1-1,-17 12-236,0 1 0,-19 20-1,14-7 137,-25 34 0,41-50-744,0-1-1,-17 16 1,-68 68-7937,222-224 6653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7.7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898 433 14616,'-21'0'218,"21"0"-202,0 0-1,0 0 1,0 1 0,0-1-1,0 0 1,0 0 0,0 0-1,-1 0 1,1 0 0,0 0-1,0 0 1,0 0-1,0 0 1,0 0 0,0 0-1,0 0 1,-1 0 0,1 0-1,0 0 1,0 0 0,0 0-1,0 0 1,0 0 0,0 0-1,0 0 1,0 0-1,-1 0 1,1 0 0,0 0-1,0-1 1,0 1 0,0 0-1,0 0 1,0 0 0,0 0-1,0 0 1,0 0-1,0 0 1,0 0 0,0 0-1,-1 0 1,1 0 0,0-1-1,0 1 1,0 0 0,0 0-1,0 0 1,0 0-1,0 0 1,0 0 0,0 0-1,0 0 1,0-1 0,0 1-1,0 0 1,0 0 0,0 0-1,0 0 1,0 0-1,0 0 1,0 0 0,0 0-1,0-1 1,1 1 0,-1 0-1,0 0 1,0 0 0,0 0-1,0 0 1,4-12 477,1 0 0,7-12-1,-11 23-412,-1 0 0,1 0 0,0 0 0,-1 0 0,0-1 0,1 1 0,-1 0 0,0 0 0,1-2 0,7-77 974,-7 77-987,-1 1-1,0 0 1,0 0 0,-1-1 0,1 1 0,-1-3 0,-9-44 405,4 29-425,-8-22 0,6 23-46,-2 1 0,0 0-1,-22-29 1,31 46 0,0-1 0,0 1 0,0 0 0,0 0 1,0 0-1,0 0 0,0 0 0,-1 0 0,1 0 0,0 0 0,-2 0 0,3 1-1,-11-7 7,-20-8 0,25 13-7,-1 0 0,1 0 1,-1 0-1,0 1 1,1 0-1,-12 0 0,10 1 0,0 1 0,0 0 1,0 1-1,0 0 0,1 0 0,-13 5 0,-31 18-2,49-24 2,-22 15-5,-99 86 2,95-74-2,-136 143-2,157-163-1,0 0-1,-10 14 1,-108 171-22,106-157 12,-41 113-14,59-146 20,-1 1 0,2-1 0,-1 1 0,0 0 0,0 4 0,1-8 12,-3 61-68,4-45 39,5 24 0,-6-38 9,0-1 0,1 1 0,-1-1 0,0 1 0,1 0 0,0-1 0,-1 1 0,1-1 0,0 1 0,1 1 0,4 7-90,15 19 0,-12-20 85,17 14 0,-6-10-7,124 51-8,-139-62 33,0 0 0,0-1 1,0 0-1,8 2 0,74 8-26,5-7 28,-85-4 7,0 0 0,-1 0 0,11-3 0,77-13 10,1-10-3,-91 25-5,0 0 0,-1 0 0,1-1-1,0 1 1,-1-1 0,0 0 0,1 0 0,3-3 0,-7 5-4,80-58 38,-3-12-18,-77 70-20,4-3 9,0 0 0,-1-1 0,0 0-1,0 0 1,0 0 0,4-8 0,48-88 56,-10-12-41,-45 112-24,4-9 18,-1 0 1,3-17-1,-6 26-18,18-109 58,-11-1-26,-7 110-32,0-9 25,0 1 0,0 0 0,-2-10 0,-14-79 75,-8 4-50,23 90-34,0-1 1,0 1-1,0 0 0,0-1 1,-1 1-1,0 0 1,1 0-1,-4-3 1,-8-13 59,-22-26 0,21 30-56,-29-21 1,42 34-16,-1 0 1,-1 1-1,1-1 0,0 1 1,0 0-1,0-1 0,-1 1 1,1 0-1,-5-1 0,7 2-5,-19-6 27,-39-8 0,33 11-15,-36 1 0,56 2 1,-1 0 0,1 0 1,0 1-1,-10 2 0,15-3-13,-96 23 67,-5 13-52,62-19-9,-145 82 6,179-96-8,0 0 0,0 0 0,0 1 0,-5 5 0,-51 50 16,9 4-1,51-62-13,-1 1-1,1 0 1,-1 0 0,1 0-1,0 0 1,0 0 0,0 0-1,0 0 1,1 0-1,-1 1 1,0-1 0,0 3-1,-4 17 32,-4 41 0,8-33-25,3 34 1,-2-59-5,0 0 0,1 0-1,0 0 1,0-1 0,0 1 0,3 8 0,38 99 50,16 9-34,-52-110-4,0 1 0,10 11 0,-16-23-20,76 107 60,10-2-49,-86-105-11,6 7-2,1 0 0,13 13-1,58 43-3,1-14-156,-79-49 162,1 1-42,1 0-1,-1 0 1,1-1-1,0 1 1,0 0-1,-1-1 1,3 1 0,-2-1-4,-1 0 0,0 0 0,1 0 0,-1-1 0,1 1 0,-1-1 0,0 1 0,0-1 1,2 0-1,-3 1 46,11-5-133,-1-1 1,1 0-1,-1 0 1,0-1 0,9-9-1,-2-2 41,-1 0 0,20-28 0,-31 39-436,0 0 1,1 0-1,0 1 0,13-12 0,65-58-8266,-196 178 6625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4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960 330 10488,'-102'-19'221,"99"18"-83,-1 1 1,1-1-1,0 1 0,0 0 1,0 0-1,-1 0 0,-3 1 1,-89 9 967,-18 6-743,108-15-262,0 0 0,1 0 0,-1 1 0,0-1 0,1 1 0,-9 4 0,-108 51 605,-6 13-551,128-70-155,-4 2 6,-1 0 0,1 1 0,0 0 0,0 0 0,0 0 0,1 0 0,-1 0 0,1 1 0,-1 0 0,-3 5 1,-88 118 59,10 22-59,85-149-7,-5 9-7,1 0 1,0 0 0,0 0-1,-4 17 1,-33 134-22,17 9 21,22-158 6,1 0 0,1 0-1,1 21 1,14 125 0,16-5 59,-31-152-58,3 11 74,0 1 0,0-1-1,8 14 1,54 120 225,15-3-173,-71-126 42,16 20-1,-25-36-167,90 114 339,8-13-168,-94-96-96,0-1-1,1 1 0,0-1 1,0-1-1,0 1 0,9 4 0,101 52 446,6-16-334,-121-44-186,4 2 34,0-1 0,0 0 0,0 0 0,0 0 0,0-1 0,0 1 0,0-1 0,0 0 0,0 0 0,0 0 0,4-1 0,34-3 172,55-11 0,49-30-97,-146 45-109,9-3 22,0-1 1,0 1-1,0-2 0,-1 1 0,9-7 0,139-93 112,7-28-56,-151 122 9,0 0 0,19-23-1,-31 33-86,108-132 260,-18-5-160,-90 137-100,5-8 49,0 0-1,0-1 0,-1 0 0,4-13 1,-8 22-49,47-143 245,-19-3-166,-28 146-79,2-7 21,-1 0 0,-1 0 0,1 0 0,-1 0-1,0 0 1,-3-12 0,-20-140 126,-20-7-55,40 155-29,0 0-1,-1 0 1,-1 0 0,-6-10-1,-76-138 252,-21 1-272,108 158-42,-44-58-100,44 58 100,-105-129-100,-3 11-50,72 80-502,-67-71-146,74 80-1588,-34-37-6861,147 154 6941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6.9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13720,'2'50'240,"0"-42"1777,1-9-1388,1-6-495,-4 7-117,0 0 49,1-1 0,-1 1 0,0-1 0,1 1 0,-1 0 0,1-1 0,-1 1 0,1 0 0,-1-1 0,0 1 0,1 0 0,0-1 0,-1 1 0,1 0 0,-1 0 0,1 0 0,-1-1 0,1 1 0,1 0 0,0-1 114,10-4 33,-12 4-198,1 1 0,-1 0 0,1 0 0,-1 0 0,0 0 0,1 0 0,-1 0-1,0 0 1,1 0 0,-1 0 0,0 0 0,1 0 0,-1 0 0,0 0 0,1 0 0,-1 0 0,1 0 0,-1 0 0,0 0-1,1 1 1,67 16 360,-51-11-380,82 37-7,-77-32-40,108 67-11,-121-72 54,0 0 0,9 9 0,95 81-17,48 51 20,164 181 16,-263-258 36,100 124 1,3 14-3,-97-118 129,110 150 1,5 12-90,-114-154 162,83 128 1,-9-6-142,-91-138 177,71 107 3,-8-11-192,-75-117 87,46 64 0,-12-23-97,-49-69 150,112 150 587,-112-150-497,-24-32-317,0 1 0,0 0 0,1-1 0,-1 1 0,-1 0 0,1 0 0,0 0 0,0 0 0,-1 0 0,1 0 0,-1 0 0,1 0 0,-1 0 0,0 0 0,0 0 0,0 0 0,0 0 0,0 0 0,-1 2 0,-1 5-619,0-1 0,-1 1 0,-5 11 0,0-1-1740,-1 2-7280,20-49 7257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8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4434 11208,'2'3'50,"-1"-3"37,-1 1-1,1-1 1,0 1 0,-1 0 0,1-1 0,0 1 0,-1 0 0,1-1 0,-1 1 0,1 0 0,-1 0 0,1 0 0,-1 0 0,0-1 0,1 1 0,-1 0 0,0 0 0,0 0 0,0 0 0,0 0 0,0 0 0,0 0 0,0 0 0,0 0 0,0-1 0,0 1 0,-1 2 0,-4 13 1538,-14 30 0,8-16-369,11-27-1133,-1-1 1,0 0 0,1 1 0,0-1-1,0 1 1,0-1 0,0 1-1,0-1 1,0 0 0,0 1 0,2 3-1,-2-5-104,0-1 1,0 0-1,1 0 0,-1 1 0,0-1 0,0 0 0,0 0 0,0 0 0,1 1 0,-1-1 0,0 0 1,0 0-1,0 0 0,1 0 0,-1 0 0,0 1 0,0-1 0,1 0 0,-1 0 0,0 0 0,0 0 0,1 0 1,-1 0-1,0 0 0,0 0 0,1 0 0,-1 0 0,0 0 0,0 0 0,1 0 0,-1 0 0,0 0 0,0 0 1,1 0-1,-1 0 0,0 0 0,0-1 0,1 1 0,-1 0 0,0 0 0,0 0 0,0 0 0,1 0 0,-1-1 1,0 1-1,0 0 0,0 0 0,0 0 0,1-1 0,-1 1 0,0 0 0,0-1 0,38-40 361,-27 24-200,73-117 90,-56 89-4,70-112 1,19-32-183,-66 105 71,82-144 3,10-19-102,-83 142 64,96-170 0,7-12-82,-101 173 28,221-435 28,-229 440-28,216-440 18,-218 443-62,187-382 11,-197 402-20,51-96 1,-10 22-16,-54 108-18,36-50 0,-10 26-58,-55 76 78,21-25-372,69-66-198,-74 78-70,7 1 243,39-16 0,-36 17-2161,24-13-7271,-117 56 7379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13896,'0'0'5545,"0"5"-5067,0-1-458,0 0-1,0-1 0,0 1 0,2 6 0,0-6-19,0 0 0,0 0 0,0 0 0,0-1 0,4 6 0,0-1 1,14 14 0,-9-11 1,16 10 1,19 11-2,42 13-3,-71-39-12,69 3-10,-69-10-14,-3-2 22,-1-1 1,1-1 0,15-7-1,-28 11 11,0 1-1,0 0 1,-1-1-1,1 1 1,0-1-1,-1 1 1,1-1-1,0 1 0,-1-1 1,1 1-1,-1-1 1,1 0-1,-1 1 1,1-1-1,-1 0 1,0 0-1,1-1 0,-1 2 6,5-9-33,0 0 0,4-15-1,-5 8 19,3-21 0,-7 34 6,1 0 0,-1 0 0,0 0 0,0 0 0,0-3 0,-18-101-60,17 104 65,0 0 0,1 1-1,-1-1 1,0 0 0,-2-3 0,-13-20-10,-21-27 1,37 53 13,-1-1 0,1 0-1,0 1 1,-1-1 0,1 1 0,-1-1-1,1 1 1,-1-1 0,1 1 0,-1-1-1,1 1 1,-1 0 0,0-1 0,1 1-1,-1 0 1,1-1 0,-1 1 0,0 0-1,1 0 1,-1 0 0,-1-1 0,2 1 0,-5-1-1,-1 1 1,1-1 0,0 1 0,-10 0-1,6 1 7,1 1-1,-16 6 0,23-8 0,0 0 1,0 1-1,-1-1 0,1 0 0,0 1 0,0 0 0,0-1 0,0 1 0,1-1 0,-1 1 0,0 0 0,0 0 0,0 0 1,0-1-1,0 2 0,-74 100 152,72-97-89,0 0 1,0 0-1,-2 7 0,-51 137 290,54-144-329,1 0 0,0 0 1,0 0-1,-1 8 0,-6 151 186,8-158-167,0-1 1,0 1-1,3 11 0,40 151 188,-41-162-229,0 1 0,6 11-1,66 120 12,-72-134-25,0-1 0,0 1 1,1-1-1,4 5 0,11 11-41,2-1 0,24 17 0,-42-33-38,0-1-1,0 0 0,0 1 1,1-1-1,3 1 0,5 2-86,0 0 0,12 1-1,-10-3 36,23 0-1,-35-2 77,0 0 0,0 0 1,1 0-1,-1 0 0,0 0 0,1-1 0,-1 1 1,0 0-1,1-1 0,-1 1 0,0-1 0,0 1 1,2-2-1,8-3-369,23-15 0,-22 11 239,18-17 0,-30 26 192,16-18-1058,61-94-271,-62 89 1010,82-106-1776,-7 12-6491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1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3627 1 16136,'0'0'5805,"-7"2"-5819,-116 42-148,99-36-90,-139 45-54,113-39 266,-113 33 0,-29 5 30,109-28-4,-134 42 1,-55 19 8,78-15-5,-275 139 0,164-32-38,243-134 22,2 3-1,-89 86 1,58-33-14,81-88-9,1 0 0,-10 17 0,19-28 49,-104 158-146,-2 23 98,64-101-44,42-80 92,-103 219-88,1 18 56,63-141-40,-141 381-12,148-383 72,-102 351 14,112-360 58,-57 344 50,60-257 39,16-104-48,3 0 0,17 126 0,-16-187-50,0 0 1,1 0 0,3 9-1,32 91 156,-6-34-161,3-1 1,3-1-1,3-2 1,50 65-1,-41-71 27,-25-36 207,140 127 84,-152-144-294,15 11 0,78 54 70,214 125 299,-288-182-411,186 133 597,-212-147-597,23 16 176,-2 2-1,0 0 0,33 40 1,25 24 676,-25-25-744,-46-51-120,-9-8 825,0-3-3696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1017 187 7896,'-37'-62'173,"28"49"695,-52-47 341,47 49-394,-8-1-266,-34-13 1,55 24-498,0 1 1,-1-1 0,1 1 0,0-1-1,-1 1 1,1 0 0,0 0-1,-1 0 1,1 0 0,-3 0 0,-7 1 54,1 0 0,-1 0 0,0 2 0,1-1 0,-1 1 0,-17 8 0,12-3-36,0 1 0,0 1 1,1 1-1,-27 22 0,-55 72 504,-1 5-205,74-85-196,-129 133 56,114-115-126,1 1-1,-62 97 1,90-122 44,0 0 0,2 1 1,0 0-1,-9 40 0,16-45 146,2 123 228,1-102-381,2 0 0,9 38 0,-1-26-49,-4-27 94,54 103 61,-59-119-224,0-1-1,0 1 1,0 0 0,5 4-1,129 144 121,-133-149-137,0 0-1,0 0 1,0-1-1,0 0 1,8 5-1,-12-8-5,87 51 34,6-10-24,-93-41-10,4 2 3,0-1 0,0 1-1,0-1 1,0 0 0,0 0-1,0-1 1,8 1 0,20 2 9,38-3 1,-41-2-10,-1-2-1,0-1 1,0-1-1,0-1 0,-1-1 1,0-2-1,0-1 1,-2-1-1,1-1 1,-1-1-1,-1-1 1,-1-2-1,32-27 1,-1-13 21,-50 53-3,-1 0 1,1 0 0,-1-1-1,3-6 1,45-78 90,-24 29-101,-3 0 0,-2-1 0,-2-1 0,-4-1 0,15-108 0,-22 79-13,-8 85-7,-1 1 1,0-1 0,-1-10-1,-26-168-143,26 181 82,0 0 0,0 0 0,0 0 0,0 0 0,-1 1 0,1-1 0,-3-4 0,-40-67-490,-12 5 296,47 60-569,1 0 0,-7-13 0,-45-64-6887,140 203 5828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4081 13808,'0'0'5091,"5"-5"-4487,59-54-53,-46 43-478,94-87 69,-85 79 124,126-110 126,-112 100-32,89-73 0,20-16-238,-86 72 124,106-83 1,10-7-160,-101 78 99,134-110 1,12-12-138,-130 105 13,150-137 3,10-12-45,-155 137 15,387-363 21,-394 369-8,343-296 18,-356 311-46,100-98 0,-13 9-9,-109 105 22,61-59 1,-4 4-26,-15 7-3,-29 24-120,-45 48-463,88-122-265,-113 151 784,0 0 0,1 0 0,-1 0 0,0 1 0,1-1 0,0 0 0,-1 0 0,1 1 0,0-1 0,0 1 0,0 0 0,4-2 0,-6 3 59,22-13-383,30-14 0,-30 19 283,34-8 1,-46 13-742,-1 0 0,19-8 0,63-28-8569,-213 91 7069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4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0 473 16495,'9'-2'1338,"107"-22"172,-85 17-668,152-46 219,-137 38-828,94-33 1,19-9-198,-96 34-88,255-88-14,-184 64 34,-84 29 26,7-2-28,107-25 0,-159 44 30,1 0 1,0 1-1,0-1 1,-1 1 0,1 1-1,0-1 1,0 1 0,-1 0-1,1 0 1,10 4-1,-16-4 3,1-1-1,-1 0 0,1 0 1,-1 0-1,1 1 0,-1-1 1,0 0-1,1 1 0,-1-1 1,0 0-1,1 1 0,-1-1 0,0 0 1,1 1-1,-1-1 0,0 1 1,0-1-1,1 1 0,-1-1 1,0 0-1,0 1 0,0 0 1,11 27-41,10 36 1,-21-61 15,1 1 0,0 0 1,-1 0-1,0 0 0,0-1 0,0 1 0,-1 7 0,-10 129-180,-9 37 74,18-166 41,0 1 1,0 0 0,-1 0-1,-8 21 1,11-33 90,-79 220-448,-23 22 246,44-99-2511,-50 134-6460,252-647 6908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3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3031 24575,'0'0'0,"0"-1"0,1 0 0,-1 1 0,0-1 0,0 1 0,0-1 0,1 1 0,-1-1 0,0 0 0,0 1 0,1-1 0,-1 1 0,0-1 0,1 1 0,0-1 0,2-3 0,5-5 0,0-1 0,0 2 0,19-15 0,251-174-367,-244 175 156,526-342 95,-520 336 309,-1-2 0,64-67 0,-78 74-177,0 1 1,2 2-1,0 0 1,1 2-1,1 0 1,39-16-1,37-7-16,10-4 0,-64 21 0,84-27 0,-15 17 0,118-40 0,-219 67 0,21-9 0,59-32 0,76-37 0,-119 60 0,96-57 0,-97 43 0,-33 22 0,44-25 0,132-56 0,75-40 0,75-39 0,-193 102 0,54-11 0,-192 80 0,138-58 0,54-8 0,-35 12 0,-165 57 0,280-106 0,-186 63 0,-18 4 0,-31 14 0,25-10 0,86-29 0,-128 55 0,64-32 0,-14 0 0,23-12 0,152-76 0,-229 118 10,24-12-1385,-43 18-5451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5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24575,'29'0'0,"40"5"0,-56-3 0,0 1 0,-1 0 0,1 1 0,-1 0 0,19 9 0,-16-5 0,0-1 0,1-1 0,0-1 0,0 0 0,27 4 0,217 45 0,-231-48 0,-16-3 0,0 0 0,0 0 0,0 1 0,16 8 0,-11-3 0,23 16 0,-36-21 0,0 0 0,0 0 0,0 0 0,0 1 0,-1 0 0,1 0 0,-1 0 0,4 8 0,-7-10 0,0-1 0,0 1 0,0-1 0,-1 1 0,1-1 0,-1 1 0,1 0 0,-1-1 0,0 1 0,0 0 0,0-1 0,-1 1 0,1 0 0,-1-1 0,1 1 0,-1-1 0,-2 5 0,-2 4 0,0 0 0,-11 16 0,10-17 0,-38 59 0,-2-2 0,-64 69 0,73-91 0,-12 12 0,26-25-1365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1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24575,'2'1'0,"0"-1"0,0 1 0,0 0 0,-1-1 0,1 1 0,0 0 0,-1 0 0,1 0 0,2 2 0,1 0 0,0 0 0,80 48 0,-65-41 0,0-1 0,33 10 0,90 20-527,177 23 1,863 64-1391,-840-107 1595,44 4-63,579 28 1204,65-79-757,-483 17 2734,139 11-2796,-622 3 0,-1 3 0,77 17 0,-117-18 0,596 125-2168,-592-123-3855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2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24575,'1'2'0,"1"-1"0,-1 1 0,0 0 0,0 1 0,0-1 0,0 0 0,0 0 0,1 5 0,2 4 0,5 5 0,0 0 0,17 21 0,-2-2 0,18 25 0,66 73 0,-66-88 0,60 48 0,-54-50 0,-3 1 0,65 85 0,-50-56 0,19 22 0,-78-95 0,-1 1 0,1-1 0,-1 1 0,1-1 0,-1 1 0,1 0 0,-1-1 0,1 1 0,-1 0 0,0 0 0,1-1 0,-1 1 0,0 0 0,0 0 0,0-1 0,0 1 0,0 0 0,1 0 0,-1-1 0,0 1 0,-1 0 0,1 0 0,0 0 0,0-1 0,0 1 0,0 0 0,-1 0 0,1-1 0,0 1 0,-1 0 0,1 0 0,0-1 0,-1 1 0,1-1 0,-1 1 0,1 0 0,-1-1 0,1 1 0,-1-1 0,0 1 0,1-1 0,-2 1 0,-4 3 0,0 0 0,0-1 0,-1 0 0,-7 3 0,3-2 0,5-1 0,-135 65 0,135-65-227,1 0-1,-1 1 1,1 0-1,0 0 1,-7 7-1,3 1-6598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5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6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1084 1 24575,'-25'9'0,"0"1"0,-31 18 0,-205 138 0,212-133 0,-29 22 0,-57 36 0,-39 5 0,-57 32 0,224-124-273,1 0 0,-1 0 0,1 1 0,-7 6 0,3 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514 172 10400,'4'-9'277,"1"0"1,6-11-1,-1 5 292,-2 2 19,3-4 446,-1-1 0,9-18 1,-19 34-969,0 1 0,1 0 0,-1-1 1,0 1-1,0-1 0,0 1 0,0 0 1,0-1-1,0 1 0,0-1 0,-1 1 1,1-1-1,0 1 0,-1 0 0,1-1 1,-1 1-1,-1-2 0,2 1-23,-1 2-35,1 0 0,0 0 0,0 0-1,0 0 1,0 0 0,0-1 0,0 1-1,0 0 1,0 0 0,-1 0 0,1 0-1,0 0 1,0-1 0,0 1 0,0 0-1,-1 0 1,1 0 0,0 0 0,0 0-1,0 0 1,0 0 0,-1 0 0,1 0-1,0 0 1,0 0 0,0 0 0,-1 0-1,1 0 1,0 0 0,0 0-1,-46-3 312,45 3-306,0 0 0,0 0 0,0 0 0,0 0 0,0 0-1,0 0 1,0 0 0,0 1 0,0-1 0,0 1 0,-1 0 0,-81 38 231,64-28 24,-76 48 101,77-47-154,-105 92 605,99-80-738,22-23-50,0 2 0,0-1-1,0 0 1,0 0-1,0 0 1,0 1-1,1-1 1,-3 5-1,0 2 12,-7 12 26,11-21-57,-1 1 0,1-1 0,0 1 0,0-1 0,-1 1 0,1-1 0,0 1 0,0-1 0,0 1 0,0 0 0,0-1 0,0 1 0,0-1 0,0 1 0,1 13 102,4 23-1,-4-36-109,-1 0 1,0 0-1,0 0 1,1 0-1,-1-1 1,0 1-1,1 0 1,-1 0-1,1 0 1,-1-1-1,2 2 0,49 54 67,33 18 6,-11-10-61,-34-25 2,37 47-1,-65-70 16,41 76 15,-44-74-6,7 23 3,-13-35-43,0 1 0,0-1-1,-1 1 1,0 0 0,0 7 0,-1-10-2,0 0 1,-1 0-1,1 0 1,-1 0 0,0 0-1,-1 0 1,1 0-1,-4 7 1,3-7-1,0-1 1,0 1-1,-1-1 0,1 1 0,-1-1 1,0 0-1,1 0 0,-1 0 0,-5 3 1,3-3-1,0 0 1,0-1 0,-1 1 0,0-1-1,1 0 1,-1-1 0,0 1 0,-7 0 0,-4 0-23,-18 0 0,31-2 9,-22-1-265,-123-19-200,144 20 293,0-1 0,0 0 0,-8-4 0,-19-9-275,-41-24-1,43 21-1803,-34-15-6292,149 74 6426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8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24575,'1'1'0,"1"-1"0,0 1 0,0 0 0,-1-1 0,1 1 0,0 0 0,-1 0 0,1 1 0,-1-1 0,1 0 0,-1 0 0,0 1 0,3 2 0,3 4 0,39 27 0,93 53 0,-60-40 0,43 29-37,307 187-472,197 85-3120,81 49 462,138 91 3086,26-47 97,-104-132 36,19-68-311,-611-199-570,-41-10 621,-112-28 208,112 29 0,-132-34-54,10 4 703,0-1 0,0 2 0,0 0 0,19 11-1,50 27 3250,44 15-2274,7 3-1685,-101-45-621,52 35-1,-66-38-6143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9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590 0 24575,'0'0'0,"-1"0"0,1 0 0,-1 1 0,1-1 0,0 0 0,-1 0 0,1 0 0,0 0 0,-1 1 0,1-1 0,0 0 0,-1 0 0,1 1 0,0-1 0,0 0 0,-1 0 0,1 1 0,0-1 0,0 0 0,-1 1 0,1-1 0,0 0 0,0 1 0,0-1 0,0 1 0,0-1 0,-1 1 0,-1 13 0,2-12 0,-3 24 0,2-1 0,1 1 0,1 0 0,1-1 0,1 1 0,1-1 0,12 40 0,-16-65 0,71 245 0,-18 5 0,-11 159 0,-36-332 0,7 28 0,-8-72 0,-5-31 0,1 1 0,-1-1 0,0 1 0,0 0 0,0-1 0,0 1 0,0-1 0,-1 5 0,0-6 0,1 0 0,-1 0 0,1 0 0,-1-1 0,1 1 0,-1 0 0,0 0 0,0-1 0,1 1 0,-1 0 0,0-1 0,0 1 0,0 0 0,1-1 0,-1 1 0,0-1 0,0 0 0,0 1 0,0-1 0,0 0 0,0 1 0,0-1 0,0 0 0,-2 0 0,-67 7 0,7-2 0,-269 39 0,241-36-682,-97-4-1,163-4-6143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1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0 24575,'0'369'0,"-2"-335"0,-7 42 0,1-6 0,5-34 0,-11 101 0,-4 134 0,10-86 0,-4-103 0,1-1 0,-2 16 0,6-55 0,-1 48 0,8-49 0,-4 62 0,-5 261 0,10-243 0,-1 309 0,0-426-151,0 1-1,0-1 0,1 1 0,0-1 1,0 1-1,0-1 0,0 1 1,4 7-1,0-3-6674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3.2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24575,'2'4'0,"1"-1"0,-1 0 0,1 0 0,0 0 0,1 0 0,-1 0 0,0 0 0,1-1 0,6 4 0,4 3 0,7 6 0,0 2 0,0 1 0,-2 0 0,0 1 0,-1 1 0,19 29 0,-22-26 0,2-1 0,0 0 0,31 30 0,-46-50 0,10 9 0,0 0 0,0-1 0,1 0 0,1-1 0,20 11 0,-21-15 0,-1 0 0,0 2 0,-1-1 0,1 1 0,-1 1 0,18 16 0,9 17 0,-24-25 0,0-1 0,1 0 0,25 19 0,-39-34 0,-1 1 0,1-1 0,-1 0 0,0 1 0,1-1 0,0 0 0,-1 1 0,1-1 0,-1 0 0,1 0 0,-1 1 0,1-1 0,0 0 0,-1 0 0,1 0 0,-1 0 0,1 0 0,0 0 0,-1 0 0,1 0 0,-1 0 0,1 0 0,0 0 0,-1 0 0,1 0 0,-1-1 0,1 1 0,0 0 0,-1 0 0,1-1 0,-1 1 0,1 0 0,-1-1 0,1 1 0,-1-1 0,1 1 0,-1-1 0,0 1 0,1-1 0,1-2 0,0-1 0,-1 1 0,1-1 0,-1 1 0,1-7 0,3-3 0,0-1 0,2 1 0,0 1 0,1-1 0,0 2 0,0-1 0,1 1 0,1 0 0,0 0 0,1 1 0,0 1 0,17-12 0,11-4 0,2 2 0,51-21 0,-66 32 0,-11 5 0,-1 0 0,-1-1 0,1-1 0,-1 0 0,23-22 0,-34 29-227,1-1-1,1 1 1,-1 0-1,0-1 1,4-1-1,4 0-6598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6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0 24575,'6'126'0,"1"-10"0,-15 136 0,2 115 0,7-240 0,5-32 0,0-13 0,-4-38 0,-3 1 0,-9 64 0,1-49 0,1 67 0,8 63 0,1-80 0,-1-93 0,2 0 0,6 30 0,12 34 0,-17-71 0,1 3 0,10 20 0,-9-22 0,0 0 0,4 18 0,8 32 0,-10-39 0,-1-1 0,-1 2 0,3 43 0,-8 22-1365,0-71-5461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8.3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24575,'0'1'0,"1"0"0,-1 1 0,1-1 0,-1 0 0,1 0 0,-1 0 0,1 0 0,0 0 0,1 1 0,1 3 0,4 4 0,0 1 0,0-2 0,1 1 0,13 10 0,4 5 0,-10-7 0,2 1 0,1-1 0,27 22 0,-28-25 0,23 22 0,-26-22 0,0-1 0,25 18 0,49 35 0,2 1 0,-77-58 0,0-2 0,0 0 0,1-1 0,-1 0 0,22 6 0,159 35 0,-178-42 0,-11-2 0,0-1 0,0-1 0,10 3 0,-15-4 0,1 0 0,0 0 0,0 0 0,0 0 0,-1 0 0,1 0 0,0 0 0,0 0 0,0 0 0,-1 0 0,1 0 0,0-1 0,0 1 0,-1 0 0,1-1 0,0 1 0,0 0 0,-1-1 0,1 1 0,0-1 0,-1 1 0,1-1 0,0 1 0,-1-1 0,1 1 0,-1-1 0,1 0 0,-1 1 0,0-1 0,1-1 0,2-5 0,-2-1 0,1 0 0,-1 0 0,0 0 0,0 0 0,-1 0 0,-1-14 0,1-15 0,0 26 0,1 0 0,0 0 0,1 0 0,0 0 0,1 0 0,0 0 0,0 1 0,1 0 0,1 0 0,7-14 0,0 6 0,-5 6 0,0 0 0,1 0 0,1 1 0,0 0 0,0 1 0,18-16 0,-12 15-341,-1-1 0,-1-1-1,22-26 1,-27 29-6485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0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5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174 352 24575,'-1'1'0,"0"-1"0,0 1 0,1-1 0,-1 1 0,0 0 0,0-1 0,0 1 0,1 0 0,-1 0 0,0 0 0,1-1 0,-1 1 0,1 0 0,-1 0 0,1 0 0,-1 0 0,1 0 0,0 0 0,-1 1 0,0 2 0,-50 112 0,46-104 0,1 1 0,0 0 0,1 0 0,0 0 0,0 13 0,1 67 0,3-80 0,-1 146 0,0-154 0,1 1 0,-1-1 0,1 0 0,1 0 0,-1 0 0,1 0 0,-1 0 0,1-1 0,1 1 0,-1 0 0,1-1 0,0 1 0,0-1 0,7 8 0,3 1 0,2 1 0,26 18 0,-24-19 0,192 131 0,-198-137 0,3 1 0,0 0 0,0-1 0,18 7 0,-28-13 0,1 0 0,0 1 0,0-1 0,0-1 0,0 1 0,0-1 0,1 0 0,-1 0 0,0 0 0,0-1 0,0 0 0,0 0 0,0 0 0,6-3 0,1-1 0,-1-1 0,-1 0 0,1 0 0,-1-1 0,0-1 0,-1 0 0,1 0 0,-2-1 0,1 0 0,7-11 0,-5 5 0,-1 0 0,0-1 0,-1 0 0,-1-1 0,0 0 0,5-21 0,-6 17 0,-2 0 0,-1-1 0,-1 1 0,-1-1 0,0 0 0,-2 0 0,0 0 0,-2 0 0,0 0 0,-11-39 0,-36-108 0,31 120 0,-32-63 0,39 93 0,-1 0 0,0 1 0,-2 0 0,0 1 0,-1 0 0,0 2 0,-2-1 0,-22-15 0,0 3 0,-2 3 0,-74-36 0,85 47 0,-1 2 0,-37-11 0,50 18 0,0 2 0,0 0 0,-1 0 0,1 2 0,-28 1 0,14 2-1365,19-1-5461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6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321 1464 24575,'-1'-12'0,"-1"-1"0,0 1 0,-1-1 0,0 1 0,-10-24 0,0-3 0,-4-24 0,2-1 0,-13-131 0,8-7 0,2 34 0,17 159 0,1 2 0,-1-1 0,0 1 0,0 0 0,0-1 0,-1 1 0,-4-10 0,0 2 0,1 1 0,1-2 0,-5-29 0,6 26 0,-8-21 0,8 28 0,-5-24 0,2 8 0,0-1 0,-17-45 0,6 24 0,-15-29 103,22 57-837,-14-44 0,19 46-6092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0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3390 961 24575,'47'-2'0,"77"-11"0,45-21 0,-111 22 0,-34 7 0,-1-2 0,29-12 0,-44 15 0,0 0 0,-1 0 0,10-8 0,4-3 0,-10 8 0,0-1 0,0 0 0,-1 0 0,0-1 0,-1 0 0,15-18 0,-19 19 0,0 0 0,0 0 0,-1 0 0,0 0 0,-1-1 0,1 1 0,-2-1 0,1 0 0,-1 0 0,1-15 0,-1-1 0,-2 0 0,0 0 0,-2 0 0,0 1 0,-2-1 0,-1 1 0,-1 0 0,-1 0 0,-16-37 0,14 44 0,-1 0 0,0 1 0,-1 0 0,-1 1 0,0 0 0,-2 1 0,-28-25 0,35 33 0,-1 1 0,-1 0 0,1 0 0,-1 1 0,0 0 0,-10-3 0,-58-14 0,64 18 0,-396-55 0,185 47 0,-2 12 0,70 1 0,-315-2 0,436-1 0,-54-8 0,-34-15 0,76 16 0,-79-2 0,62 6 0,-14 0 0,-73-9 0,-44-2 0,-1 15 0,78 1 0,3-2 0,-123 2 0,192 2 0,0 2 0,0 1 0,-81 24 0,3-2 0,13-2 0,68-16 0,-24 7 0,61-15 0,-1 1 0,1-1 0,0 2 0,0-1 0,0 0 0,1 1 0,-10 8 0,13-9 0,0-1 0,0 0 0,1 1 0,-1-1 0,1 1 0,0-1 0,-1 1 0,1 0 0,0 0 0,1-1 0,-1 1 0,0 6 0,0 3 0,0 22 0,1-23 0,0 23 0,5 36 0,-3-58 0,0-1 0,0 0 0,1 0 0,0 0 0,1 0 0,1 0 0,5 10 0,87 136 0,-80-133 0,2 0 0,0-1 0,2-1 0,1-1 0,0-1 0,48 33 0,-45-38 0,1 0 0,1-2 0,0-1 0,0-1 0,1-2 0,1 0 0,36 5 0,208 16 0,-266-29 0,302 3 0,-190-5 0,-22 0 0,124 3 0,-158 3 0,64 14 0,51 4 0,-69-20 0,-51-3 0,98 13 0,-83-2 0,78 0 0,76-10 0,-135-1 0,-71 1 0,0 1 0,27 7 0,-4-1 0,27 1 0,116 0 0,-175-9 0,0-2 0,0 1 0,-1-2 0,1 1 0,19-9 0,53-27 0,-73 32 44,0-1-1,14-12 1,-15 10-792,20-10 0,-19 13-6078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11296,'0'0'3200,"5"8"-2587,2 1-520,16 28 369,17 37-25,-33-55-409,45 152 152,-41-128-66,-3 1 0,5 58 0,-12-26-24,-1-45 138,-3 130 101,2-131-76,-9 99 111,9-108-62,7 106 644,-2-158-826,26-321-102,-26 323-32,24-127-11,-21 123-22,-3 18 39,58-197-83,-50 179 69,2-1 0,1 2 0,1 0 0,34-48 0,-43 70 20,1 0 0,1 0 0,0 0 0,0 1 0,13-9 0,-18 15 4,0 1-1,0-1 1,0 1 0,1 0 0,-1 0-1,1 0 1,-1 1 0,1-1-1,0 1 1,-1 0 0,1 0 0,0 1-1,0 0 1,0 0 0,-1 0-1,1 0 1,6 2 0,-2 0 5,1 2 1,-1-1-1,0 1 1,-1 1 0,1 0-1,-1 0 1,0 0-1,11 10 1,-8-4 100,49 69 60,-47-59 0,48 122 75,-5 16-153,-38-107-26,-7-16 29,-2 0 0,7 44 0,-11-49 51,-2-20-64,-2 1 1,2 16-1,3-52-13,-1-2-61,17-93-30,-16 88-96,35-159-48,-39 178 108,7-18 0,27-75-60,18-26 96,90-117 52,-141 244-8,0 0 0,-1-1 0,2 1 0,-1 0 0,0 0 0,7-5 0,-10 9-20,16-14 70,32-22 0,-38 30-48,1 0 0,-1 1 0,20-5 0,-30 10-22,1-1 13,0 1-1,0-1 1,0 1 0,0 0-1,0-1 1,0 1-1,0 0 1,0 0-1,1 0 1,-1 0-1,0 0 1,0 0 0,0 0-1,0 0 1,0 1-1,0-1 1,0 0-1,0 1 1,0-1-1,0 0 1,0 1 0,0 0-1,1 0 1,-2-1-13,16 7 101,-1 0 1,28 19 0,-17-5-49,27 26 1,-53-47-54,5 5 38,-1-1 0,0 1 0,0 0 0,0 0 0,5 7 0,57 94 194,-4 18-140,-40-72 134,26 78 1,-13-11-175,-24-81-40,25 84 50,38 148 89,-72-258-109,0-2-178,-1-1 0,2 0 0,-1 0 1,1-1-1,1 1 0,6 13 0,-9-22-215,1-3-123,2-3 295,-1-1 1,0 1 0,0-1 0,-1 0 0,4-11-1,-2 2-39,16-57-2384,-2 8-8917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2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 2834 24575,'25'0'0,"277"-12"0,-111-15 0,-28 3 0,-40 11 0,-111 11 0,22-8 0,2 0 0,-22 8 0,0-1 0,0-1 0,-1 0 0,0-1 0,0 0 0,19-11 0,-30 15 0,0-1 0,0 1 0,0-1 0,-1 0 0,1 1 0,-1-1 0,1 0 0,-1 0 0,1 0 0,-1 0 0,0-1 0,0 1 0,0 0 0,0 0 0,-1-1 0,1 1 0,0-5 0,0-2 0,0-1 0,-1 0 0,-1-10 0,1 8 0,0 7 0,-1 0 0,0 0 0,0 0 0,0 1 0,0-1 0,-1 0 0,0 1 0,-4-9 0,-1 1 0,-15-19 0,-5-6 0,6 6 0,-1 0 0,-2 1 0,-1 2 0,-50-44 0,71 68 0,-1 0 0,0 0 0,0 1 0,-1 0 0,1 0 0,-1 0 0,1 1 0,-9-3 0,4 3 0,0 0 0,-1 0 0,-19 0 0,-55 3 0,50 1 0,-55-5 0,86 3 0,0-1 0,0 0 0,1 0 0,-1-1 0,0 1 0,0-1 0,1 0 0,-1 0 0,1 0 0,-1 0 0,-3-4 0,-3-3 0,0 0 0,-8-12 0,1 2 0,-100-101 0,16 19 0,97 96 0,0 0 0,0 0 0,1 0 0,0 0 0,0 0 0,0-1 0,0 1 0,1-1 0,0 0 0,0 1 0,-1-10 0,0-3 0,2-1 0,0-26 0,1 40 0,7-275 0,-1 66 0,-5 183 0,-1-253 0,-23 1 0,-1 150-595,-6 1-1,-64-173 1,69 241-493,5 18-4229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566 0 24575,'-5'0'0,"-7"0"0,-8 0 0,-13 5 0,-12 9 0,-11 11 0,-3 3 0,-3 6 0,6-1 0,5-2 0,8-5 0,10-1 0,6-4 0,6 0 0,2-5 0,4-2 0,7-4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5.0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24575,'51'0'0,"0"2"0,-1 3 0,89 18 0,86 47 0,-95-29 125,-44-16-1615,-70-19-5336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 1 24575,'-10'224'0,"-3"-112"0,12-106 0,0-1 0,0 1 0,-1 0 0,0 0 0,-1-1 0,1 0 0,-1 1 0,-5 8 0,-4 1 0,-18 20 0,6-7 0,10-10 40,1 0 0,-20 38 0,27-45-226,2-1 1,0 1-1,0 0 0,1 0 1,0 0-1,0 0 1,0 17-1,3-13-6640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8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24575,'1'0'0,"1"1"0,0-1 0,0 0 0,-1 1 0,1-1 0,0 1 0,-1 0 0,1 0 0,0 0 0,-1 0 0,1 0 0,-1 0 0,0 0 0,1 0 0,-1 0 0,2 3 0,3 3 0,10 16 0,-10-14 0,130 162 0,-39-53 0,-70-82 0,31 55 0,45 79 0,-77-128 58,-15-22-770,16 19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1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0 879 24575,'0'-10'0,"3"-191"0,16 3 0,-11 140 0,1-116 0,-10-49-1365,1 208-5461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4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3318 711 24575,'3'1'0,"-1"0"0,0-1 0,0 1 0,1 0 0,-1 0 0,0 0 0,0 1 0,3 2 0,1 0 0,23 16 0,-22-15 0,0 0 0,0 0 0,0-1 0,0 0 0,1 0 0,0 0 0,9 2 0,5-1 0,0-1 0,35 2 0,47-4 0,-69-2 0,343-3 0,-366 3 0,0-1 0,0 0 0,0-1 0,12-3 0,-20 4 0,-1 0 0,1-1 0,-1 1 0,1-1 0,-1 0 0,1 0 0,-1 0 0,0 0 0,0-1 0,0 0 0,0 1 0,-1-1 0,1 0 0,-1 0 0,0 0 0,3-6 0,3-6 0,-1-1 0,0 0 0,-2-1 0,7-28 0,-7 16 0,2-57 0,-7 69 0,-2 0 0,0 0 0,-1 1 0,0-1 0,-9-22 0,5 13 0,-2-9 0,5 18 0,0 0 0,-8-17 0,-2-3 0,8 21 0,0 0 0,-2 0 0,-9-16 0,14 26 0,-1 2 0,1-1 0,-1 0 0,0 1 0,-1 0 0,1 0 0,-1 0 0,0 0 0,0 1 0,0-1 0,0 1 0,-1 1 0,-5-3 0,-27-8 3,0 2 0,-77-11 0,-81 4-117,-448 11-445,383 10 522,-58 3 364,16 1-27,224-7-300,-752-6 0,565-10 28,-98-1 18,359 17-46,-1 0 0,0 1 0,0 0 0,1 1 0,-1-1 0,0 1 0,1 0 0,-6 3 0,-7 5 0,-16 11 0,18-10 0,-435 306 0,448-315 0,1 0 0,-1 0 0,1 0 0,0 1 0,0-1 0,0 1 0,0 0 0,0-1 0,0 1 0,1 0 0,-3 5 0,3-3 0,0 0 0,0 1 0,0-1 0,0 0 0,1 0 0,1 9 0,-1 1 0,0-9 0,0 1 0,0 0 0,1 0 0,0-1 0,0 1 0,4 10 0,-5-16 0,1 0 0,-1 0 0,1 1 0,0-1 0,0 0 0,0 0 0,0 0 0,0 0 0,0 0 0,0 0 0,0-1 0,0 1 0,0 0 0,2 1 0,22 6 0,-18-7 0,161 30-238,-147-28 92,143 19-1390,39-1 606,201 13-1963,207 4 2795,-84-5-1255,-205 0 2179,-150-22 4136,1-12-3534,-67 0-1450,69 3-840,309 46 1,-27 41-677,-424-81-3392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24575,'0'-2'0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38.7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4481 24575,'-4'-19'0,"1"2"0,-3-236 0,7 170 0,9-122 0,5-46 0,-15-2 0,0 121 0,1 95 0,10-52 0,1-17 0,-11-141 0,-2 128 0,-5-7 0,-1 12 0,6 84 0,-1 0 0,-2 1 0,-9-37 0,4 20 0,-5-67 0,12 86 0,-5-33 0,-3-60 0,9 108 0,-1-1 0,0 1 0,-7-22 0,0 0 0,-27-121 0,25 94 0,-4-10 0,10 47 0,1-1 0,1 0 0,0-25 0,3 45 0,-6-51 0,0-12 0,-1-39 0,2 45 0,5-78 0,1 68 0,-1-232 0,1 285 0,1 0 0,1 0 0,9-34 0,-6 34 0,-2-1 0,0 0 0,1-33 0,2-100 0,-2-19-726,-5 155 87,0 2-6187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0.4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327 1254 24575,'0'-4'0,"-1"0"0,1 0 0,-1 0 0,0 0 0,0 0 0,0 0 0,-1 0 0,1 1 0,-4-7 0,-3-2 0,-12-16 0,7 9 0,-2-2 0,-91-138 0,83 118 0,1 0 0,-18-47 0,20 29 0,-18-93 0,34 127 0,1-1 0,2 1 0,2-41 0,0 26 0,1-18 0,3 1 0,21-96 0,-21 132-113,17-73-1139,-16 71-5574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221 731 10760,'43'32'210,"-42"-31"32,0 0-57,0 0 1,0 0-1,0 0 0,1 0 1,-1 0-1,0 0 0,0 0 0,1 2 1,-2-2-111,0 0 0,0-1 0,0 1 1,0 0-1,0 0 0,0 0 0,-1-1 1,1 1-1,0 0 0,0 0 0,-1 0 0,1-1 1,-1 2-1,0 0 217,-22 46 773,18-33-450,-19 95 182,18-80-524,-22 167 118,23-153-78,-20 185 126,20-182-124,-23 180 123,23-192-158,2-18-150,-16 85 406,18-100-493,1 0-26,0-1 0,-1 1 1,1 0-1,-1-1 0,1 1 0,-1-1 0,0 1 0,1-1 0,-1 1 1,0-1-1,0 1 0,0-1 0,0 1 0,0-1 0,-1 0 1,1 0-1,0 0 0,-2 2 0,0-3 57,1-4 25,-5-14-25,0 1 0,-6-32 0,9 20-8,-18-174 22,19 150-48,-4-108 0,-1-25-28,7 109 8,11-315 3,-10 371-26,6-32 1,20-114 0,6 11-10,-32 150 5,2 1-1,-1-1 1,1 0-1,0 0 1,0 1-1,0-1 1,5-6-1,-7 12 8,63-107-60,-41 78 51,31-31 0,-51 57 5,1-1 0,0 1 0,1 0 0,-1 1 0,0-1 0,1 1 0,6-4 0,8-5-6,1 1 1,27-10 0,-32 15 8,1 1 0,0 0 0,0 2 0,0-1 0,19 1 0,-15 2 1,-1 2 0,0-1 0,0 2 0,22 6 0,46 19 3,-82-26-1,0-1-1,0 1 1,-1-1 0,1 1-1,-1 0 1,1 1 0,5 4-1,-9-7-1,77 65 14,-2 14 16,-75-79-30,3 3 16,0 1-1,0-1 1,-1 0 0,1 1-1,-1 0 1,0-1-1,0 1 1,2 5-1,36 91 125,-10 12-82,-30-112-58,2 4 18,-1 0 1,0 1-1,-1-1 1,1 1-1,-1-1 1,0 1-1,-1 8 1,-1 17 57,-9 43 0,3-40-51,-15 36 0,22-65-12,-1 1-1,0-1 1,0 0-1,0 0 1,0 0-1,0 0 1,-5 4-1,-58 74 88,-14-9-66,74-69-23,1 0 0,-1-1 1,0 1-1,0-1 0,-6 3 1,11-6-12,-95 45 72,-7-11-78,62-24-92,-142 18-182,154-26-552,4 0 370,-17 0-705,38-1 618,7-1-153,28 0-1258,-13 0-6479,-45 0 6341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3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552 1 24575,'-3'0'0,"1"1"0,0 0 0,0 0 0,-1 0 0,1 0 0,0 0 0,0 1 0,0-1 0,0 1 0,1-1 0,-1 1 0,0-1 0,-1 3 0,-6 5 0,-100 81 0,-179 161 0,270-233-273,1 1 0,1 0 0,1 1 0,-25 44 0,30-46-6553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4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24575,'2'0'0,"-1"1"0,0-1 0,0 1 0,0-1 0,1 1 0,-1-1 0,0 1 0,0 0 0,0-1 0,0 1 0,0 0 0,1 1 0,2 1 0,129 101 0,423 281-2109,-345-234 2109,-131-91 0,-56-44-1013,-7-6-4056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17,'0'-5,"-4"0,-2-1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1,'-4'0,"-4"0,0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11,'-2'-2,"-5"-1,-3 0,0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623 51,'0'0</inkml:trace>
  <inkml:trace contextRef="#ctx0" brushRef="#br0" timeOffset="1">0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0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1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1 159,'28'1,"-9"-1,22-2,-36 1,0 0,-1 0,1 0,-1-1,1 0,-1 0,0 0,0-1,0 1,0-1,-1 0,1 0,0 0,-1-1,0 1,5-7,-1-1,0 0,0-1,-1 0,8-21,-14 30,1 1,0-1,0 1,1 0,-1 0,0-1,1 1,-1 0,1 0,4-3,-6 4,1 1,0-1,0 1,0-1,0 1,0 0,0-1,0 1,0 0,0 0,1 0,-1 0,0 0,0 0,0 0,0 0,0 0,0 0,0 0,0 1,0-1,0 0,0 1,0-1,0 1,0-1,0 1,1 1,1 0,0 1,0-1,-1 1,1 0,-1 0,1 1,-1-1,0 0,0 1,0-1,-1 1,1 0,-1-1,0 1,1 8,0 3,0 0,-1 27,-2 62,-12 283,10-366,0-6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2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1,'42'0,"16"-1,94 12,36 4,1-15,-84 0,-99 0,0 0,-1-1,1 1,-1-1,6-2,3-2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445 136 9688,'-37'-16'198,"35"15"7,0 1 1,1-1-1,-1 0 0,1 0 0,-1 0 0,1 0 0,-1 0 0,-1-2 0,0-5 102,3 6-137,-1 2-105,1-1-1,0 1 1,0-1 0,0 0 0,0 1-1,0-1 1,0 1 0,0-1-1,0 1 1,0-1 0,0 1 0,0-1-1,0 1 1,0-1 0,1 1 0,-1-1-1,0 0 1,0 1 0,1 0-1,-1-1 1,1 0 0,-1 0-21,1 1 0,-1-1 0,0 0 0,1 1-1,-1-1 1,0 0 0,0 0 0,1 1 0,-1-1 0,0 0 0,0 0 0,0 1 0,0-3 0,0 0 32,0-1 1,-1 0 0,1 0 0,-1 0-1,0 1 1,0-1 0,-1 0 0,1 1-1,-1-1 1,0 1 0,0-1 0,0 1-1,0 0 1,0 0 0,-4-3 0,-1 1 143,-5 2-122,-1 0 1,-12-2 0,24 5-87,0 0 0,0-1 1,0 1-1,0 0 1,0 0-1,0 1 0,0-1 1,0 0-1,0 0 1,0 0-1,0 1 0,-1-1 1,-78 30 222,62-21-56,-72 53 67,88-60-228,0 0 0,0-1 1,0 1-1,1 0 0,-1 0 1,0-1-1,-1 5 0,-63 109 192,64-111-177,1 0 1,-1-1 0,1 1-1,-2 7 1,-11 58 138,10 4-119,4-69-37,-1 0 0,2 0-1,-1 0 1,0 0 0,2 5 0,14 62 82,9-1-31,-23-64-8,0-1-1,1 0 1,3 6 0,81 114 242,-84-122-289,-1 1 1,1-1-1,0-1 0,0 1 0,5 4 0,-8-7-12,63 45 74,5-6-20,-68-39-54,5 2 50,0 1 0,0-1 0,9 3 0,132 28 238,-143-33-258,0 1 0,0-1 0,-1 0 0,1 0 0,0 0 0,0 0 0,5-1 0,9-2 90,30-9 0,-30 6-82,27-15 0,-42 20-20,0 0-1,1 0 1,-1-1-1,0 1 1,0-1-1,0 0 1,4-3-1,-6 5-17,10-10 47,0-1 0,12-15-1,-13 12-31,-1 0-1,6-16 0,-11 26 4,-1-1 1,-1 0-1,3-8 0,2-11 19,4-27 0,-5-33-20,-5 84-17,0-33 13,-23-115-39,15 122-188,-31-85-174,30 95-270,-5-2-10,0 2 0,-1-1 0,-27-21 0,32 30 0,7 4-1033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12640,'0'0'4534,"4"6"-4051,17 23-145,12 18-270,45 52-67,-73-93 0,12 16 5,77 104 12,-75-98 30,31 56 113,55 131 0,-77-140 53,33 144-1,-60-210-121,1-1-1,-1 13 1,3 96 186,-8 10-176,4-120-57,-1 0 1,1 1 0,-1-1-1,-3 11 1,-26 88 186,16-69-186,-21 40 0,24-56 18,-1 0 1,-1-1 0,-1-1 0,0 0 0,-1-1-1,-27 24 1,27-31-1,14-10-57,0-1 0,0 1-1,0-1 1,0 0 0,0 0 0,0 0-1,0 1 1,1-1 0,-1 0 0,0 0-1,0 0 1,0 0 0,-2-1 0,-149-12 114,144 12-117,0 0 1,-13-5-1,-166-61-36,176 62-88,-19-11 0,-196-122-308,218 134 288,1-1 0,0-1 0,0 1 0,-6-8 0,13 13 140,-90-89-700,6-6 404,81 92 210,0-1-1,0 1 1,0 0-1,1-1 1,-1 0-1,1 0 1,0 0-1,-2-6 1,-9-22-302,-9-37 1,14 35 286,-3-37-1,11 71 102,-2-14-705,-1 0-1,-6-21 0,-24-89-7043,77 290 5824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6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0,'-5'1,"1"-1,-1 1,0 0,1 0,-1 0,1 1,0 0,-1 0,1 0,0 0,0 0,0 1,-4 4,-6 5,1 0,-12 16,21-24,-82 84,-16 20,97-102,0 0,0 1,1-1,0 1,0 0,0 0,1 0,0 1,1-1,0 1,0-1,0 1,1 0,0 0,1 0,0 0,1 8,5 213,-6-207,2 0,1 1,10 39,27 64,-11-39,21 102,-33-129,-4-19,-9-27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8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0,'5'80,"0"-20,32 315,-1-21,-28 14,-4-84,1-29,-4-239,1 0,1 0,0 0,7 18,3 18,-2 16,2 80,-8 69,-2-56,8-11,-2-29,-8-102,-1-10,0 0,1 0,0 0,0 0,1 0,6 16,-5-21,0-5,0-8,0-8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0,'7'201,"-3"-96,43 455,-29-309,-16-177,1-21,3-1,15 69,-9-79,-8-30,0 0,-1 0,0 0,0 16,-1 190,-2-34,11 796,-10-893,-3 101,-20-6,12-129,3-23,-3 47,9 133,2-104,-1 1182,0-1276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1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1,'-2'0,"0"1,1-1,-1 1,0 0,1 0,-1 0,0 0,1 0,0 0,-1 0,-2 3,1-1,-78 76,23-21,45-46,-96 85,91-83,-1-1,0 0,-1-2,-28 13,-1-6,-101 24,-54-5,151-28,20-2,1 1,0 1,1 2,-48 23,-108 72,179-101,-9 5,0 0,0 0,1 1,0 1,-25 24,38-32,0 0,0 0,0 1,1 0,-1-1,1 1,0 0,1 0,-1 0,1 0,0 0,0 0,0 1,1 6,0 1,1 0,0-1,1 1,6 21,-6-26,1-1,0 0,0 0,1 0,0-1,0 1,1-1,-1 0,1 0,1 0,8 7,-5-6,0 0,0-1,1 0,0 0,0-1,0-1,15 5,126 29,44 14,-70-13,-75-26,76 33,-106-38,-4-1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2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1,'0'11,"1"1,5 21,-1-6,197 851,-71-462,-73-231,-3-9,24 72,-33-103,66 221,-70-228,-35-115,-2-11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4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0,'-2'46,"-1"0,-12 54,-29 86,39-169,-3 15,-1 0,-2-1,-15 33,14-40,10-17,-1-1,0 1,-1-1,0 0,-8 11,4-9,0 0,-1-1,0 0,0 0,0-1,-13 7,-12 4,-34 14,57-27,0-1,0 1,0-2,0 0,-1 0,1-1,-22 0,29-2,0 0,0 0,-1 0,1 0,0 0,0-1,0 0,1 0,-1 0,0 0,1-1,-1 1,1-1,0 0,0 0,0 0,0 0,-2-5,-5-6,1-1,1-1,-8-18,5 10,0 1,-2 0,0 1,-21-26,0 2,25 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5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2040,'0'2,"1"0,-1 0,1 0,0-1,0 1,-1 0,1-1,0 1,1 0,-1-1,0 1,0-1,3 3,1 1,10 10,1 0,0-1,0-1,2 0,-1-2,2 0,20 10,11 1,83 24,-56-26,0-2,158 12,158-19,-35-13,-247 1,-100 1,1-1,-1 0,0-1,12-3,-17 4,0-1,0-1,-1 1,1-1,0 0,-1-1,0 1,8-7,-3 1,-1 0,0-1,0 0,-1 0,-1-1,0 0,0 0,-1-1,0 0,-1 0,-1 0,6-21,1-21,-2-1,3-108,-19-111,3 192,-29-417,21 342,2 30,-6 1,-36-142,-11-3,57 245,0 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7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2867 1169,'0'-3,"0"-1,-1 1,1-1,-1 1,0 0,0-1,0 1,-1 0,1 0,-1 0,0-1,0 2,0-1,0 0,0 0,0 1,-4-4,1 2,0 0,0 0,-1 1,1 0,-1 0,0 0,1 0,-12-2,-7-1,0 1,-30-1,-51 1,-4 0,-54-13,-163-8,47 25,-108-2,81-17,-280-7,227 29,355-2,-1 0,1 0,0-1,-1 1,-6-3,9 2,1 1,0-1,0 1,0-1,-1 0,1 1,0-1,0 0,0 0,0 0,0 0,0 0,1 0,-1 0,0-1,0 1,1 0,-1 0,1 0,-1-1,1 1,-1-3,0-2,0 0,1 0,-1 0,2 0,-1 0,1 0,-1-1,4-9,2-2,12-28,-2 13,1 1,2 1,1 1,40-48,-20 34,2 1,55-42,-21 28,3 2,2 5,2 2,3 5,136-50,-166 74,-1 2,100-17,-130 31,0 0,1 2,-1 1,0 0,1 2,-1 2,0 0,43 13,-32-3,0 2,-2 1,47 31,91 74,37 61,-16 17,-166-171,8 9,-11-10,49 41,-64-62,0 0,1 0,0-1,0-1,0 0,1 0,-1-1,1 0,20 4,-19-6,0-1,0 0,0 0,14-2,-19 0,-1 0,1 0,-1-1,0 1,1-2,-1 1,0-1,0 1,6-6,-7 5,0 0,1 0,-1 1,1-1,10-2,-2 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8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4136,'1'-9,"-1"1,2-1,-1 1,1-1,0 1,4-9,-4 12,68-188,-21 65,35-127,97-503,-133 469,50-251,135-287,-226 807,94-312,-85 264,-2-1,8-134,-21 188,-1 0,0 1,-1-1,-1 0,0 1,-1-1,-1 1,-7-19,-6 0,-1 0,-1 0,-3 2,-35-41,34 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1638 0 14520,'-34'22'277,"16"-13"1111,-113 57 454,96-50-982,-183 64 244,161-60-744,-113 41 0,-23 7-528,117-43-1032,-295 86-293,259-79-765,-110 33-5977,518-152 6190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0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1645,'0'-2,"0"1,0 0,1-1,-1 1,0 0,1-1,-1 1,1 0,0 0,-1 0,1-1,0 1,1-2,15-13,-12 12,94-81,86-83,-163 145,-1-1,-1-1,-2 0,0-2,26-54,-34 56,-1-2,-1 1,8-46,-1-85,-14 129,-2 0,0 1,-2-1,-1 0,-2 1,0 0,-2 0,-1 0,-16-32,6 22,-2 2,-1 0,-40-46,-90-86,97 110,37 37,1 2,-24-21,35 34,0 0,0 1,0 0,-1 0,1 1,-1 0,0 0,-12-3,-1 3,-1 1,1 0,-1 2,-40 4,44-3,-15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1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5582,'4'-905,"-4"738,-50-500,-35 136,-10-70,74 411,3-230,39-53,-5 178,2-737,-17 1002,-2 1,-1 0,-2 0,-10-45,-4 20,-2-1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2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0,'4'3,"-1"0,1 0,1-1,-1 1,0-1,1 0,-1-1,9 3,5 0,18 2,-18-4,182 15,-26-11,55-3,50-1,42-1,1372-2,-1455 1,-59 4,20 7,-158-5,-39-6,-1 0,1 1,-1-1,1 1,-1-1,1 1,-1-1,2 2,-3-2,0 0,0 1,0-1,1 0,-1 0,0 0,0 0,0 0,0 0,0 1,0-1,0 0,0 0,0 0,0 0,0 0,0 1,0-1,0 0,0 0,0 0,0 0,0 0,0 1,0-1,0 0,0 0,0 0,0 0,0 0,0 0,0 1,-1-1,1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3:16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27,'-313'0,"278"-1,-56-11,56 6,-55-1,75 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6167 15416,'62'2'278,"-40"-1"1810,-18 1-1736,0 0 1,16 5 1077,-4 0-1029,0-2 0,25 6 1,82 18-13,-93-23-394,157 21-10,-138-21-52,103 12 1,20 0 46,-100-11-12,304 24-3,-297-26 30,126 4 3,44-3 4,-6-5 3,0-5-2,234-31 5,-388 25-2,390-64 4,-253 23-5,3-11-2,-67 16 2,-68 21-5,480-145-21,-445 123 3,-69 27-62,116-36 0,15-3 52,-109 33-32,136-44 0,49-19 35,-41 9-28,475-204-86,-402 134 75,-186 89 33,-62 34-69,97-52 0,-13 9 81,244-136 9,-240 115 5,-5-8 3,161-125 4,-238 177 6,85-82 4,31-41-8,8-7 1,1-7-4,-8-4-1,-35 29 3,-86 94 10,71-101 1,-8-5 11,-116 171-25,43-69 113,154-280 67,-186 330-70,12-35 0,-23 54-109,73-193 218,-7-5-128,-66 198-91,23-82 235,23-127 3,-8-6-139,-38 215-99,12-81 255,11-104 3,-7 9-146,-11 113 190,7-80 3,-6 14-206,-3 82 87,5-60 1,-1-3-150,7-19-114,-14 123-91,1 0 0,0 0 0,3-10 0,-2 6 67,6-18-937,2-17-2524,-6 25-6266,-9 47 7379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 12016,'5'9'284,"5"9"861,-10-17-1094,1-1 1,-1 1-1,0 0 1,0 0-1,1 0 1,-1-1-1,0 1 1,0 0 0,0 0-1,0 0 1,0 0-1,0 0 1,0-1-1,0 1 1,0 0-1,-1 1 1,1-1 29,-1-1-1,1 0 1,-1 1 0,1-1-1,-1 0 1,1 0 0,-1 0 0,1 1-1,-1-1 1,1 0 0,-1 0-1,1 0 1,-1 0 0,-1 0-1,0 0 90,-65 15 1139,56-12-1214,-58 29 49,43-19-2,-31 21 0,36-20-94,2-2 180,-14 10-49,-136 98 23,151-104-155,1 0-1,0 2 1,1 0-1,-23 33 1,-43 87 281,47-76-322,14-25 52,-22 53 0,30-55 30,-17 39 6,30-74-90,0 0 0,0 1 0,0-1 0,0 0 0,-1 1 0,1-1 0,0 0-1,0 1 1,0-1 0,0 0 0,0 1 0,0-1 0,0 0 0,0 0 0,0 1-1,0-1 1,0 0 0,0 1 0,0-1 0,0 1 0,10 35 109,-10-35-109,1-1-1,-1 1 1,0 0 0,1-1-1,-1 1 1,0-1 0,1 1-1,-1-1 1,1 1 0,-1-1-1,1 1 1,-1-1-1,1 1 1,0 0 0,63 48 110,99 55 486,42 30-334,-132-74-70,105 106 1,-138-124-118,-24-24 149,66 87 53,-66-84-268,62 82-69,-35-48-189,-43-55 210,0 0 1,0 1-1,0-1 0,1 0 1,-1 1-1,0-1 0,0 0 1,1 0-1,-1 1 0,0-1 1,0 0-1,1 0 0,-1 1 1,0-1-1,1 0 0,-1 0 1,0 0-1,1 0 0,-1 1 1,1-1-1,-1 0 0,0 0 1,1 0-1,0 0 0,1 0-36,1 0-1,0 0 0,0 0 1,0-1-1,0 1 1,0-1-1,0 0 0,-1 0 1,1 0-1,0 0 0,-1 0 1,1 0-1,0-1 0,2-1 1,-4 2-166,0 0 1,0 0-1,0 1 1,0-1-1,1 1 1,-1-1-1,0 1 1,0-1-1,2 1 0,24-8-8704,-63 18 6715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9288 42 13088,'-23'4'-41,"17"-3"361,0 0 1,-1 0-1,-10 0 1,10-1 309,1 1-341,0-1-1,0 0 0,0-1 1,-8 0-1,-97-19 620,83 15-520,-133-16 86,151 19-463,-18 2 0,-200 8 37,169-2 40,-116 20 4,-21 11-39,114-19 120,-349 99 75,341-90-48,-368 126 68,365-122-128,-378 117 75,375-118 20,-406 125 78,401-123-180,-402 138 51,407-134-62,-132 61 3,9 3-64,219-100-61,-86 41 180,-346 163 52,348-163-150,-337 170 58,338-166 46,-325 198 54,328-194-160,-312 186 54,318-187 52,-268 204 46,277-199-192,-254 230 31,260-228 42,-212 200 34,218-201-92,-214 242 35,211-236 12,-239 236 44,237-237-46,-213 230 32,221-234-72,-182 188 46,191-199 62,-137 146 46,169-180-194,-12 15 0,-39 58 20,4 11-32,44-69-19,1 2 0,2-1-1,-11 45 1,19-68-34,1 0 0,-1 1 0,1-1 0,0 7 0,10 92-337,-10-100 318,0-1 0,0 1-1,1-1 1,-1 0 0,0 1 0,1-1-1,-1 0 1,2 2 0,-1 0 13,1-1-1,-1 0 1,1 0 0,-1 0 0,1 0 0,0 0 0,0 0 0,0-1 0,0 1 0,0-1 0,0 1 0,0-1 0,1 0-1,-1 0 1,3 1 0,-4-1 16,-1-1-1,1 0 1,-1 0-1,1 0 1,0 0-1,-1 0 1,1 0-1,-1 0 1,1 0 0,0 0-1,-1-1 1,1 1-1,0 0 1,-1 0-1,1 0 1,-1-1-1,2 0 1,24-11-369,40-25 0,-37 20-2222,26-12-7175,-129 68 7363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12640,'19'18'214,"-19"-17"-176,0-1 0,0 0-1,1 0 1,-1 0-1,0 0 1,0 0 0,0 0-1,0 1 1,1-1-1,-1 0 1,0 0 0,0 0-1,0 0 1,0 1 0,0-1-1,0 0 1,0 0-1,1 0 1,-1 1 0,0-1-1,0 0 1,0 0-1,0 0 1,0 1 0,0-1-1,0 0 1,0 0 0,0 1-1,0-1 1,0 0-1,0 0 1,0 0 0,-1 1-1,-6-1 1446,-3 1-885,8 0-501,0 1 0,0-1 0,1 0 0,-1 1 1,0-1-1,1 1 0,-1-1 0,0 1 0,1 0 0,0 0 0,-1 0 0,0 3 0,0-1 5,0 1 0,0 0 0,0 0 0,1-1 1,-1 8-1,0 3-12,2 1 0,1 26 0,0-20 126,8 36 0,13 39 99,-16-75-102,68 274 398,-61-228-480,-4 0 0,2 108 0,-5-89-35,-2-42 76,-3-32-92,3 60 202,-4-63-198,-1-2-38,1-1 0,0 0 0,0 0 1,1 0-1,0 1 0,2 7 1,-2-14-44,2-3 2,73-55 14,12-9-2,-18 30 14,2-2 6,-22 4-20,-29 19-3,0 2 0,0 0-1,2 1 1,35-14 0,-52 24-10,0 0 0,0 1 0,0 0 0,0 0 0,0 1 0,0 0-1,0 0 1,8 1 0,0 1 16,29 9-1,-39-10-18,28 8 41,26 9-57,47 27-128,-90-36-382,62 55-235,-54-44-2084,22 20-6512,-105-93 7051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6067 13000,'29'-36'198,"-25"29"699,-10 10 62,0 0-517,6-3-378,-12 4 668,8-6-307,4-6-21,18-50-123,27-66-330,-40 112 46,7-16-4,26-59-1,79-190 47,-50 112 40,-53 132 147,66-163 84,-60 146-124,41-99 1,8-18-130,-41 99 45,113-275 51,-113 278-20,-3 10-62,93-200 29,-20 12-42,-37 88-3,-25 68-31,-20 47 38,35-78 3,70-203 2,-91 224-56,41-125 42,76-183 97,-74 165-39,-60 191-58,23-85 1,88-311 182,-67 214 3,-25 92-125,11-45 393,12-19-266,-53 199-230,45-121 158,-4 13-132,-1 2-135,-35 95 85,1-2-42,-1-1 0,-1 1 0,6-25-1,-8 33-404,24-48-278,-20 39-2214,10-17-6056,-41 81 6803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75 12912,'-51'8'241,"51"-7"-119,-1-1 1,0 0-1,0 0 1,0 1-1,0-1 1,1 0-1,-1 0 1,0 0-1,0 0 1,0 0-1,0 0 1,0 0-1,0 0 1,1-1-1,-1 1 0,0 0 1,0 0-1,-1-1 1,2 0-108,0 1 1,0-1-1,0 1 1,0 0-1,0-1 1,0 1-1,0-1 1,0 1-1,0 0 1,0-1-1,1 1 1,-1 0-1,0-1 1,0 1-1,0 0 1,1-1-1,-1 1 1,0 0-1,0-1 1,1 1-1,1-5 893,-2 5-871,0 0 0,0-1 0,0 1 0,0 0 0,0-1 1,0 1-1,0 0 0,0-1 0,0 1 0,0 0 0,-1-1 0,1 1 0,0 0 1,0-1-1,0 1 0,0 0 0,-1-1 0,1 1 0,0 0 0,0 0 0,-1 0 0,1-1 1,0 1-1,0 0 0,-1 0 0,1 0 0,0-1 0,-1 1 0,1 0 0,0 0 1,-1 0-1,1 0 0,0 0 0,-1 0 0,1 0 0,0 0 0,-1 0 0,1 0 1,0 0-1,-1 0 0,1 0 0,-1 0 0,1 0 0,0 0 0,-1 0 0,1 0 0,0 0 1,0 1-1,-1-1 0,1 0 0,-21 10 2,17-8 31,-7 6-50,-66 68 22,58-56 44,-96 104 50,89-97 26,-113 114 54,110-112-130,-116 109 56,118-113 44,-6 6-56,-76 67 118,12-12-80,88-79-162,-66 54-96,75-61 84,0 0 1,0 0-1,0 0 1,0 0 0,-1 0-1,1 0 1,0 0-1,0 0 1,0 0 0,0-1-1,0 1 1,0 0-1,0 0 1,0 0 0,0 0-1,0 0 1,0 0-1,0 0 1,0 0 0,0 0-1,0 0 1,0 0-1,0 0 1,0 0 0,0 0-1,0 0 1,0 0-1,0 0 1,0 0-1,-1 0 1,1 0 0,0 0-1,0 0 1,0 0-1,0 0 1,0 0 0,0 0-1,0 0 1,0 0-1,0 0 1,0 0 0,0 0-1,0 0 1,0 0-1,0 0 1,0 0 0,0 0-1,0 0 1,-1 0-1,1 0 1,0 0-1,0 0 1,0 0 0,1-4-61,-1-1 0,1 0 1,0 1-1,0-1 0,3-5 0,-4 9 42,6-12-341,50-80-142,-41 68 140,79-133-155,-73 122 108,96-156-118,-109 178 442,11-13 0,135-180-128,-127 173 204,68-63 4,-94 96 11,0 0 1,0 1 0,0-1-1,0 0 1,0 1 0,-1-1-1,1 0 1,0 1 0,0-1-1,1 1 1,-1-1 0,0 1-1,0 0 1,0 0 0,0-1-1,2 1 1,8-2 9,-1 1-1,21-1 1,-20 3 7,0 0-1,20 5 1,-31-6-18,2 1 17,0-1-1,-1 1 1,1 0 0,0-1-1,-1 1 1,1 0 0,0 0 0,-1 0-1,1 0 1,-1 0 0,1 0-1,-1 1 1,2 1-1,-3-3-16,73 69 234,7 22-132,-48-50 178,124 184 110,-125-176-124,118 213 100,-123-211-138,80 194 56,-47-105-252,-54-127-28,-4-10-10,1-1 0,-1 1 0,-1-1 1,1 1-1,0 0 0,0-1 1,-1 1-1,0 0 0,1 3 0,-13-20-794,5 2 867,-11-18-2771,2 4-5600,37 60 6254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2953 4 12192,'-25'7'883,"17"-4"-393,1-1 0,-11 1 0,7-2-337,-18 2 830,-53 10 31,-28-1-65,79-10-879,2 1 183,-138 3 81,129-4-188,-171 9 78,160-8 16,-96 8 0,-15 1-142,94-7 150,-270 8 85,269-13-178,-247-13 82,252 8-2,-261-23 79,261 23-174,-217-20 42,232 21-114,22 1-55,-160-17-108,116 8-833,180 30-2236,-62-10-6021,-114-19 6895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 12552,'-77'42'2669,"73"-40"-2470,-7 3 1547,11-5-1730,0 0 1,0 0-1,0 0 0,0 0 1,0 0-1,0 0 0,0 0 0,0 0 1,0 0-1,0 0 0,0 0 1,0 0-1,0 0 0,-1 0 0,1 0 1,0 0-1,0 0 0,0 0 1,0 0-1,0 0 0,0 0 0,0 1 1,0-1-1,0 0 0,0 0 1,0 0-1,0 0 0,0 0 0,0 0 1,0 0-1,0 0 0,0 0 1,0 0-1,0 0 0,0 0 0,0 1 1,0-1-1,0 0 0,0 0 1,0 0-1,0 0 0,0 0 0,0 0 1,0 0-1,0 0 0,0 0 1,0 0-1,1 0 0,-1 0 0,0 0 1,0 0-1,0 0 0,0 0 1,0 1-1,0-1 0,0 0 0,0 0 1,1 3 25,-27 29-4,17-23 82,-69 51 43,58-45-68,-111 60 69,99-58 64,-152 79 88,146-76-130,-149 80 69,151-81-100,-125 65 71,134-69-46,-80 52 66,106-66-232,-1 0 1,1 0 0,-1 0-1,1 0 1,0 0 0,-1 1-1,1-1 1,0 0 0,-2 4-1,3-5-14,-7 9 74,-12 21-1,16-22-54,0-1-1,0 1 1,-1 9 0,3-17-7,1 1 1,0 0 0,0 0-1,-1 0 1,1 0 0,0 0-1,0 0 1,0 0 0,0 0-1,0-1 1,0 1 0,1 0-1,-1 0 1,0 0 0,0 0-1,1 0 1,0 1 0,3 10 103,11 24 0,18 18-54,-33-54-62,3 4 16,0 0 0,0 0 0,0-1 0,4 5 0,55 52 64,12 1-37,-37-31 90,189 151 31,-180-146-142,164 120 2,-171-126-58,131 107-200,-136-111-740,143 82-319,-124-76-1399,53 33-6196,-247-149 6698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64 533 7536,'2'60'122,"-2"-55"56,0-1 0,0 0 0,1 0 0,-1 0 0,3 8 0,1 0-12,-2 0-72,5 19 560,11 26 967,-13-38-434,-12-43-730,-16-60 254,19 68-642,-1-7 238,-21-109 131,21 106-83,-18-99 146,19 102-146,3 13-210,-3-22 286,1-40-1,8 10 233,-5 59-594,1 0 0,0 0 0,0 0 0,0 0 0,1 0 0,-1 0-1,0 0 1,1 1 0,0-1 0,0 0 0,0 1 0,0 0 0,4-4 0,-4 4-17,-2 2-33,0-1 0,1 1 0,-1 0 0,0-1 0,1 1 0,-1 0 0,1-1 0,-1 1 0,1 0-1,-1 0 1,0 0 0,1-1 0,-1 1 0,1 0 0,-1 0 0,1 0 0,18-5 45,1 2 0,-1 0 0,40-1 0,-51 4-311,0 0 0,0 0 0,-1-1 0,1-1 0,0 1 0,7-4-1,39-24-1871,-52 28 2080,0 0 1,-1 1-1,1-1 1,0 0-1,0 1 1,0-1-1,0 1 1,3-1 0,3 0-16,24-8-1724,19-2-6908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170 137 9144,'38'17'475,"-25"-11"-107,-11-5-216,-4-2-47,-8-2-49,3 0-174,0 1-1,-14-8 0,-70-42-1572,58 27 1838,24 16 390,0 0-1,0-1 1,1 0 0,-8-13 0,15 19 1408,6 6-710,40 30 717,26 19-897,-69-49-948,0 0 0,1-1 0,-1 1 0,1-1 0,5 3 0,140 53 751,-111-44-438,181 59 172,-160-54-152,120 30 0,24 4-274,-114-33 220,143 25 1,13-5-250,-144-26 163,411 31 110,-404-37-162,462 22 121,-451-25-34,476 1 149,-481-7-96,151-8 4,-13-6-262,-159 10 130,112-8 0,-19 0-200,-118 9-20,83-2 0,-18 1-117,-127 6 30,0-1-1,-1 1 1,1 1 0,0-1 0,0 1-1,0-1 1,0 1 0,6 3 0,-11-4 47,121 38-422,-6 17 228,-97-45-1450,34 11 0,90 36-9848,-331-132 8647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1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24575,'0'3'0,"0"7"0,-6 17 0,-2 18 0,0 23 0,2 18 0,2 10 0,1 2 0,2-8 0,0-11 0,1-16 0,4-19 0,0-10 0,0-12-8191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4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24575,'91'3'0,"677"11"-1089,-742-14 1108,-6-1 54,29 4 0,-44-2-64,0-1-1,-1 1 1,1 0-1,0 1 1,-1-1-1,1 1 0,-1 0 1,1 0-1,-1 1 1,0-1-1,5 4 1,-5-1 63,0 0 1,-1 0 0,1 0 0,-1 1 0,0-1 0,0 1 0,-1 0 0,0 0 0,2 6 0,2 3 20,-1-2-93,-1-1 0,0 1 0,5 25 0,-6-24 0,0 0 0,10 26 0,-7-23 0,4 21 0,-7-21 0,0 1 0,-2 0 0,0-1 0,-1 1 0,-1 0 0,0 0 0,-1-1 0,-1 1 0,-1-1 0,-1 0 0,0 0 0,-1 0 0,-1-1 0,-14 27 0,5-18 0,-2 1 0,0-2 0,-1 0 0,-1-2 0,-2 0 0,0-1 0,-42 30 0,2-9-144,-1-2 0,-1-4 0,-3-2 0,-90 32 0,150-63 144,-10 3 0,0 0 0,-25 4 0,37-9 0,1 0 0,-1-1 0,0 1 0,0-1 0,0 0 0,1-1 0,-1 1 0,0-1 0,0 0 0,1 0 0,-1-1 0,1 1 0,-1-1 0,-4-2 0,-2-5 95,0 1 0,0-1-1,1-1 1,0 0-1,-13-17 1,-6-6 57,-4 0-152,-23-26 0,46 48 0,1-1 0,0 0 0,-9-17 0,16 25 0,0 0 0,0 0 0,1 0 0,-1 0 0,1-1 0,-2-7 0,3 11 0,0 0 0,0 0 0,0 0 0,0-1 0,0 1 0,1 0 0,-1 0 0,0 0 0,0 0 0,1 0 0,-1 0 0,0 0 0,1 0 0,-1 0 0,1 1 0,0-1 0,-1 0 0,1 0 0,0 0 0,-1 0 0,1 1 0,0-1 0,0 0 0,0 1 0,-1-1 0,1 1 0,0-1 0,0 1 0,0-1 0,0 1 0,0-1 0,0 1 0,2 0 0,12-3 0,-1 0 0,1 2 0,0 0 0,28 2 0,-12 0 0,-6-1 0,170 4 0,-183-3 0,0 0 0,0 1 0,0 0 0,0 1 0,-1 0 0,1 1 0,-1 0 0,1 1 0,-2 0 0,1 1 0,0 0 0,-1 1 0,0 0 0,15 15 0,-7-6 0,0 0 0,29 18 0,-34-27 0,0 0 0,0 0 0,0-1 0,1-1 0,20 5 0,61 9 0,111 7 0,-146-20 0,-12-1 0,53 7 0,-82-9 0,-1 1 0,1 1 0,19 7 0,-32-10-91,-1 1 0,0 0 0,1-1 0,-1 1 0,0 1 0,0-1 0,-1 1 0,1 0 0,-1 0 0,0 0 0,0 1 0,0-1 0,-1 1 0,6 9 0,-4-2-6735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375 0 24575,'304'14'0,"277"64"0,-579-77 0,18 2 0,25 8 0,-39-9 0,1 1 0,-1-1 0,0 1 0,0 1 0,0-1 0,0 1 0,8 7 0,21 22 0,20 16 0,-36-32 0,0 1 0,-2 1 0,0 0 0,-1 2 0,-1 0 0,0 0 0,-2 1 0,13 29 0,-20-36 0,0 0 0,-1 0 0,0 1 0,-1 0 0,3 25 0,-7-30 0,1 0 0,-1-1 0,-1 1 0,1 0 0,-2 0 0,0-1 0,0 1 0,-1-1 0,-5 14 0,3-13 0,-1 0 0,0-1 0,0 0 0,-1 0 0,-8 9 0,-43 42 0,41-45 0,-90 77 0,105-91 0,0 0 0,-1 0 0,1 0 0,-1 0 0,1-1 0,-1 0 0,0 1 0,-4 0 0,6-1 0,-1-1 0,0 0 0,1 0 0,-1 0 0,0 0 0,1 0 0,-1-1 0,0 1 0,1 0 0,-1-1 0,0 1 0,1-1 0,-1 0 0,1 1 0,-1-1 0,-1-1 0,-17-11 0,-43-18 0,52 25 0,11 5 0,-1 1 0,1 0 0,0 0 0,0 0 0,0 0 0,0 0 0,0 0 0,0 0 0,0 0 0,0 0 0,0 0 0,0-1 0,0 1 0,0 0 0,0 0 0,0 0 0,0 0 0,0 0 0,0 0 0,0 0 0,0 0 0,0-1 0,0 1 0,0 0 0,0 0 0,0 0 0,0 0 0,0 0 0,0 0 0,0 0 0,0 0 0,0 0 0,1 0 0,-1-1 0,0 1 0,0 0 0,0 0 0,0 0 0,0 0 0,0 0 0,0 0 0,0 0 0,0 0 0,0 0 0,1 0 0,-1 0 0,0 0 0,0 0 0,0 0 0,0 0 0,0 0 0,0 0 0,5-1 0,-1 0 0,1 0 0,8 1 0,179 4-17,-122-1-137,137 8-275,351 64 0,-554-74 429,63 15 0,-59-13 0,-1 0 0,0 0 0,0 0 0,0 1 0,0 0 0,10 8 0,-15-10 10,0 0 0,1 0 0,-1 0 0,0 1 0,-1-1 0,1 0 0,0 1 0,-1 0 0,1-1 0,-1 1 0,0 0 0,0 0 0,1 5 0,-1-4 26,0 0-1,-1 1 1,0-1-1,0 0 1,0 1-1,-1-1 1,0 0-1,-1 7 1,-4 5 75,1-2-1,-2 1 1,0-1 0,-11 16 0,11-19-96,0 2-15,-3 4 0,-15 20 0,20-30 0,0-2 0,-1 1 0,1-1 0,-1 1 0,0-2 0,-12 8 0,-1-2 0,-1 0 0,0-2 0,-1 0 0,-30 7 0,-75 13 0,-57-2-546,-50 0-1738,-1061 130 1239,1127-132 942,48-2-928,38-4-2151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08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2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24575,'7'244'0,"-1"-90"0,0-13 0,7 0 0,33 150 0,13 32 0,-58-312 0,0 0 0,0-1 0,1 1 0,0-1 0,1 0 0,0 0 0,6 14 0,-7-22 0,-1 0 0,0 0 0,1 0 0,0 0 0,-1-1 0,1 1 0,0 0 0,0-1 0,0 1 0,0-1 0,0 0 0,0 1 0,0-1 0,0 0 0,1 0 0,-1 0 0,0-1 0,1 1 0,-1-1 0,1 1 0,-1-1 0,1 0 0,2 0 0,21 1 0,0-2 0,32-5 0,-34 3 0,586-31 0,-485 35-1365,-91-1-5461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3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24575,'3'68'0,"14"78"0,-8-77 0,17 309 0,-26 2 0,-1-216 0,0-102 0,15 356 0,-11-387 0,28 204 0,-25-198-69,-5-22-147,2-1 0,-1 1 0,2-1 0,0 0 0,6 14 0,-5-19-6610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6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24575,'81'46'0,"250"94"0,-223-104 0,189 38 0,-67-40 0,-195-30 0,217 17 0,-95-11 0,-2-5-1365,-132-5-5461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8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24575,'156'57'24,"1"-14"-374,208 37-686,-260-64 762,164 5 0,-106-21 428,92 2 153,-105 7-697,397 11 257,-528-21-6086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9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24575,'3'0'0,"-1"0"0,1 1 0,0-1 0,-1 1 0,1 0 0,3 1 0,8 3 0,148 25 34,11-11-536,-166-18 449,186 15-2033,47-3 1019,512 4-2654,8-17 4402,-385-1 2993,-355 1-2922,111 0 1691,171 15-2598,-20 23 155,-193-18 134,-21-4-1633,-44-11-5327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10312,'-2'3'40,"1"0"1,-1 0-1,0 0 1,-3 4-1,4-6 3,1-1-1,0 0 0,0 1 0,0-1 0,-1 0 1,1 0-1,0 1 0,0-1 0,0 0 1,0 1-1,0-1 0,0 0 0,0 1 0,0-1 1,0 0-1,0 1 0,0-1 0,0 0 1,0 1-1,0-1 0,0 0 0,0 1 0,1 0 1,7 74 1331,-5-54-580,22 110 250,-20-101-583,23 123 106,-23-124-526,-1-9-57,24 104-385,-25-108 139,3 7-367,9 26 0,-11-41-112,-4-7 736,0-1 0,0 0 0,0 0 0,0 0-1,0 0 1,1 0 0,-1 0 0,0 0 0,0 0-1,0 0 1,0 0 0,0 0 0,0 0 0,0 0-1,0 0 1,0 0 0,0 0 0,0 0 0,0 0-1,0 0 1,0 1 0,0-1 0,1 0 0,-1 0-1,0 0 1,0 0 0,0 0 0,0 0 0,0 0-1,0 0 1,0 0 0,0 0 0,0 0 0,0-1-1,0 1 1,0 0 0,0 0 0,1 0 0,-1 0-1,0 0 1,0 0 0,0 0 0,0 0 0,0 0-1,0 0 1,0 0 0,0 0 0,0 0 0,0 0-1,0 0 1,0 0 0,0 0 0,2-12-314,-6-92-1404,2 7-5483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20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24575,'4'0'0,"0"1"0,-1 0 0,1-1 0,-1 1 0,1 1 0,-1-1 0,1 0 0,3 3 0,11 4 0,0-2 0,0 0 0,0-1 0,23 2 0,58 4 0,54-3-546,58-2-1762,45-2 1265,915 78-1543,-800-29 603,416 118-1,-589-120 3490,-1-5 4108,-181-42-10475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4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5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1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972 0 15600,'-43'113'312,"21"-58"1247,-43 116 1,-11 28-1008,45-115 648,-126 364 399,126-358-806,-116 343 226,121-352-686,-87 283 110,94-300-228,-26 79 3,6-16-142,25-83 86,-18 51 3,-1-2-132,25-72-92,0 0-156,-1 0 1,-20 35 0,27-53 64,1-1 100,0-1 0,0 1 0,0 0 0,-1 0 0,1-1-1,0 1 1,-1 0 0,1-1 0,-1 0 0,1 1 0,-1-1 0,0 0 0,-2 2 0,9-15-1483,0 5 1453,11-17-2914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6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15960,'215'238'1651,"-81"-100"-356,-120-125-1235,20 20 813,78 64 1,15 11-600,-69-56 228,106 99 3,15 19-370,-96-90 33,153 159 4,23 29-79,-153-154 200,162 184 1,7 13-168,-171-193 214,139 151 0,-8-12-192,-151-164 252,99 112 0,-20-21-258,-108-123 164,55 60 1,-11-13-242,-72-78-59,49 49 12,-76-79-21,12 12-190,21 16 0,-43-34 254,-4-1-4046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6.7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14 822 12824,'-9'-70'1257,"5"-7"96,4 57-898,14-95 116,-10 89-470,23-115 49,-22 113-28,43-204 1388,-26 141-40,-21 90-1417,0-1 0,-1 1 0,1-1 0,0 1 0,0 0 0,0-1 0,0 1 0,0 0 0,0 0 0,1 0 0,-1 0 0,0 0 0,0 0 0,1 0 0,2-1 0,-2 1 9,-2 1-49,0 0 0,1 0 0,-1-1 1,0 1-1,1 0 0,-1 0 0,0 0 0,1 0 0,-1 0 0,0 0 0,1 0 0,-1 0 0,0 0 0,1 0 0,-1 0 0,0 0 0,1 0 0,-1 0 0,0 1 0,1-1 0,-1 0 0,1 0 0,76 24 374,-74-23-370,-1 0-1,0 0 1,0 0 0,0 0-1,0 0 1,0 0 0,3 3-1,110 87 186,-86-65 4,56 54 1,10 13-142,-55-52 57,167 178 64,-163-172-6,181 205 66,-177-197-100,208 246 64,-202-236-42,236 291 57,-229-283-130,248 288 37,-248-291-64,244 261 41,-244-270 4,239 207 42,-238-215-60,271 220 43,-263-221-36,292 183 30,-289-193-104,-72-42-28,182 93 32,40 5-24,7-11-3,-33-23-6,-174-57-5,33 6 0,-56-13 6,201 39-8,3-10 2,-182-26-4,40 0 0,-62-3 10,213 0-20,5-10 14,-218 10 6,86-7-14,123-14 1,42-11 10,218-27 5,-382 47 4,363-56 4,-359 54-4,356-52 24,-357 53 78,363-55 46,-364 55-54,353-48 42,-351 50-34,150-10 4,8 6-70,-215 13 9,38 3 0,211 13 54,13 12-62,-296-26-43,33 3 54,57 13 0,225 57 58,11 18-70,-283-78 9,47 21 0,251 108 54,6 22-38,-347-164-67,136 71 228,-136-71-228,332 187 232,-5 11-150,-199-117 98,-128-81-180,308 209 180,-9 7-92,-185-130 173,156 130 5,-14 2-182,-162-133 70,117 116 5,-18-5-120,-122-118-6,90 115 0,-16 0-77,-96-122-209,51 91 0,-22-11 70,-78-151 183,50 92-3784,57 96-9371,-250-438 9899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32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73 4400,'0'0'0,"-1"-15"0,-2-6 0,-2-16-2824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8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34 11480,'23'0'2080,"-22"0"-1295,-3 0-77,-13 0 103,6-2-272,9 2-526,-1 0-1,1 0 0,0 0 1,0 0-1,0 0 1,0 0-1,0 0 0,0-1 1,0 1-1,0 0 0,0 0 1,0 0-1,0 0 1,0 0-1,0 0 0,0 0 1,0-1-1,0 1 0,0 0 1,0 0-1,0 0 0,0 0 1,0 0-1,0 0 1,0-1-1,0 1 0,0 0 1,0 0-1,0 0 0,0 0 1,0 0-1,0 0 1,0-1-1,0 1 0,0 0 1,0 0-1,1-1 25,0 0 0,1 0 0,-1-1 0,0 1 0,0 0 0,1 1 0,-1-1 0,3-1 0,2-1 45,0 1-1,0 0 1,1 0-1,-1 0 1,10 0-1,32-2 151,-47 4-230,7 0 42,0-1-1,-1 2 1,1-1 0,0 1-1,0 0 1,0 1 0,-1-1 0,1 1-1,13 6 1,-17-5-13,1 0 0,-1 1 0,0-1 0,0 1 0,0-1 0,4 7 0,-3-4 0,1 3 142,6 13-121,0 1 0,-2 0 0,-1 1-1,-1 0 1,0 0 0,-2 1-1,-1 0 1,-1 0 0,-2 0 0,0 1-1,-1-1 1,-2 1 0,-4 28-1,5-49-18,-1-1-1,0 1 1,0-1-1,-1 0 1,1 1-1,-1-1 0,0 0 1,0 0-1,-4 5 1,5-7-20,-1-1 1,1 0 0,0 1 0,0-1-1,-1 0 1,1 0 0,-1 0 0,1 0-1,-1 0 1,0 0 0,1 0-1,-1-1 1,0 1 0,0-1 0,1 1-1,-1-1 1,0 1 0,0-1 0,0 0-1,1 0 1,-1 0 0,0 0 0,0 0-1,0-1 1,-2 0 0,0 0 42,1-1 1,0 1-1,0-1 1,0 0-1,0 0 1,0 0-1,0 0 1,1-1-1,-1 1 1,1-1-1,-1 0 1,1 0-1,0 1 1,0-2-1,0 1 1,1 0-1,-1 0 1,-1-4-1,3 7-49,0-1 0,0 1 0,0-1 0,0 1 0,0-1 0,0 1 0,-1-1 0,1 1 0,0-1 0,1 1 0,-1-1 0,0 1-1,0-1 1,0 1 0,0-1 0,0 1 0,0-1 0,1 1 0,-1-1 0,0 1 0,0-1 0,1 1 0,-1-1 0,0 1 0,1 0 0,-1-1 0,0 1 0,1-1 0,-1 1 0,0 0 0,1 0 0,-1-1 0,1 1 0,-1 0 0,1 0 0,-1-1-1,1 1 1,-1 0 0,1 0 0,-1 0 0,1 0 0,-1 0 0,1 0 0,0 0 0,2-1-1,0 2-1,0-1 1,0 0-1,0 0 1,0 1-1,4 0 1,6 5-4,0-1 0,0 2 0,0 0 0,-1 0 1,0 1-1,12 11 0,-9-8-6,161 111-42,-127-93 12,-30-18-118,-14-9 182,72 36-468,-62-31 208,0-2 0,0 1 0,27 4 0,-25-6-2497,19 6-6639,-84-23 7050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1215 11832,'-5'16'217,"3"-12"73,1 1 0,0 0 0,-2 8 0,-6 65 2157,1 23-1282,6-77-659,-1 114 130,2-101-496,-1 80 0,-2 17-88,2-76 68,1 255 59,1-245-6,7 301 77,-6-289-44,0 360 58,-2-344-182,-10 427 47,7-419 4,-26 388 59,24-397-30,-26 352 86,27-363 0,-10 304 70,13-317-236,-8 251 63,8-265 68,-8 188 67,9-200-160,-4 158 48,3-167-48,-5 134 47,6-140-54,1 0-42,1 89 116,-1-114-174,16 176 326,-14-173-310,0 1 1,0-1 0,4 13 0,-4-17-15,0 0 0,0 0 0,1 0 1,-1 0-1,1 0 0,0-1 0,0 1 1,0-1-1,0 0 0,6 5 0,112 75 97,-70-53-42,-33-21-60,52 26 0,10 1-5,14 1-2,128 40 6,-176-63 4,197 43 5,-192-47-10,221 22 8,-214-27-10,260 11 6,-251-13 10,288 12 11,-281-10-20,333 37 10,203 39 52,-593-79-73,290 36 30,-232-33-26,-1-3 1,89-9-1,-102 0-5,109-8 13,282-41 8,-364 42-16,-49 9 0,196-21 6,-186 21 8,205-10 18,-206 13 30,164-4 38,-178 5-4,109-1 96,-50 6 116,-40-1 806,-48-6-1050,1-5-70,9-25-5,0 1-1,14-51 1,-18 51 3,29-86-20,-32 94-18,39-118-9,-34 105 44,24-77 3,4-15 4,-24 74 6,26-89 4,142-597 30,-176 692-2,39-246 18,-38 228-10,33-301 18,-35 288-46,22-338 12,-25 328 8,7-146 0,1-59-30,0-9-5,-1-6-2,0 9 2,-1 7-4,0 9-1,-3 54 2,-4 139 6,6-137 4,1-42-10,-2 12-2,-3 52-4,-3 131-16,22-264-14,2-39-121,-27 355-70,-12-97-63,12 118 265,-1 0 0,0-1 1,1 1-1,-3-6 0,-40-87-161,42 94 154,0 0 0,0 0 0,0 1 0,0-1 0,0 0 0,-1 1 0,-1-2 0,-15-13-122,-35-24-1,51 39 143,1 0 1,-1 1-1,0-1 1,0 0 0,1 0-1,-1 1 1,0-1-1,-3 0 1,-111-15-115,86 16-10,-156 12-38,143-7 114,-194 29-13,184-25 44,-91 17 1,-654 150 12,385-70 14,256-73 2,-249 33 8,318-55 12,-151 17 3,-17-2-12,149-16 29,-442 23 14,442-27-50,-400 18 6,413-19 8,-344 25 18,359-24 30,-99 13 4,14 1-56,106-12-10,-67 13 1,17 1-51,73-14-183,-93 23-175,127-30 355,-1-1 0,1 0 1,0 1-1,-1-1 0,1 1 1,0-1-1,0 1 0,-1 0 1,1-1-1,0 1 0,0 0 1,0 0-1,-1 1 0,2-2 47,-9 7-217,1 1-1,-12 13 0,14-12 116,0 0 0,-8 17-1,14-26 103,-2 4-533,0 0 1,0-1-1,0 1 0,-1-1 0,-3 4 0,-31 41-9616,87-112 7656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38 11832,'-87'-36'3026,"78"34"-2132,-50 6 287,58-4-1147,0 0 0,1 0 1,-1 0-1,0 0 0,0 0 0,0 0 1,1 1-1,-1-1 0,0 0 0,0 1 1,1-1-1,-1 0 0,0 1 0,1-1 1,-2 1-1,-65 57 639,54-44-618,-46 67 42,49-64 36,0 9-10,1-1-1,0 2 0,-5 30 1,13-20-74,1-35-39,0-1-1,0 0 0,0 1 1,0-1-1,0 1 1,1-1-1,-1 0 1,0 1-1,1 0 1,9 21 61,18 33 0,-17-41 49,-8-11-89,6 7 8,-1-1 0,2 0 0,0-1 0,0 0-1,16 12 1,2-4 129,0 0-1,41 17 0,-36-24-125,-21-9 0,-1-2-17,1 0 1,19-5 0,-30 6-18,-1 0 0,1-1 0,0 1 0,-1 0 1,1 0-1,0-1 0,-1 1 0,1-1 0,0 1 0,-1 0 0,1-1 0,-1 1 0,1-2 0,7-6 29,0-1 0,-2 0-1,10-16 1,-15 25-33,-1-1 0,1 0 1,-1 0-1,0 1 0,1-1 0,-1 0 0,0 0 1,0 0-1,1 0 0,-1 0 0,0 1 1,0-3-1,0-12 66,-1 1 0,0-1-1,-1 0 1,0 0 0,-1 1 0,-7-18 0,5 22 177,0 8-179,6 7 40,23 57 50,-14-43-38,277 487 46,-265-468-140,40 77 1,131 276-3,-181-363-14,-2 0 0,-1 0 1,10 57-1,-16-64 17,-1 0 0,-1 0 0,0 0 1,-2 0-1,-6 41 0,7-62-17,-1 1 1,1 0-1,0 0 0,0 0 1,-1-1-1,1 1 0,0 0 0,-1 0 1,1-1-1,-1 1 0,1 0 1,-1-1-1,1 1 0,-2 0 1,-10 12 47,-1 0 0,-1-1 0,-15 11 0,27-22-38,0 0 1,0 0 0,0 0-1,1 0 1,-1 0 0,0 0-1,0-1 1,0 1 0,-2 0-1,-63 13 187,-12-5-126,72-9-31,1 1 0,0-1 0,-9-1 0,-30-4 18,1-2 0,-1-1 0,-59-21 0,74 19-68,1-1 1,0-2 0,1-1-1,0-1 1,2-1 0,-35-27-1,36 21-27,-43-45-1,55 52-238,1-1-1,0-1 1,1 0 0,-13-27 0,10 7-22,10 21-626,3-78-343,3 75 450,26-72-206,-18 64-1247,7-28-6100,-40 129 6282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0 13176,'0'0'3441,"-9"2"-2736,-43 7-178,-32 4-139,66-9-402,-74 23-19,73-21-52,-127 62-65,100-38 122,20-12 8,-3 3 18,21-15 4,1 1 1,-1-1-1,1 1 1,0 1-1,1-1 1,-9 14-1,14-20-6,1 0 0,-1 1-1,1-1 1,0 1 0,-1-1-1,1 0 1,0 1 0,0-1 0,0 1-1,0-1 1,0 1 0,0 1 0,0 0-21,3 1-122,30 23-59,-21-20 54,74 27-48,9 2-36,-77-29 217,1 2-48,67 46-19,-71-42 54,41 57 0,-55-68 33,0-1 0,0 0 0,0 1 0,0 0 0,-1-1 0,1 1 0,0 3 0,4 16 25,-1 0 0,1 22 0,-5-41 10,0-1 0,0 1 0,0 0-1,0-1 1,0 1 0,-1 0-1,1-1 1,-1 4 0,-10 24 181,-20 37 0,30-63-185,0-1-1,-1 0 1,1 1-1,-1-1 1,0 0-1,-2 2 0,-91 79 255,73-69-178,-95 37 29,94-43-122,-93 9-9,94-16-86,-6-4-29,-42-8 0,68 11 41,1-1 0,-1 1 0,1-1 0,-1 1 0,1-1 0,-1 0 0,1 0 0,-3-1 0,-8-7-146,1-1 0,0 0 1,-18-22-1,28 31 166,0 0 0,1 0 0,-1 0-1,0 0 1,1 0 0,-1 0 0,1 0 0,-1 0-1,1-1 1,-1 1 0,1 0 0,0-2 0,-3-8-161,1 0 0,0-14 0,2 8 129,3-20 0,2 13-93,13-41-1,14-33-1612,15-51-6974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13088,'-13'15'2449,"11"-11"-2237,1 0 0,0 0-1,0 1 1,0-1 0,0 0 0,1 0 0,0 0 0,0 9-1,0-8-120,0 1 60,0-1-1,1 0 0,-1 1 1,2 5-1,1 6-29,2 28-37,-2-25-104,79 364-225,-82-381 213,41 152-931,-16-65 273,-20-75-242,5 3 351,15 22 1,-25-40 565,1 1 1,-1 0 0,1-1 0,-1 1 0,1-1 0,-1 0 0,1 1 0,-1-1 0,1 1-1,-1-1 1,1 0 0,-1 1 0,1-1 0,-1 0 0,1 0 0,1 1 0,11 2-378,-1 0 0,1-1 0,25 2 0,-33-4 24,71 10-7872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0 13176,'-4'2'14,"-5"3"520,0-2 0,-14 6 0,-47 14 1284,52-17-803,-102 16 298,93-18-860,-117 14 63,116-15-656,-118 16-644,133-17 791,-41 6-1254,48-7 917,-1 0-1,0 1 0,0 0 1,0 1-1,-9 4 1,15-5 211,4 1-42,4 3-59,1 0 1,0 0 0,17 9 0,-8-5-1040,45 29-7741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18 12640,'-26'-8'696,"20"6"-349,0 0 0,0 1-1,-1-1 1,1 1-1,0 1 1,0-1-1,-1 1 1,-11 1 0,-30 10 699,47-11-1019,1 0 0,-1 1 1,0-1-1,1 0 0,-1 1 0,0-1 0,1 0 1,-1 1-1,0-1 0,1 1 0,-1-1 0,0 2 0,-8 7 30,0 1 0,0 0 0,1 0 0,0 1 0,1 0 0,0 0 0,-6 16 0,6-11-65,1 0-1,1 0 1,0 0-1,1 1 1,-2 19 0,6-20-46,14 91-6,-9-85 82,31 79 67,-27-82 204,38 58 123,-46-75-380,0-1 0,0 0 0,0 0-1,0 1 1,0-1 0,0 0-1,0 0 1,3 2 0,65 40 396,-69-42-418,1-1-1,0 1 1,0-1 0,0 1 0,0-1-1,0 0 1,0 1 0,0-1 0,0 0 0,0 0-1,-1 0 1,1 0 0,0 0 0,2 0-1,5 0 15,0 0 1,1-1-1,-1 0 0,0-1 0,0 0 0,0 0 0,0 0 0,0-1 0,-1-1 0,1 1 0,-1-1 0,0 0 1,0-1-1,10-7 0,-12 7-12,-1 0 1,1 0-1,-1 0 1,0 0-1,-1-1 1,1 1-1,-1-1 1,0 0-1,0 0 1,-1 0-1,0 0 1,0-1-1,0 1 1,-1-1-1,2-12 1,-3 7 5,0 0 0,0 0 0,-1 0 0,-1 0 0,0 0 0,-1 0 0,0 0 0,0 1 0,-9-18 0,7 17-7,3 8-8,0 0 0,-1-1-1,1 1 1,-1 0 0,0 0 0,-5-5-1,-2-3-38,-1 0 0,0 1-1,-1 0 1,0 1-1,-1 0 1,-24-14 0,35 23-26,1 0 0,-1 1 1,1-1-1,0 1 1,-1-1-1,0 1 0,1-1 1,-1 1-1,1 0 1,-1 0-1,1-1 0,-1 1 1,0 0-1,1 1 0,-3-1 1,-19 1-3213,3-2-5539,46 3 6645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331 719 9952,'0'18'138,"0"-9"208,0 0 1,2 14-1,0-8 266,-1 2 661,7 26 1,0-26-11,-6-12-1129,-15-23 1086,-32-56-811,-50-86 324,21 26-441,60 107-152,-49-98 98,53 102 108,-23-67 140,29 75-140,2-50 128,2 64-454,0 0 1,0 1-1,0-1 1,0 0-1,0 0 1,0 1-1,0-1 1,1 0-1,-1 0 0,0 1 1,0-1-1,1 0 1,0-1-1,8-12 108,1 1 0,11-13 0,-20 24-105,0 1-1,0 0 0,0 0 0,0 0 0,0 1 1,1-1-1,-1 0 0,2-1 0,80-35 220,-65 31-236,78-10-54,-48 11-438,-31 4 412,1-1 21,-11 1-127,0 1 1,0 0 0,0 0-1,8 1 1,79 7-3113,-50-4-5660,-102-9 6723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9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0 12280,'-18'42'222,"18"-42"-169,0 1 0,-1 0 1,1-1-1,0 1 0,0 0 0,-1-1 0,1 1 0,0 0 0,-1-1 0,1 1 0,-1-1 0,1 1 0,-1-1 0,1 1 0,-1-1 1,1 1-1,-1-1 0,0 0 0,1 1 0,-2 0 0,-80 35 1439,62-29-745,-76 34 236,76-31-543,-32 20 0,-12 10-352,54-34-87,-10 7 1,1 0-1,1 1 1,-20 19 0,-4 11 28,33-34 5,1 0-1,0 1 0,-7 11 0,15-22-29,-1 0 0,1 0 0,0 1-1,0-1 1,0 0 0,0 0 0,0 0 0,0 1 0,0-1-1,0 0 1,0 0 0,0 1 0,-1-1 0,1 0 0,0 0-1,0 0 1,0 1 0,0-1 0,0 0 0,1 0 0,-1 0-1,0 1 1,0-1 0,0 0 0,0 0 0,0 0 0,0 1-1,0-1 1,0 0 0,0 0 0,1 1 0,10 16 153,-9-14-153,1 0 0,0 0-1,0-1 1,0 1-1,0-1 1,5 3-1,6 1-4,1 0 0,-1-1 0,1 0 0,17 2-1,-31-6 1,72 13-11,18 5-33,15 9 3,-87-21 36,65 35 2,-70-32-2,3 8 11,19 24 1,-36-41-1,1 0 0,0 0 0,-1 0 1,1 0-1,-1 0 0,1 0 0,-1 0 0,0 0 0,1 0 0,-1 0 0,1 2 0,1 13 32,-1 1-1,-1 28 0,0-44-29,0 0 0,0 0-1,0-1 1,0 1-1,0 0 1,0 0 0,-1 0-1,1 0 1,0 0-1,-1 0 1,1 0-1,-1 0 1,1-1 0,-1 1-1,0 1 1,-13 16 70,-29 29 0,27-35-52,-86 34 5,79-40-38,-111 12-115,101-15-452,-169 24-244,161-23 166,-137 10-148,126-10-1131,-56 4-5451,251-19 5542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6601 130 9056,'-4'3'33,"0"-1"0,0 1 0,0-1 0,-5 3 0,9-5 19,-2 0 89,0 1-1,1-1 1,-1 1-1,0-1 1,1 0-1,-1 0 1,0 0-1,1 0 1,-1 0-1,0 0 1,1 0-1,-1-1 1,0 1-1,1-1 1,-1 1-1,-1-2 1,1 2 42,-69-19 1856,54 16-1418,-94-14 191,83 15-504,-134-8 124,119 8-145,-87-1-1,-18 1-167,86 0 189,-257-10 136,252 9-98,-278-13 136,274 13-156,-299-7 109,293 8-222,-318-9 95,314 8-48,-331-7 104,328 9-104,-336-3 96,337 3-134,-325-5 68,329 5-190,-297 1 70,302 2 76,-297 18 89,299-15-142,-276 16 58,283-17-156,-230 8 63,240-10 42,-204 2 55,211-4-182,-176-2 41,184 1 14,-131-8 28,144 7-168,26 2 9,-132-19-833,131 18 188,3 1 220,7 0 32,22 3 55,29 6 142,-26-4-2433,28 4-7276,-142-21 7442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5646 200 13536,'-187'-8'268,"138"6"1072,-97-4-1,-19 1-895,95 2 438,-290-12 287,285 12-634,-307-14 135,303 13-550,-333-18 71,328 17 44,-351-18 99,346 19-94,-351-13 99,355 15-84,-317-8 77,326 8-224,-272-7 68,281 8 30,-251 0 45,258 0-238,-82-1 1,-18-3-10,-119-6-14,231 9-70,-167-9-85,176 9-182,-134-5-182,141 8-38,-106 13-322,116-10-158,5 2 391,-31 15 0,48-22 651,0 1 0,0 0 0,0 0 0,0 0 0,0 0-1,-1 0 1,1 1 0,0-1 0,0 0 0,0 0-1,0 0 1,0 0 0,-1 0 0,1 0 0,0 0-1,0 0 1,0 0 0,0 0 0,0 0 0,0 0 0,-1 0-1,1 1 1,0-1 0,0 0 0,0 0 0,0 0-1,0 0 1,0 0 0,0 0 0,0 1 0,0-1 0,0 0-1,0 0 1,0 0 0,-1 0 0,1 0 0,0 1-1,0-1 1,0 0 0,0 0 0,0 0 0,0 0-1,0 0 1,1 1 0,-1-1 0,0 0 0,0 0 0,0 0-1,0 0 1,0 0 0,0 1 0,0-1 0,0 0-1,2 2-53,0 1-1,-1-1 0,1 0 0,0 0 0,0 0 0,0-1 0,1 1 0,-1 0 0,0-1 0,1 0 0,-1 1 0,1-1 0,3 1 0,10 6-1523,33 22-8850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7008 773 12104,'-191'0'197,"140"-2"790,-99-11-1,-22-4-654,99 8 342,-118-19-1,-10-6-449,117 20 224,-362-68 110,353 66-476,-372-54 68,372 57 90,-376-45 87,374 48-134,-387-34 91,384 37-24,-396-27 96,395 27-136,-397-29 74,397 28-146,-386-31 73,392 33-28,-350-21 55,360 22-166,-302-23 27,313 23-74,-284-19 6,314 21-60,-328-34-193,347 34-648,-75 4-314,90 0 871,5-4-108,2 1 363,0 1-1,1-1 0,-1 1 1,1 0-1,-1-1 0,1 1 0,0-1 1,0 1-1,0-1 0,0 1 0,0-1 1,0 1-1,0-1 0,0 0 0,1-1 1,8-19-75,-8 21-71,-1 0 1,1-1-1,-1 1 1,1 0-1,-1 0 0,0-1 1,1 1-1,-1 0 1,0 0-1,0-3 1,4-24-7625,-9 66 5876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7627 629 11296,'0'0'1185,"-9"-2"-193,-2 1-834,-31-6 876,-67-17 66,81 18-592,-142-28 156,126 26-416,-92-15 4,-19-4-170,89 16 80,-288-45 83,278 45-12,-326-36 97,317 36-84,-371-48 101,359 47-92,-414-55 115,406 54-68,-417-42 119,417 46-148,-416-30 110,418 33-110,-396-11 101,399 15-146,-417-4 94,412 5-100,-434 5 58,429-3-232,-450 5 17,457-5-52,-125-2 1,20-2-13,134 1-6,-83-6 3,19-1-103,95 5-420,-87-15-297,122 17 406,8 0-146,0 1 517,1 1 1,-1-1 0,0 0 0,1 1-1,-1-1 1,1 1 0,-1-1-1,1 1 1,-1-1 0,1 1-1,0-1 1,-1 1 0,1-1-1,-1 1 1,1 0 0,0-1 0,0 1-1,-1 0 1,1 0 0,0-1-1,0 1 1,41-9-203,-21 3-2195,11-6-6549,-75 28 6757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87 12728,'1'7'1385,"6"85"138,-5-69-863,16 93 195,-13-92-535,-1-2-182,25 89-226,-25-96-108,0-1-59,0-1 0,1 1 0,9 17 0,-12-28 90,-1 0 53,1 0 0,-1 0 0,1 0 0,0 0 0,0-1 1,1 1-1,2 2 0,-4-5-268,-1-5-133,-13-97-606,7 71 887,-18-60 4,-19-55-1317,-20-76-5955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5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12912,'2'23'1091,"-2"-14"123,-1-13-450,-2 0 812,3 4-1551,0 0 0,-1 0-1,1 0 1,0 0 0,0 0 0,0 0 0,0 0 0,0 1-1,0-1 1,-1 0 0,1 0 0,0 0 0,0 0-1,0 0 1,0 0 0,0 0 0,0 1 0,0-1 0,0 0-1,0 0 1,-1 0 0,1 0 0,0 1 0,0-1 0,0 0-1,0 0 1,0 0 0,0 0 0,0 0 0,0 1-1,0-1 1,0 0 0,0 0 0,0 0 0,0 0 0,0 1-1,0-1 1,1 0 0,-1 0 0,0 0 0,0 1-1,7 74 746,14 37-143,-16-86-533,1 1 361,35 122 173,-28-112-242,80 196 156,-87-219-349,9 19 0,105 174 333,-114-199-424,-1 0 0,11 12 0,-16-20-102,69 77 307,3-10-206,-66-62-51,-1-1 0,1 1 0,7 4 0,66 37 150,2-9-138,-74-33-26,1-2 0,10 4 0,144 25 94,-130-27-150,111 10-157,-115-12-588,112 14-273,-98-11-2035,42 5-7360,-196-23 7856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1412 15688,'-13'100'253,"9"-64"1015,-9 92 4,-4 29-858,10-84 388,-9 129 3,0 21-552,10-123 207,-14 183 0,0 25-374,11-173-120,-14 234 1,1 26 22,12-231-9,-46 679-12,44-677-6,-41 623-2,43-648 48,-14 166 4,1-30 38,15-177 190,-9 122 0,1-22-137,10-126 172,-6 101 3,4-15-168,7-100 158,11 214 120,-10-260-234,5 18 0,12 65 158,3-14-211,-19-80-73,0 0-1,0 0 1,0 1-1,0-1 1,0 0 0,4 5-1,7 11 70,13 18 0,-14-24-72,20 19 0,-31-32-25,1 1 5,1 0 0,-1 1 1,1-1-1,-1 0 0,1 0 0,0 0 0,-1 0 0,1 0 0,0-1 0,-1 1 0,4 0 1,14 6 26,29 7 1,31-3-12,-79-11-21,7 0 14,1 1-1,13-2 0,-21 1-13,104-8 40,38-17-30,172-73 4,-251 77 26,266-87 18,-260 87-10,300-68 33,-290 74 14,350-53 34,-336 58-74,153-6 3,11 6-42,-150 8 6,176 4 3,70 3-18,0-3-2,-61-2-6,-175-1-13,463-20-20,-466 14-58,444-36-16,-452 35 96,390-27 6,-403 29 28,328-16 59,-345 19 174,264-4 97,-281 8-146,71 4 1,-17 0-147,-73-2 35,129 16 26,-141-17-106,94 5 5,-119-7-22,-1 0 0,1 0 0,-1 0 0,0 0 0,1-1 0,2 0 0,11-3-13,0 0 0,26-13 0,-41 17 7,0-1 0,-1 1-1,1-1 1,0 1 0,0-1 0,-1 1 0,1-1 0,0 1 0,-1-1-1,1 0 1,-1 0 0,1 1 0,-1-1 0,1 0 0,-1 0-1,1 1 1,-1-3 0,0 3 8,7-13-73,11-28 0,0-31 31,-18 72 42,6-35-58,19-173-14,-21 159 38,12-238-10,-13 222 24,6-108 0,1-51 18,20-248 14,-22 375 14,12-161 1,1-15-18,-12 158 11,18-186 0,7-78-16,4-7-4,-5 58-4,-19 197-16,55-529-33,-56 529-94,43-529-47,-47 533 102,18-464-27,-24 482 52,-2-143 1,-4 18 39,1 149-40,-10-99 1,-3 21 32,9 108-66,-11-57 0,-1 20 36,17 87 9,0-1 0,-1 1 0,-3-10 0,-24-48-165,19 46 192,-13-17-1,22 32 22,0 0-1,-1 1 1,1-1-1,-1 0 1,0 1-1,1-1 1,-1 1 0,-3-3-1,-53-34-58,-7 6 3,65 32 63,-4-2-41,-1 0 0,1 0 0,-1 1 0,1 0 0,-6-1 1,-88-16-202,-13 4 186,96 13 37,-20 0 0,-105 3-16,-13 4 26,85-2-5,-125 14 1,-69 10 12,-337 33 29,474-48 80,-209 21 4,-20 3-55,207-20 116,-236 33 1,-13 6-110,236-34 82,-653 92 52,650-90-90,-646 102 40,652-105-82,-221 20 1,8-8-31,230-25 77,-186 1 1,16-10-105,310 1-9,-112-4-65,-137-11 3,27-7-40,222 22 102,-77-10-454,-82-12 1,28-2 222,92 15-469,29 7 530,1 0 92,0-1-1,0 1 1,0-1 0,1-1 0,0 0-1,-1 0 1,1 0 0,-9-8 0,15 11-272,-1-1 0,1 0 1,-1 1-1,1 0 0,-1 0 1,0-1-1,-3 0 0,-52-21-10319,135 54 8011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14704,'-35'20'1640,"-65"34"149,76-40-1041,-102 70 236,100-66-576,-103 81 97,106-78-452,-80 83 30,100-101-64,0 0 0,0 1 0,1-1 0,-4 6 0,-57 103 121,61-109-127,1-1 1,0 0-1,0 1 1,0-1-1,0 1 1,1 0-1,-1 2 1,-11 105 166,12-107-143,0 0 1,0 0 0,1-1 0,-1 1 0,2 4-1,5 16 54,1 0-1,14 29 0,-21-50-91,0 0 1,0 0-1,1 0 0,-1 0 1,0 0-1,1-1 0,1 3 1,21 17-14,28 21 1,-50-40 0,-1-1 1,1 0-1,-1-1 1,1 1-1,0 0 1,-1 0-1,1-1 1,0 1-1,2 0 1,28 5-90,49 3 0,-54-11-192,133-29-207,-128 22-246,121-41-335,-122 39 148,139-44-240,-138 44 900,132-49-1991,-15 5-7421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13720,'-1'2'118,"0"-1"0,0 1 0,0 0 0,0-1 1,1 1-1,-1 0 0,0 0 0,1 0 0,0-1 1,-1 1-1,1 0 0,0 0 0,0 0 0,0 3 1,3 30 2684,-1-24-2194,-1 6-261,1 1 0,7 27 0,-5-28-292,1 6 106,14 41 1,-14-50-138,2 2 77,33 54 62,-31-58 22,40 29 65,-49-40-240,1-1 0,0 1 0,-1-1 0,1 0 1,0 1-1,-1-1 0,1 1 0,0-1 0,0 0 0,-1 0 0,3 1 0,6 0 21,0 0 0,-1 0 0,1-1-1,10-1 1,-19 1-32,1 0-1,0 0 1,-1 0 0,1 0-1,0 0 1,-1-1 0,1 1-1,-1 0 1,1 0 0,0-1-1,-1 1 1,1 0 0,-1-1-1,1 1 1,0-1 0,11-10-4,0 0 1,14-20-1,-21 24-16,0 1-1,-1-1 1,7-12-1,-4 5 10,16-37 1,11-35 29,-33 85-11,-1 0 0,0 0 0,0 0 0,1 0-1,-1 0 1,1 1 0,-1-1 0,1 0 0,-1 0 0,1 0 0,0 0 0,2-2 8,-1 1-1,0 0 1,1-1 0,0 1 0,0 0 0,-1 1 0,1-1-1,6-2 1,-9 3-12,1 1-1,-1 0 0,0 0 1,0 0-1,0 0 0,1 0 1,-1 0-1,0 0 0,0 0 1,1 0-1,-1 0 0,0 0 1,0 0-1,0 0 0,1 0 1,-1 1-1,0-1 0,0 0 1,0 0-1,0 0 0,1 0 1,-1 0-1,0 0 0,0 0 1,0 1-1,0-1 0,1 0 1,-1 0-1,0 0 0,0 0 1,0 1-1,0-1 0,0 0 1,0 0-1,1 1 0,9 12 50,1 1-1,8 16 1,13 34 95,4 4-268,19 19-160,-54-85 176,0 0 0,0-1 0,0 1 0,1-1 0,-1 0 0,0 1 0,3 1 0,15 12-472,28 15 1,-45-29 510,-1 0-1,0-1 0,0 1 1,1-1-1,-1 0 1,0 1-1,1-1 1,-1 0-1,0 1 1,1-1-1,1 0 0,-3 0 66,17 1-393,20 0 0,24-8 185,-37 1-44,95-36-1088,-97 34 324,109-39-9277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41 14520,'-35'-10'3226,"29"7"-3005,4 2-100,0 0 0,0 0 0,0 0-1,0 0 1,0 1 0,0-1 0,0 1 0,0-1 0,-4 1-1,-77-14 1094,62 11-941,0 1 1,-31 1 0,38 1-246,-4 1-33,-86 17 2,41-4-10,51-10 11,-29 9-6,-13 11-1,47-18 2,-3 9 1,9-14 6,1 0 0,0 0-1,-1 0 1,1 0 0,0 0 0,0 0 0,0 0 0,0 0 0,-1 0 0,1 0 0,1 0 0,-1 0 0,0 0 0,0 0 0,0 0-1,1 2 1,0-2 0,0 1 0,0-1 0,0 0 0,0 1 0,0-1 0,0 0 0,0 0 0,1 1 0,-1-1 0,0 0 0,1 0 0,2 1 0,17 7 2,-19-8-1,15 4 6,0 0 1,0-1-1,25 2 0,-25-3-4,6 0 10,106 18 10,-125-20-15,1 0 1,-1 0-1,9 3 0,111 48 50,-121-51-44,0 0 1,0 1-1,0 0 0,-1-1 1,6 5-1,22 21 48,30 33 0,-58-58-45,0 0 0,0 1-1,0-1 1,-1 1 0,3 5-1,8 19 61,15 53 0,-26-77-56,-1-1 0,1 0 0,-1 1 0,0-1 0,0 1 0,0-1 0,0 3 0,-2 15 14,0 0 1,-2-1 0,0 1 0,-1-1 0,-1 0 0,-1 0-1,-11 20 1,-31 45 67,48-82-102,0 0 0,0 0 1,0 0-1,0 0 0,0 0 0,0-1 1,-1 1-1,1 0 0,-1-1 0,1 1 0,-1-1 1,0 1-1,0-1 0,0 0 0,1 1 0,-1-1 1,0 0-1,-1 0 0,1-1 0,0 1 1,0 0-1,-4 0 0,-90 26-45,75-23-241,-83 4-231,103-8 469,0 0 0,0 0 0,0 0 0,0 0 0,0 0 0,0 0 0,0 0 0,0 0 0,0 0 0,1-1-1,-1 1 1,0 0 0,0 0 0,0-1 0,0 1 0,0-1 0,0 1 0,-1-2 0,-5-2-176,-1-1 0,1-1-1,-8-7 1,7 5 148,0-2 1,-7-11-1,12 17-417,0 0 0,0 0 0,-1 0 0,-3-3 0,-33-33-8668,94 94 6882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996 1 15512,'-51'31'272,"50"-31"-192,1 1 0,-1-1 0,0 1 0,0-1 0,0 1 0,0-1 0,1 0 0,-1 0 0,0 1 0,0-1 0,0 0 0,0 0 1,0 0-1,0 0 0,0 0 0,-1 0 0,-114-6 1714,86 4-1012,-146-5 151,167 7-949,0 0 1,-14 2-1,-209 28-254,189-22-804,-118 40-262,159-48 1307,-1 1-1,1 0 0,-1 0 0,1 0 0,0 0 0,0 0 1,-4 3-1,-1 1-48,1 1-1,-13 11 1,-6 23-2054,-26 21-8294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456 158 13088,'-1'-8'339,"0"1"1,-1-1 0,0 1 0,-1-1 0,1 1 0,-2 0 0,1 0 0,-1 0-1,0 0 1,-7-9 0,7 11-107,-1 0 0,0 0-1,1 0 1,-2 1 0,1 0-1,0 0 1,-7-4 0,4 4-94,4 1 2,-2 0 0,1 0 0,0 0 0,0 1 0,-1 0 0,0 0 0,1 0 0,-12-1 0,12 2-83,4 1-42,0 0 1,0 0-1,0 0 1,0 0-1,1 0 1,-1 0-1,0 0 0,0 0 1,0 0-1,0 0 1,0 1-1,-2-1 0,-26 10 120,-36 18 0,63-27-122,-1 1-1,0 0 0,0-1 1,0 1-1,-2 3 0,-90 84 101,92-87-100,1 1 1,0-1-1,0 1 0,0 0 1,-3 5-1,-46 99 124,45-86 30,3 3-41,1 46 0,4-54 113,2-5-155,0-1-1,0 1 0,9 15 1,-12-26-73,-1 1 0,0-1 1,0 0-1,1 1 0,-1-1 1,0 0-1,0 1 0,1-1 1,-1 0-1,1 1 0,-1-1 1,0 0-1,1 1 0,-1-1 1,0 0-1,1 0 0,-1 0 1,1 1-1,0-1 0,3 1 25,1 0-1,-1 0 1,1-1-1,-1 1 1,1-1-1,-1 0 0,1 0 1,5-2-1,-9 2-27,-1 0 0,1 0 0,-1 0 0,1 0 0,-1 0 0,1 0 0,0-1 0,-1 1 0,1 0 0,-1-1 0,1 1 0,-1 0 0,1-1 0,-1 1 0,0 0 0,1-1 0,0 0 0,14-16 91,17-24 0,-23 25-92,7-29 4,0-15-8,-5 0 32,-4 13-450,1-1-120,-8 47 522,0 1 1,0 0-1,0 0 1,0 0 0,0 0-1,0 0 1,0 0-1,0 0 1,0 0 0,0 0-1,0 0 1,0-1-1,0 1 1,0 0-1,0 0 1,0 0 0,0 0-1,0 0 1,0 0-1,0 0 1,0 0 0,0 0-1,0-1 1,0 1-1,0 0 1,0 0-1,0 0 1,0 0 0,0 0-1,0 0 1,0 0-1,1 0 1,-1 0 0,0 0-1,0 0 1,0-1-1,0 1 1,0 0 0,0 0-1,0 0 1,0 0-1,0 0 1,0 0-1,0 0 1,1 0 0,-1 0-1,0 0 1,0 0-1,0 0 1,0 0 0,0 0-1,0 0 1,0 0-1,0 0 1,0 0-1,1 0 1,-1 0 0,0 0-1,0 0 1,0 0-1,0 0 1,0 0 0,0 0-1,0 0 1,0 1-1,2-1-33,-1 1 1,0-1-1,1 1 0,-1 0 0,0 0 0,0-1 0,0 1 0,1 0 0,-1 0 1,0 0-1,0 1 0,-1-1 0,2 1 0,2 3-668,-1-1 0,1 0-1,5 5 1,8 7-8937,-40-37 7246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2 191 15776,'0'0'1665,"0"5"-273,0 1-1178,-1-3-91,1 0 1,0-1 0,0 1-1,0-1 1,0 1 0,0-1-1,1 1 1,1 3-1,11 71 1000,-5-30-720,3 59-1,-7 94-539,-4-197 135,0 0 0,-1 0 0,1 0 1,-1-1-1,0 1 0,-1 5 0,1-7 2,1 0 0,-1 0 0,0 0 0,0 0 0,1 0 0,-1 0 0,0 0 0,0-1 0,0 1 0,0 0 0,-1 0 0,2-1 0,0 0 0,0 0 0,0 1 0,0-1 0,-1 0 1,1 0-1,0 0 0,0 0 0,0 0 0,0 0 0,0 0 0,0 0 0,0 0 1,0 0-1,0 0 0,0 0 0,0 0 0,0 0 0,0 0 0,0 0 1,-1 0-1,1 0 0,0 0 0,0 0 0,0 0 0,0 0 0,0 0 1,0 0-1,0 0 0,0 0 0,0 0 0,0 0 0,0 0 0,-1 0 1,1 0-1,0 0 0,0 0 0,0 0 0,0 0 0,0 0 0,0 0 1,0 0-1,0 0 0,0 0 0,0-1 0,0 1 0,0 0 0,0 0 0,0 0 1,0 0-1,0 0 0,0 0 0,0 0 0,0 0 0,0 0 0,0 0 1,0 0-1,-3-4 2,2 0 1,-1-1-1,0 1 1,1 0 0,-2-9-1,2 9 0,0-10 11,3-88 11,1 79 16,24-97 18,-19 96-10,34-81 33,-41 103-67,0 0-1,0 0 1,0 0-1,0 0 1,1 0-1,1-3 1,12-12 47,26-24 0,-40 41-59,-1-1-1,1 1 0,-1 0 0,1-1 1,0 1-1,-1-1 0,1 1 0,-1 0 1,1-1-1,0 1 0,-1 0 0,1 0 1,0-1-1,-1 1 0,1 0 0,1 0 1,4 0 4,1 0 1,-1 0 0,1 0-1,-1 1 1,1 0 0,9 3-1,-15-4 0,-1 1-1,1-1 1,0 0-1,-1 1 0,1-1 1,0 0-1,-1 1 1,1-1-1,0 1 1,-1-1-1,1 1 0,-1-1 1,1 1-1,0 0 1,9 12 29,-1 0 1,14 25-1,-17-27-24,-1 0 0,-1 1-1,0 0 1,4 24 0,-5-25-5,0 2 28,-1-1 0,0 1-1,-1 0 1,0 22 0,-1-27 13,4-65-61,-2 31-65,11-45 0,-9 49 69,1 1-24,28-86 0,-26 88 60,35-62 65,-42 79-64,1 1 0,-1 0-1,1 0 1,-1 0 0,1 0 0,0 0-1,0 0 1,0 0 0,-1 1 0,3-2 0,9-8 174,27-14 0,-39 23-193,1 1 0,-1 0 0,0 0 0,1 0 0,-1 0-1,0-1 1,1 1 0,-1 0 0,0 0 0,1 0 0,-1 0 0,1 0-1,-1 0 1,0 0 0,1 0 0,-1 0 0,0 0 0,1 0 0,-1 0-1,1 0 1,-1 0 0,0 0 0,1 0 0,-1 0 0,0 1 0,1-1-1,-1 0 1,10 5 49,-1 0 0,0 1 0,-1 0-1,10 9 1,-16-14-44,-1 0-1,0 1 1,1-1-1,-1 1 1,0-1-1,0 1 1,1 1-1,48 96 106,-41-75-130,25 107-142,-28-107-566,33 84-265,-39-107 957,0-1 1,0 1-1,0 0 1,1-1-1,-1 1 1,0 0-1,0-1 0,1 1 1,-1 0-1,0-1 1,1 1-1,-1-1 1,1 1-1,-1 0 0,1-1 1,-1 1-1,1-1 1,-1 0-1,1 1 0,-1-1 1,2 1-1,1 0-14,0 1-1,0-1 1,0-1-1,0 1 0,0 0 1,0-1-1,0 1 1,0-1-1,0 0 0,0 0 1,0 0-1,0-1 1,0 1-1,0-1 0,0 0 1,0 1-1,3-3 1,-4 3-178,-1-1 0,0 1 0,0 0 0,1-1 0,-1 1 0,0 0 1,1 0-1,-1 0 0,1 0 0,-1 0 0,3 0 0,31 2-9754,-82-4 7490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8 297 14616,'0'1'40,"-1"-1"-1,0 1 1,1 0 0,-1 0 0,1 0 0,-1 0 0,1-1 0,-1 1 0,1 0 0,-1 0 0,1 0 0,0 0 0,-1 0 0,1 0 0,0 0 0,0 0 0,0 0 0,0 0 0,0 0-1,0 0 1,1 2 0,-1-1 177,1 1-1,0-1 0,0 0 0,0 0 0,0 0 1,0 1-1,1-1 0,2 3 0,3 3 521,1-1 0,0 0 1,10 8-1,-7-7-683,-6-4-43,0 0-1,0-1 1,1 1 0,9 3 0,70 31 49,-67-32 88,78 18 64,-76-21-66,71-7 76,-74 0 4,4-5-77,33-19 0,-53 28-137,0-1 1,0 0 0,1 0 0,-1 1 0,0-1-1,0 0 1,0 0 0,0 0 0,1-2 0,6-10 30,0 0 0,-1 0 1,7-17-1,-13 29-36,-1 0-1,1-1 1,-1 1 0,0 0-1,0-1 1,1 1 0,-1 0-1,0-1 1,0 1 0,0-3-1,-3-21 50,-11-46 0,14 68-31,-1-1-1,-1 1 0,1 0 0,-3-5 1,-60-98 144,50 87-74,-48-54 75,61 72-152,1 0-1,-1 0 1,0 1-1,1-1 0,-1 0 1,0 1-1,0-1 1,0 1-1,0-1 1,1 1-1,-1-1 0,0 1 1,0-1-1,-2 1 1,-11-4 73,0 0 1,0 2 0,-25-2-1,38 4-75,0 0 0,0 0 1,0 0-1,0 0 0,0 0 0,0 0 0,-1 0 0,1 1 0,0-1 0,0 0 0,0 1 0,0-1 0,0 1 1,-1 0-1,-15 9 96,0 2 1,-27 23 0,42-33-93,1-1 0,0 0 0,0 0 0,0 0 0,0 1 0,0-1 0,0 1 0,0-1 0,0 1 0,-1 1 0,-4 12 90,-8 20 0,2 22-55,12-57-55,-1 2 6,1 0 0,0 1 0,-1-1 0,1 0 0,0 1 0,0-1 0,1 0 1,0 4-1,30 121 56,-29-122-71,0 0-1,0 0 0,4 7 1,92 144-109,-96-152 55,1 0 0,0-1 0,0 1 0,0-1 0,6 6 0,-9-9 63,62 51-375,5-11 103,-65-38 162,0-1 1,1 0 0,-1 0-1,0 0 1,0 0-1,1 0 1,-1 0-1,4 0 1,-6-1 109,9 2-246,0-1 1,1 0 0,12 0-1,-15-2 163,-1 0-1,1 0 1,0-1-1,10-3 1,-15 4-55,0 1-1,-1-1 1,1 0 0,0 0-1,-1 0 1,1 0 0,2-2-1,7-5-414,17-16 0,-22 18 473,1-1 0,8-12 0,5-8-302,52-77-2155,-6 10-8149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1 569 12824,'2'0'138,"-1"1"1,1-1-1,0 1 1,-1-1-1,1 1 1,-1 0-1,1 0 1,-1 0-1,1 0 1,-1 0-1,1 0 1,-1 0-1,0 0 1,0 0-1,0 0 1,1 1-1,0 1 1,2 2 249,16 17 67,-11-9 504,36 84 309,-36-75-686,36 101 152,-37-99-572,-5-15-104,35 116 362,-18-51-113,-18-56-67,-2-18-238,0 0-1,0 0 1,0 0-1,0 0 1,0 0-1,0 0 1,0 1-1,0-1 1,0 0-1,0 0 1,0 0-1,0 0 1,0 0-1,0 0 1,0 0-1,0 0 1,0 1-1,0-1 0,0 0 1,0 0-1,0 0 1,0 0-1,0 0 1,0 0-1,0 0 1,0 0-1,-1 0 1,1 0-1,0 0 1,0 0-1,0 0 1,0 0-1,0 1 1,0-1-1,0 0 1,0 0-1,0 0 1,0 0-1,-1 0 1,1 0-1,0 0 1,0 0-1,0 0 0,0 0 1,0 0-1,0 0 1,0 0-1,0 0 1,0 0-1,-1 0 1,1 0-1,-2-7 121,-21-82 75,18 63 36,-23-129 94,23 116-92,-15-199 102,19 227-253,1 0 1,1-16-1,19-208 266,-20 228-294,1 0 1,0 0 0,5-13-1,21-64 171,6 10-151,-32 72-62,-1 0 0,1 0 0,0 0 0,1 0 0,-1 0 0,0 0 0,1 0 0,-1 1 0,1-1 1,1-1-1,-3 3-14,10-9 52,0 0 1,13-10 0,-16 16-48,-1-1-1,0 1 1,1 0 0,0 0-1,0 1 1,8-2-1,-8 2-11,0 2 0,-1-1 0,1 1 0,-1 0-1,1 0 1,-1 1 0,1 0 0,-1 0 0,1 1-1,-1-1 1,0 1 0,8 4 0,2 2-458,56 45-274,-70-52 636,-1 0 0,0 0 0,1 0 0,-1 0 0,1 0 0,-1 0 0,1 0 0,1 0 0,77 28-1059,-55-21-1434,23 10-7028,-113-42 7231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63 203 11032,'9'72'577,"-6"-59"-1,27 117 2041,-19-89-2051,-10-36-428,0-2-102,0 0-1,0 1 0,-1-1 1,1 1-1,-1-1 1,0 1-1,0-1 0,0 1 1,0-1-1,-1 5 1,0-7-26,1 0 0,0 1 0,-1-1 0,0 0 0,1 0 0,-1 0 0,0 0 0,1 0 0,-1 0 0,0 0 1,0 0-1,0 0 0,-2 1 0,3-2-5,0 0 0,0 0 0,0 0 0,0 1 0,0-1 0,0 0 0,0 0-1,0 0 1,0 0 0,0 0 0,-1 0 0,1 0 0,0 0 0,0 0 0,0 0 0,0 0 0,0 0 0,0 0 0,0 0 0,0 0 0,-1 0 0,1 0 0,0 0 0,0 0 0,0 0 0,0 0 0,0 0 0,0 0 0,0 0 0,0 0-1,0-1 1,0 1 0,-1 0 0,1 0 0,0 0 0,0 0 0,0 0 0,0 0 0,0 0 0,0 0 0,0 0 0,0 0 0,0 0 0,0 0 0,0-1 0,-26-30 297,19 19-180,-29-76 54,29 66-48,-19-105 53,25 123-158,0 0-1,1 0 1,0 0 0,-1-5-1,10-103 148,-5 93-2,2 5-107,1 1 1,0 0 0,14-20-1,-20 33-51,-1-1-1,0 1 0,1-1 0,-1 1 0,1-1 0,-1 1 0,1-1 0,-1 1 0,1-1 0,-1 1 0,1 0 1,0-1-1,-1 1 0,1 0 0,-1-1 0,1 1 0,0 0 0,-1 0 0,1 0 0,0 0 0,0-1 0,6 0 31,0 0 0,0 0 0,0 1 0,7-1 0,-1 3-12,-1 0-1,13 3 0,-25-5-27,3 1 23,-1-1 0,0 1 0,0 0 0,0 0 0,0 0 0,0 0 0,0 0-1,2 1 1,49 34 184,3 12-148,-35-26 29,76 106 64,-80-102 54,-1-2-90,54 86 56,-15-9-138,-43-78-652,13 37 0,-25-60 594,0 0 1,0 0-1,0 0 1,0 0-1,0 0 1,0 0-1,0 0 1,0 0-1,0 0 1,0-1 0,0 1-1,0 0 1,0 0-1,0 0 1,0 0-1,0 0 1,0 0-1,0 0 1,0 0-1,0 0 1,-1 0-1,1 0 1,0 0-1,0 0 1,0 0-1,0 0 1,0 0-1,0 0 1,0 0-1,0 0 1,0 0-1,0 0 1,0 0 0,-1 0-1,1 0 1,0 0-1,0 0 1,0 0-1,0 0 1,0 0-1,0 0 1,0 0-1,0 0 1,0 0-1,0 0 1,0 0-1,-1 0 1,1 0-1,0 0 1,0 0-1,0 0 1,0 0-1,0 0 1,0 0-1,0 0 1,0 0 0,0 0-1,0 0 1,0 0-1,0 1 1,0-1-1,0 0 1,0 0-1,0 0 1,0 0-1,0 0 1,0 0-1,0 0 1,-2-3-180,0-1 1,1 0-1,-1 1 1,1-1-1,0 0 1,-1-5-1,1 3-984,-5-18-8393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1076 0 14072,'0'0'1393,"-7"6"-228,-1 2-984,-24 20 865,-48 37 32,24-21-271,5-3-718,19-18-82,-4 4-6,-69 48 27,99-69 32,5-2-43,-1 0 0,1 0-1,-1 1 1,1-1-1,1 1 1,-1 4-1,1-9-6,-1 0-1,1 1 0,1-1 0,-1 0 1,0 1-1,0-1 0,0 0 0,0 1 0,0-1 1,0 0-1,0 1 0,0-1 0,0 0 1,1 1-1,-1-1 0,0 0 0,0 1 0,0-1 1,1 0-1,-1 0 0,0 0 0,0 1 1,1-1-1,10 10 96,0-1 0,20 12 1,-6-7 63,0-1 0,33 12 0,-44-20-127,10 6 173,96 59 91,-117-68-262,1 0 0,-1 1 0,0-1 0,6 6 0,80 90 238,-88-97-274,0 1 1,0-1 0,1 1 0,-1 0 0,0-1-1,0 1 1,-1 0 0,1 0 0,1 3 0,-2-5-9,3 12 30,0-1 1,3 18 0,-5-17-19,-1 0 0,-2 18 0,2-29-7,0 1 0,0-1 0,-1 0 0,1 1 0,0-1 0,-1 1 0,1-1 0,-1 0 1,1 1-1,-1-1 0,0 0 0,1 0 0,-1 1 0,0-1 0,0 0 0,-1 1 0,-15 20 39,-22 23-1,-39 28-31,78-73-12,-5 4-4,0 0 0,0 0-1,0 0 1,-1-1 0,-9 5 0,15-8 4,-125 62-22,-19-4-130,144-58 152,-60 22-740,-253 76-270,218-70-1833,-92 30-6687,437-135 7178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16224,'53'210'255,"-37"-151"1025,32 120 0,8 30-962,-34-119-12,35 146 1,-1 14-376,-39-161-583,10 91 4,-11-22 458,-6-60-2187,15 105-6232,-58-473 6472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7062 1 13720,'-229'2'248,"160"1"992,-160 10-1,-45 4-824,148-11 418,-229 5 1,-38 2-572,231-11 220,-249-3 3,-15-7-370,253 4-29,-696-27 56,695 25 44,-683-8 13,691 16-324,-231 10 3,9 6-102,244-10-774,-188 15 3,20 3 751,122-11-1990,-195 15-6025,899-70 6206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7778 1 16224,'-121'10'278,"-10"1"837,-619 64 2015,601-60-2964,-33 5 607,49-4-470,46-10 243,-242 11 1,-139 1-396,-773-18 262,594-34-172,633 32-238,-558-37 234,403 33-199,-207-9-29,-137 2-1,-61 41-350,280-10 61,144-11 48,83-2-654,-321 35-313,323-33 522,-45 6 3,30-4 492,28-3-2317,-63 7-6779,268-31 6971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7422 193 15600,'-158'-29'266,"109"21"1069,-110-12 3,-30-1-892,99 12 442,-169-13 4,-27 0-618,155 14 208,-235-12 3,-33 2-382,235 13-75,-252-2 4,-12 4-6,260 4 74,-646 23 40,657-17-38,-592 34 36,606-32-76,-538 28 11,554-30-98,-166 6 3,15-4-100,176-7-470,-127-2 4,19-3 354,146 0-346,53 2 485,-15-1-29,0-1 0,-1-1 0,1-1 0,-25-9-1,44 11-486,-1 1 0,1 1-1,-15-3 1,-79-12-8870,236 38 7116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7451 8 13984,'-194'-7'238,"134"7"956,-141 3-1,-43 0-781,129-2 456,-215 0 4,-41-1-615,213 0 156,-255-1 1,-23-2-308,261 4 14,-696 9 44,698-5-62,-677 52 31,685-42-100,-623 81 2,640-76-62,-201 32 1,13 0-129,213-33-592,-151 24 1,26-3 458,173-28-404,-115 19-178,141-24-1276,-65 11-5781,266-42 5957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7014 7 14256,'-237'-6'265,"166"6"1062,-164 0-1,-43 3-894,152-1 403,-224 2 3,-34 2-571,226-4 226,-243 3 1,-12 0-378,246-3-30,-676 3 73,675-3 114,-244 7 1,-74 6-220,20 17-54,93 3-89,233-16-356,140-19 445,-317 56-442,23 8 224,198-40-436,96-24 654,-182 50-653,45-1 488,49-20-2185,-104 31-6527,447-140 6667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6621 145 12912,'-240'-19'241,"167"15"966,-172-9-1,-47-2-806,163 9 393,-211-8 1,-26-2-550,217 9 182,-611-24 113,608 26-406,-585-10 102,594 15 140,-533 16 103,547-11-358,-487 29 19,500-27-166,-161 6 1,13-2-73,167-7-368,-120 3 1,18-2 231,136-4-472,-119-1-178,133 0-1283,-61 0-5944,256 0 6094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5261 1 14072,'-271'1'262,"-118"-1"1314,139 3-61,82-1-710,-49 1-401,-43 1 407,-306-2-82,-177-5 19,732 3-747,-621 18 25,469-8-48,88-5-98,-151 8 0,-24 2-40,150-8-520,-394 28-296,345-24-1769,-148 11-5836,693-51 6476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7089 0 15688,'-171'11'284,"120"-8"1135,-115 7 1,-30 0-954,103-5 442,-173 7 4,-28 0-652,165-9 126,-220 2 1,-22-3-324,216-2-135,-249-1 4,-14-1 40,252 1-46,-647-7-36,656 8-4,153 0 112,-783 8-164,455-1 38,73 1 66,47 0-61,69-2 19,80-3-261,-317 21-266,305-18-354,-260 15-231,236-15-1020,-101 8-6128,467-32 6283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5958 24 12192,'-28'62'184,"23"-51"207,2-9 138,2-2-488,1 0 1,-1 0 0,0-1-1,0 1 1,0 0 0,1 0-1,-1-1 1,0 1 0,0 0-1,1-1 1,-1 1 0,0-1-1,1 1 1,-1-1 0,0 1 0,1-1-1,-1 1 1,1-1 0,-1 0-1,1 1 1,-1-1 0,1 0-1,-1 1 1,1-1 0,0 0-1,-1 0 1,1 1 0,0-2-1,-1 0 9,1 2-21,0 0 0,0 0-1,0-1 1,0 1 0,-1 0-1,1-1 1,0 1 0,0 0-1,0 0 1,-1-1 0,1 1 0,0 0-1,0 0 1,0 0 0,-1-1-1,1 1 1,0 0 0,0 0-1,-1 0 1,1 0 0,0 0-1,-1 0 1,1-1 0,0 1-1,0 0 1,-1 0 0,-60-18 998,-42-3-31,79 17-942,-4-1 101,-148-13 103,134 16 84,-206-6 134,185 8-168,-129 3 4,-23 2-171,124-3 252,-391 16 162,381-12-142,-411 32 159,406-30-190,-440 39 134,434-36-248,-459 63 97,460-60-172,-416 35 71,426-42-102,-374 14 40,387-21-180,-112-11 3,15-9-25,185 20 0,-66-8-27,-76-8 1,18 1-100,83 9-472,-101-18-277,127 19 70,15 5 776,-1 0 0,1 0 0,-1 0 1,1-1-1,0 1 0,-1 0 0,1 0 0,-1-1 1,1 1-1,0 0 0,-1-1 0,1 1 1,0 0-1,-1-1 0,1 1 0,0 0 1,0-1-1,-1 1 0,1-1 0,0 1 0,0 0 1,0-1-1,0 1 0,-1-1 0,1 1 1,0-1-1,0 0 0,1 1 16,-1-1 1,1 0-1,-1 1 0,1-1 1,-1 1-1,1-1 0,-1 0 1,1 1-1,0 0 1,0-1-1,-1 1 0,1-1 1,0 1-1,-1 0 0,2-1 1,-1 1-57,-1 0-1,0 0 1,0 0 0,0 0 0,1 0 0,-1 0-1,0 0 1,0 0 0,0 0 0,0 0 0,1-1-1,-1 1 1,0 0 0,0 0 0,0 0 0,0 0 0,1 0-1,-1 0 1,0-1 0,0 1 0,0 0 0,0 0-1,0 0 1,0 0 0,0-1 0,0 1 0,1 0-1,-1 0 1,0 0 0,0-1 0,0 1 0,0 0 0,0 0-1,0 0 1,0-1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3235 3 17031,'-519'-3'0,"49"15"768,-34 9-768,56 30 776,24 18-776,-446 50-13647,1740-238 13647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3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11928,'0'0'5838,"-3"7"-5453,-36 84 11,28-67-96,-60 121 160,52-108 40,-41 68 0,-9 11-320,42-71 220,-100 160 151,105-171-198,-61 83 73,70-102-420,12-14-11,-1 1-2,0 0-1,0 0 1,0 0 0,0-1 0,-1 1 0,1-1 0,0 1-1,-1-1 1,1 0 0,-1 0 0,0 0 0,1 0 0,-1 0 0,0-1-1,-4 1 1,5-2-265,4-6-96,11-26-26,27-46 0,-21 43-2142,13-31-7307,-75 156 7387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6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243 697 3504,'0'0'1784,"2"5"-298,26 64 1570,-22-49-2363,-1 0-1,5 36 0,-8-39-514,2 7 569,15 102 267,-16-99-419,0 100 212,-3-104-366,-2 53 242,1-62-526,-1 0 0,0-1-1,-1 1 1,-4 14-1,7-28-149,0 0 0,0 0 0,0 0 0,0 1 0,-1-1 0,1 0-1,0 0 1,0 0 0,0 1 0,0-1 0,0 0 0,0 0-1,0 0 1,0 0 0,0 1 0,0-1 0,-1 0 0,1 0-1,0 0 1,0 0 0,0 0 0,0 1 0,0-1 0,-1 0 0,1 0-1,0 0 1,0 0 0,0 0 0,-1 0 0,1 0 0,0 0-1,0 0 1,0 0 0,0 0 0,-1 0 0,1 0 0,0 0-1,-3 0 19,0 0 0,0-1 0,1 1 0,-1-1 0,1 0 0,-1 1-1,0-1 1,1-1 0,0 1 0,-1 0 0,1-1 0,0 1 0,-3-3-1,-4-5 156,-37-73 42,37 60-196,-35-117 12,35 105-12,-18-64 1,-6-32-22,-20-109-15,45 197-44,-16-160-32,22 166-26,2-120-39,2 132 46,3-2 37,10-31 1,-8 45 2,-1 4 43,1 1 1,1 0-1,-1 0 0,16-10 1,-22 16 8,-1 0-1,1 1 1,0-1 0,0 1 0,0 0-1,0-1 1,0 1 0,0 0 0,0 0-1,0-1 1,0 1 0,2 0 0,14 0-63,1 1 0,33 5 0,-48-6 54,-1 1 0,1-1 0,0 1 0,-1 0 0,5 2 0,105 59-166,-106-59 145,-1 1 0,0-1 0,5 6 0,134 122-153,-139-126 203,0 0 0,0 0 0,7 11 0,44 66 25,-7 5 45,-49-87-77,1 3 40,1 1-1,0-1 0,-1 0 1,1 0-1,-1 1 1,0-1-1,0 1 0,0 3 1,-1-7-40,4 26 179,2 27 0,-5-30-101,-5 31-1,4-51-31,0-1 0,0 1 0,-1 0 0,0 0 0,1 0 0,-1 0 0,0-1 0,-2 4-1,3-6-45,-7 17 207,-18 30 0,14-31-127,-23 26 0,34-42-80,-3 3 77,0 0 0,0 0 1,-1 0-1,-5 4 0,-52 34 310,-9-8-263,45-23 111,8-3-213,0-2 0,0 0 0,-1 0 0,-26 2 0,26-6-182,-23-1-1,41 0 143,-1 0 0,1 0 0,0 0 0,0 0-1,0 0 1,-1 0 0,1 0 0,0 0 0,0 0 0,0 0 0,0 0-1,-1 0 1,1 0 0,0 0 0,0 0 0,0 0 0,-1 0 0,1 0 0,0 0-1,0-1 1,0 1 0,0 0 0,-1 0 0,1 0 0,0 0 0,0 0 0,0 0-1,0-1 1,0 1 0,-1 0 0,1 0 0,0 0 0,0 0 0,0-1-1,0 1 1,0 0 0,0 0 0,0 0 0,0-1 0,-1-2-57,1-1 1,0 1-1,0 0 1,0-1 0,0 1-1,0-1 1,1 1-1,0 0 1,-1-1-1,1 1 1,2-4-1,0-7-2104,-1-12-6121,-5 61 6232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44 514 11832,'18'53'2200,"-10"-27"-1020,-5-16-407,-6-17-229,-1-14-533,3 8-9,-6-31 1,-8-66 14,12 87 36,-11-96 55,12 96 112,-13-85 106,13 98-148,0 0-1,0-14 1,2 10-98,-2-20 16,2 32-71,0 0 1,-1 0-1,1 0 1,0 0-1,1 0 0,-1 0 1,0 1-1,0-1 0,1 0 1,-1 0-1,2-2 0,0-1 18,-2 4-42,0 0 1,0 1 0,1-1-1,-1 0 1,0 1-1,0-1 1,1 1-1,-1-1 1,0 0 0,1 1-1,-1-1 1,1 1-1,-1-1 1,1 1-1,-1-1 1,1 1 0,-1 0-1,1-1 1,-1 1-1,1 0 1,0-1-1,2 1-5,0 0 0,0 0-1,0 0 1,0 1 0,0 0-1,0-1 1,0 1 0,0 0-1,0 0 1,0 0 0,4 4-1,-4-4-55,2 1-121,0 1 0,0 0 0,0 1-1,0-1 1,5 6 0,-5-5-27,0-1 0,0 1 0,0-1 0,0 1 1,9 3-1,56 20-933,-54-23 921,76 4-747,-71-7-26,84 8-7487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28 13000,'-18'-3'1044,"0"2"1,-26 0 0,34 1-719,-2 2 575,-61 28 285,57-20-684,-66 51 119,67-48-548,-42 52 29,56-64-96,0 0 0,0 0 0,0 1 0,1-1 1,-1 0-1,0 0 0,1 0 0,-1 1 0,1-1 1,-1 2-1,-4 17 27,1 0 0,-1 24-1,5-42-25,0-1 0,0 1 0,0 0 0,0-1-1,0 1 1,1-1 0,-1 1 0,1 2 0,5 11 15,0 0 0,1-1 1,12 20-1,-18-33-16,0 0 0,0 1 0,0-1 0,0 0 0,0 1 0,0-1 0,0 0-1,3 2 1,15 9 22,1 0 0,25 10 0,-25-16 72,91 4 50,-108-10-129,0 0 0,-1 0 0,1 0 0,0-1 0,-1 1 1,4-2-1,95-32 172,-99 34-186,0-1-1,0 0 1,0 0 0,0 0-1,-1 0 1,1 0 0,3-3-1,4-4 21,15-16 0,-16 15-21,11-20 0,-19 29-6,0-1 0,1 0 1,0 0 0,0-1-1,-1 1 1,1 0 0,-1 0-1,0-1 1,1 1 0,-1 0-1,0-1 1,1-1 0,-1 3-1,1-12 6,1-24 0,-3 25-6,0 0 1,-1 0 0,-5-15-1,4 15-36,0 1-1,-1 0 0,0-1 0,-1 1 0,0 1 1,-1-1-1,0 1 0,-1 0 0,-9-10 0,1 2-594,-30-25 0,13 14-293,31 28 916,1 0 0,0 0 1,0 0-1,-1-1 0,1 1 0,0 0 1,0 0-1,0-1 0,0 1 0,-1 0 1,1 0-1,0-1 0,0 1 1,0 0-1,0-1 0,0 1 0,0 0 1,0-1-1,-1 1 0,1 0 0,0-1 1,0 1-1,0 0 0,0 0 1,1-1-1,-1 1 0,0 0 0,0-1 1,0 1-1,0 0 0,0-1 0,0 1 1,0 0-1,0 0 0,1-1 1,-1 1-1,0 0 0,0 0 0,0-1 1,1 1-1,-1-1 0,0 1-7,13-8-2193,0-9-8665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1 11296,'-31'23'190,"30"-23"-136,1 0 0,0 0 0,-1 1-1,1-1 1,0 0 0,-1 1-1,1-1 1,0 0 0,-1 1 0,1-1-1,0 0 1,0 1 0,-1-1 0,1 1-1,0-1 1,0 1 0,0-1 0,0 0-1,0 1 1,-1-1 0,1 1 0,0-1-1,0 1 1,0-1 0,0 1 0,0-1-1,0 1 1,1-1 0,-1 1 0,0-1-1,0 1 1,1 0 133,-1 2-43,1-1 0,0 1 0,-1-1-1,1 1 1,1-1 0,-1 1 0,2 2 0,10 22 600,-3 4-444,5 20-239,15 76-45,-24-99 31,28 128 41,-26-118 73,49 198 66,-46-188-87,44 168 81,-46-180 45,34 139 245,-40-160-476,-3-15-34,0 0 1,0 0-1,0 0 1,0 0-1,0 0 1,0 0-1,-1 0 1,1 0-1,0 0 1,0 0-1,0 0 1,0 0 0,0 0-1,0 0 1,0 0-1,0 0 1,0 0-1,0 0 1,0 0-1,0 0 1,0 0-1,0 0 1,0 0-1,0 0 1,0 0-1,-1 0 1,1 0-1,0 0 1,0 0-1,0 0 1,0 0-1,0 0 1,0 0-1,0 0 1,0 0-1,0 0 1,0 0-1,0 0 1,0 1 0,0-1-1,0 0 1,0 0-1,0 0 1,0 0-1,0 0 1,0 0-1,0 0 1,0 0-1,0 0 1,0 0-1,0 0 1,0 0-1,0 0 1,0 0-1,0 0 1,0 0-1,0 1 1,-4-3 13,1 0-1,-1 0 1,1-1 0,0 1 0,-1 0 0,1-1 0,-4-5-1,2 3 13,-41-42 315,27 27-178,-28-23-1,-65-47 189,108 87-288,1 0 0,-1 1 0,0-1 0,-5-1 0,-111-48 376,118 51-405,-1 0 0,1 1 0,-1-1 0,1 0 0,-1 1 0,1-1 0,-5 1 0,-11-1 105,-20 1 0,20 2-84,-19 4-1,35-5-21,-1-1 1,1 1-1,0 0 0,0-1 1,-1 1-1,1 0 0,-2 1 1,4-2-35,-12 6 139,-19 14 0,20-12-87,-16 17-1,26-24-32,0 0 1,0 0-1,0 0 1,0 0-1,0 0 1,0 0-1,1 0 1,-1 0-1,0 0 0,1 0 1,-1 3-1,-4 12 62,0 0 0,2 0 0,-2 19 0,5-34-61,0 0 1,0 1-1,0-1 0,0 1 0,0-1 0,0 1 0,0-1 0,1 0 0,-1 1 1,1 1-1,7 15 80,0-1 0,20 32 0,-27-47-84,0-1 0,0 1 1,1-1-1,-1 1 0,0-1 0,1 1 1,-1-1-1,3 1 0,22 15 79,43 20 0,-47-29-27,94 9 25,-93-16-58,-1-2-18,0 0 1,0-2 0,30-7-1,-36 6-16,16-7 0,-27 10-33,-1-1-1,1 0 1,-1 0-1,0 0 1,0-1 0,0 0-1,0 1 1,0-1-1,5-6 1,-26 14-4920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 13088,'-50'8'1601,"-26"6"186,59-10-888,-60 23 289,75-27-1138,1 0-1,0 1 0,-1-1 0,1 1 0,0 0 0,0-1 0,-1 1 0,1 0 0,0 0 0,-1 1 0,-18 16 303,-20 24 0,39-41-317,0 0 0,0 1 0,0-1 0,0 1 0,0-1 0,0 1 0,-1 2 0,-5 17 143,-8 44 0,15-64-168,-1 1 0,1 0 0,0-1 0,0 1 0,0 0 0,0-1 0,0 1 0,1 0 0,-1 1 0,7 24 76,16 40-1,-22-64-43,1-1 0,-1 1 1,0-1-1,1 1 0,2 2 0,68 76 270,-55-67-272,77 40 15,-74-46-20,-11-5-24,7 2-3,0-1 1,0 0 0,1-1 0,24 1-1,-31-3-13,5 0-12,1-1 1,-1 0-1,1-1 1,16-3-1,-10-1-463,0 0 0,-1-1 0,1-1 0,28-15 0,55-33-3389,-45 24-6397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12728,'17'32'216,"-14"-23"864,0 3-350,0 3 29,3 24 1,5 69 273,-7-83-658,29 114 81,-25-108-448,39 130 13,-35-123 12,21 71 1,9 30-28,-34-114-9,66 209-416,-67-214 128,6 18-806,31 65 0,-43-102 1060,-1 0 0,1 0 0,-1 0 0,1 0 1,-1-1-1,1 1 0,0 0 0,-1 0 1,1 0-1,0-1 0,1 2 0,-2-2 34,0 0 0,1 0 0,-1 0 0,0 0 0,0 0 0,1 0 0,-1 0 1,0 0-1,0 0 0,1 0 0,-1 0 0,0 0 0,0 0 0,1 0 0,-1 0 0,0 0 0,1 0 0,-1 0 0,0 0 0,0 0 0,1 0 0,-1-1 0,0 1 0,0 0 0,0 0 0,1 0 0,0-2-84,1 0 0,-1 0 0,0 0 0,0 0-1,0 0 1,0 0 0,1-3 0,1-2-1078,15-21-7575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1 14072,'-9'3'360,"-1"-1"0,1 0 0,-1 0 0,-13 0 0,-57 6 1642,61-5-989,-94 20 298,90-17-838,-91 23 75,47-13-741,8 1-320,-38 9-2090,97-26 2575,0 0 0,0 0-1,0 0 1,0-1 0,0 1 0,0 0 0,0 0-1,0 0 1,0 0 0,0 0 0,0 0-1,0 0 1,0 0 0,0 0 0,0-1-1,0 1 1,0 0 0,0 0 0,0 0 0,0 0-1,0 0 1,0 0 0,0 0 0,0 0-1,0 0 1,0 0 0,0-1 0,0 1-1,0 0 1,0 0 0,0 0 0,0 0 0,0 0-1,-1 0 1,1 0 0,0 0 0,0 0-1,0 0 1,0 0 0,0 0 0,0 0-1,0 0 1,0 0 0,0 0 0,0 0 0,-1 0-1,1 0 1,0 0 0,0 0 0,0 0-1,0 0 1,0 0 0,0 0 0,0 0-1,0 0 1,0 0 0,-1 0 0,1 0-28,6-8-1355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0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0 13360,'0'0'1361,"-10"3"-222,-44 11-6,-56 18 364,67-17-1466,31-10-30,1-2-40,0 1 0,0 1 1,1 0-1,0 0 0,0 1 0,-15 11 0,24-16 35,1-1 1,-1 1-1,1-1 0,0 1 1,-1-1-1,1 1 0,-1-1 0,1 1 1,0 0-1,0-1 0,-1 1 0,1-1 1,0 1-1,0 0 0,0-1 1,0 1-1,0 0 0,0-1 0,0 1 1,0-1-1,0 1 0,0 0 1,0-1-1,0 1 0,0 0 0,0-1 1,0 1-1,1-1 0,-1 1 0,1 0 1,11 15-21,-9-13 23,3 3-6,26 11-23,56 21 0,-71-31 32,-1 1-14,27 17 4,8 10 6,38 43 6,-74-63 18,36 47 136,-39-47 23,-2 1 1,16 29-1,-23-35 59,-3-6-202,0 0 0,0 0-1,-1 1 1,1-1 0,-1 0-1,0 0 1,0 0-1,-3 6 1,4-9-25,0-1 1,0 1-1,-1-1 1,1 1-1,0-1 0,-1 1 1,1-1-1,0 0 1,-1 1-1,1-1 1,-1 1-1,1-1 0,0 0 1,-1 0-1,1 1 1,-1-1-1,1 0 0,-1 1 1,-17 7 158,-35 11 1,41-15-111,-1-1 0,0-1 0,0 0-1,0 0 1,-18-1 0,-12 0-42,35-1 37,-154 10-958,146-9 833,8 0-120,1 0 0,-1 0 0,-8 2 0,-45 10-2796,32-7-5445,68-14 6329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99" Type="http://schemas.openxmlformats.org/officeDocument/2006/relationships/customXml" Target="../ink/ink203.xml"/><Relationship Id="rId21" Type="http://schemas.openxmlformats.org/officeDocument/2006/relationships/image" Target="../media/image61.png"/><Relationship Id="rId63" Type="http://schemas.openxmlformats.org/officeDocument/2006/relationships/image" Target="../media/image82.png"/><Relationship Id="rId159" Type="http://schemas.openxmlformats.org/officeDocument/2006/relationships/image" Target="../media/image130.png"/><Relationship Id="rId324" Type="http://schemas.openxmlformats.org/officeDocument/2006/relationships/image" Target="../media/image212.png"/><Relationship Id="rId366" Type="http://schemas.openxmlformats.org/officeDocument/2006/relationships/image" Target="../media/image233.png"/><Relationship Id="rId170" Type="http://schemas.openxmlformats.org/officeDocument/2006/relationships/customXml" Target="../ink/ink138.xml"/><Relationship Id="rId226" Type="http://schemas.openxmlformats.org/officeDocument/2006/relationships/customXml" Target="../ink/ink166.xml"/><Relationship Id="rId268" Type="http://schemas.openxmlformats.org/officeDocument/2006/relationships/customXml" Target="../ink/ink187.xml"/><Relationship Id="rId32" Type="http://schemas.openxmlformats.org/officeDocument/2006/relationships/customXml" Target="../ink/ink69.xml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335" Type="http://schemas.openxmlformats.org/officeDocument/2006/relationships/customXml" Target="../ink/ink221.xml"/><Relationship Id="rId377" Type="http://schemas.openxmlformats.org/officeDocument/2006/relationships/customXml" Target="../ink/ink242.xml"/><Relationship Id="rId5" Type="http://schemas.openxmlformats.org/officeDocument/2006/relationships/image" Target="../media/image53.png"/><Relationship Id="rId181" Type="http://schemas.openxmlformats.org/officeDocument/2006/relationships/image" Target="../media/image141.png"/><Relationship Id="rId237" Type="http://schemas.openxmlformats.org/officeDocument/2006/relationships/image" Target="../media/image169.png"/><Relationship Id="rId402" Type="http://schemas.openxmlformats.org/officeDocument/2006/relationships/image" Target="../media/image251.png"/><Relationship Id="rId279" Type="http://schemas.openxmlformats.org/officeDocument/2006/relationships/image" Target="../media/image190.png"/><Relationship Id="rId43" Type="http://schemas.openxmlformats.org/officeDocument/2006/relationships/image" Target="../media/image72.png"/><Relationship Id="rId139" Type="http://schemas.openxmlformats.org/officeDocument/2006/relationships/image" Target="../media/image120.png"/><Relationship Id="rId290" Type="http://schemas.openxmlformats.org/officeDocument/2006/relationships/customXml" Target="../ink/ink198.xml"/><Relationship Id="rId304" Type="http://schemas.openxmlformats.org/officeDocument/2006/relationships/image" Target="../media/image202.png"/><Relationship Id="rId346" Type="http://schemas.openxmlformats.org/officeDocument/2006/relationships/image" Target="../media/image223.png"/><Relationship Id="rId388" Type="http://schemas.openxmlformats.org/officeDocument/2006/relationships/image" Target="../media/image244.png"/><Relationship Id="rId85" Type="http://schemas.openxmlformats.org/officeDocument/2006/relationships/image" Target="../media/image93.png"/><Relationship Id="rId150" Type="http://schemas.openxmlformats.org/officeDocument/2006/relationships/customXml" Target="../ink/ink128.xml"/><Relationship Id="rId192" Type="http://schemas.openxmlformats.org/officeDocument/2006/relationships/customXml" Target="../ink/ink149.xml"/><Relationship Id="rId206" Type="http://schemas.openxmlformats.org/officeDocument/2006/relationships/customXml" Target="../ink/ink156.xml"/><Relationship Id="rId413" Type="http://schemas.openxmlformats.org/officeDocument/2006/relationships/customXml" Target="../ink/ink260.xml"/><Relationship Id="rId248" Type="http://schemas.openxmlformats.org/officeDocument/2006/relationships/customXml" Target="../ink/ink177.xml"/><Relationship Id="rId12" Type="http://schemas.openxmlformats.org/officeDocument/2006/relationships/customXml" Target="../ink/ink59.xml"/><Relationship Id="rId108" Type="http://schemas.openxmlformats.org/officeDocument/2006/relationships/customXml" Target="../ink/ink107.xml"/><Relationship Id="rId315" Type="http://schemas.openxmlformats.org/officeDocument/2006/relationships/customXml" Target="../ink/ink211.xml"/><Relationship Id="rId357" Type="http://schemas.openxmlformats.org/officeDocument/2006/relationships/customXml" Target="../ink/ink232.xml"/><Relationship Id="rId54" Type="http://schemas.openxmlformats.org/officeDocument/2006/relationships/customXml" Target="../ink/ink80.xml"/><Relationship Id="rId96" Type="http://schemas.openxmlformats.org/officeDocument/2006/relationships/customXml" Target="../ink/ink101.xml"/><Relationship Id="rId161" Type="http://schemas.openxmlformats.org/officeDocument/2006/relationships/image" Target="../media/image131.png"/><Relationship Id="rId217" Type="http://schemas.openxmlformats.org/officeDocument/2006/relationships/image" Target="../media/image159.png"/><Relationship Id="rId399" Type="http://schemas.openxmlformats.org/officeDocument/2006/relationships/customXml" Target="../ink/ink253.xml"/><Relationship Id="rId259" Type="http://schemas.openxmlformats.org/officeDocument/2006/relationships/image" Target="../media/image180.png"/><Relationship Id="rId23" Type="http://schemas.openxmlformats.org/officeDocument/2006/relationships/image" Target="../media/image62.png"/><Relationship Id="rId119" Type="http://schemas.openxmlformats.org/officeDocument/2006/relationships/image" Target="../media/image110.png"/><Relationship Id="rId270" Type="http://schemas.openxmlformats.org/officeDocument/2006/relationships/customXml" Target="../ink/ink188.xml"/><Relationship Id="rId326" Type="http://schemas.openxmlformats.org/officeDocument/2006/relationships/image" Target="../media/image213.png"/><Relationship Id="rId65" Type="http://schemas.openxmlformats.org/officeDocument/2006/relationships/image" Target="../media/image83.png"/><Relationship Id="rId130" Type="http://schemas.openxmlformats.org/officeDocument/2006/relationships/customXml" Target="../ink/ink118.xml"/><Relationship Id="rId368" Type="http://schemas.openxmlformats.org/officeDocument/2006/relationships/image" Target="../media/image234.png"/><Relationship Id="rId172" Type="http://schemas.openxmlformats.org/officeDocument/2006/relationships/customXml" Target="../ink/ink139.xml"/><Relationship Id="rId228" Type="http://schemas.openxmlformats.org/officeDocument/2006/relationships/customXml" Target="../ink/ink167.xml"/><Relationship Id="rId281" Type="http://schemas.openxmlformats.org/officeDocument/2006/relationships/image" Target="../media/image191.png"/><Relationship Id="rId337" Type="http://schemas.openxmlformats.org/officeDocument/2006/relationships/customXml" Target="../ink/ink222.xml"/><Relationship Id="rId34" Type="http://schemas.openxmlformats.org/officeDocument/2006/relationships/customXml" Target="../ink/ink70.xml"/><Relationship Id="rId76" Type="http://schemas.openxmlformats.org/officeDocument/2006/relationships/customXml" Target="../ink/ink91.xml"/><Relationship Id="rId141" Type="http://schemas.openxmlformats.org/officeDocument/2006/relationships/image" Target="../media/image121.png"/><Relationship Id="rId379" Type="http://schemas.openxmlformats.org/officeDocument/2006/relationships/customXml" Target="../ink/ink243.xml"/><Relationship Id="rId7" Type="http://schemas.openxmlformats.org/officeDocument/2006/relationships/image" Target="../media/image54.png"/><Relationship Id="rId183" Type="http://schemas.openxmlformats.org/officeDocument/2006/relationships/image" Target="../media/image142.png"/><Relationship Id="rId239" Type="http://schemas.openxmlformats.org/officeDocument/2006/relationships/image" Target="../media/image170.png"/><Relationship Id="rId390" Type="http://schemas.openxmlformats.org/officeDocument/2006/relationships/image" Target="../media/image245.png"/><Relationship Id="rId404" Type="http://schemas.openxmlformats.org/officeDocument/2006/relationships/image" Target="../media/image252.png"/><Relationship Id="rId250" Type="http://schemas.openxmlformats.org/officeDocument/2006/relationships/customXml" Target="../ink/ink178.xml"/><Relationship Id="rId292" Type="http://schemas.openxmlformats.org/officeDocument/2006/relationships/customXml" Target="../ink/ink199.xml"/><Relationship Id="rId306" Type="http://schemas.openxmlformats.org/officeDocument/2006/relationships/image" Target="../media/image203.png"/><Relationship Id="rId45" Type="http://schemas.openxmlformats.org/officeDocument/2006/relationships/image" Target="../media/image73.png"/><Relationship Id="rId87" Type="http://schemas.openxmlformats.org/officeDocument/2006/relationships/image" Target="../media/image94.png"/><Relationship Id="rId110" Type="http://schemas.openxmlformats.org/officeDocument/2006/relationships/customXml" Target="../ink/ink108.xml"/><Relationship Id="rId348" Type="http://schemas.openxmlformats.org/officeDocument/2006/relationships/image" Target="../media/image224.png"/><Relationship Id="rId152" Type="http://schemas.openxmlformats.org/officeDocument/2006/relationships/customXml" Target="../ink/ink129.xml"/><Relationship Id="rId194" Type="http://schemas.openxmlformats.org/officeDocument/2006/relationships/customXml" Target="../ink/ink150.xml"/><Relationship Id="rId208" Type="http://schemas.openxmlformats.org/officeDocument/2006/relationships/customXml" Target="../ink/ink157.xml"/><Relationship Id="rId415" Type="http://schemas.openxmlformats.org/officeDocument/2006/relationships/customXml" Target="../ink/ink261.xml"/><Relationship Id="rId261" Type="http://schemas.openxmlformats.org/officeDocument/2006/relationships/image" Target="../media/image181.png"/><Relationship Id="rId14" Type="http://schemas.openxmlformats.org/officeDocument/2006/relationships/customXml" Target="../ink/ink60.xml"/><Relationship Id="rId56" Type="http://schemas.openxmlformats.org/officeDocument/2006/relationships/customXml" Target="../ink/ink81.xml"/><Relationship Id="rId317" Type="http://schemas.openxmlformats.org/officeDocument/2006/relationships/customXml" Target="../ink/ink212.xml"/><Relationship Id="rId359" Type="http://schemas.openxmlformats.org/officeDocument/2006/relationships/customXml" Target="../ink/ink233.xml"/><Relationship Id="rId98" Type="http://schemas.openxmlformats.org/officeDocument/2006/relationships/customXml" Target="../ink/ink102.xml"/><Relationship Id="rId121" Type="http://schemas.openxmlformats.org/officeDocument/2006/relationships/image" Target="../media/image111.png"/><Relationship Id="rId163" Type="http://schemas.openxmlformats.org/officeDocument/2006/relationships/image" Target="../media/image132.png"/><Relationship Id="rId219" Type="http://schemas.openxmlformats.org/officeDocument/2006/relationships/image" Target="../media/image160.png"/><Relationship Id="rId370" Type="http://schemas.openxmlformats.org/officeDocument/2006/relationships/image" Target="../media/image235.png"/><Relationship Id="rId230" Type="http://schemas.openxmlformats.org/officeDocument/2006/relationships/customXml" Target="../ink/ink168.xml"/><Relationship Id="rId25" Type="http://schemas.openxmlformats.org/officeDocument/2006/relationships/image" Target="../media/image63.png"/><Relationship Id="rId67" Type="http://schemas.openxmlformats.org/officeDocument/2006/relationships/image" Target="../media/image84.png"/><Relationship Id="rId272" Type="http://schemas.openxmlformats.org/officeDocument/2006/relationships/customXml" Target="../ink/ink189.xml"/><Relationship Id="rId328" Type="http://schemas.openxmlformats.org/officeDocument/2006/relationships/image" Target="../media/image214.png"/><Relationship Id="rId132" Type="http://schemas.openxmlformats.org/officeDocument/2006/relationships/customXml" Target="../ink/ink119.xml"/><Relationship Id="rId174" Type="http://schemas.openxmlformats.org/officeDocument/2006/relationships/customXml" Target="../ink/ink140.xml"/><Relationship Id="rId381" Type="http://schemas.openxmlformats.org/officeDocument/2006/relationships/customXml" Target="../ink/ink244.xml"/><Relationship Id="rId241" Type="http://schemas.openxmlformats.org/officeDocument/2006/relationships/image" Target="../media/image171.png"/><Relationship Id="rId36" Type="http://schemas.openxmlformats.org/officeDocument/2006/relationships/customXml" Target="../ink/ink71.xml"/><Relationship Id="rId283" Type="http://schemas.openxmlformats.org/officeDocument/2006/relationships/image" Target="../media/image192.png"/><Relationship Id="rId339" Type="http://schemas.openxmlformats.org/officeDocument/2006/relationships/customXml" Target="../ink/ink223.xml"/><Relationship Id="rId78" Type="http://schemas.openxmlformats.org/officeDocument/2006/relationships/customXml" Target="../ink/ink92.xml"/><Relationship Id="rId101" Type="http://schemas.openxmlformats.org/officeDocument/2006/relationships/image" Target="../media/image101.png"/><Relationship Id="rId143" Type="http://schemas.openxmlformats.org/officeDocument/2006/relationships/image" Target="../media/image122.png"/><Relationship Id="rId185" Type="http://schemas.openxmlformats.org/officeDocument/2006/relationships/image" Target="../media/image143.png"/><Relationship Id="rId350" Type="http://schemas.openxmlformats.org/officeDocument/2006/relationships/image" Target="../media/image225.png"/><Relationship Id="rId406" Type="http://schemas.openxmlformats.org/officeDocument/2006/relationships/image" Target="../media/image253.png"/><Relationship Id="rId9" Type="http://schemas.openxmlformats.org/officeDocument/2006/relationships/image" Target="../media/image55.png"/><Relationship Id="rId210" Type="http://schemas.openxmlformats.org/officeDocument/2006/relationships/customXml" Target="../ink/ink158.xml"/><Relationship Id="rId392" Type="http://schemas.openxmlformats.org/officeDocument/2006/relationships/image" Target="../media/image246.png"/><Relationship Id="rId252" Type="http://schemas.openxmlformats.org/officeDocument/2006/relationships/customXml" Target="../ink/ink179.xml"/><Relationship Id="rId294" Type="http://schemas.openxmlformats.org/officeDocument/2006/relationships/customXml" Target="../ink/ink200.xml"/><Relationship Id="rId308" Type="http://schemas.openxmlformats.org/officeDocument/2006/relationships/image" Target="../media/image204.png"/><Relationship Id="rId47" Type="http://schemas.openxmlformats.org/officeDocument/2006/relationships/image" Target="../media/image74.png"/><Relationship Id="rId89" Type="http://schemas.openxmlformats.org/officeDocument/2006/relationships/image" Target="../media/image95.png"/><Relationship Id="rId112" Type="http://schemas.openxmlformats.org/officeDocument/2006/relationships/customXml" Target="../ink/ink109.xml"/><Relationship Id="rId154" Type="http://schemas.openxmlformats.org/officeDocument/2006/relationships/customXml" Target="../ink/ink130.xml"/><Relationship Id="rId361" Type="http://schemas.openxmlformats.org/officeDocument/2006/relationships/customXml" Target="../ink/ink234.xml"/><Relationship Id="rId196" Type="http://schemas.openxmlformats.org/officeDocument/2006/relationships/customXml" Target="../ink/ink151.xml"/><Relationship Id="rId417" Type="http://schemas.openxmlformats.org/officeDocument/2006/relationships/customXml" Target="../ink/ink262.xml"/><Relationship Id="rId16" Type="http://schemas.openxmlformats.org/officeDocument/2006/relationships/customXml" Target="../ink/ink61.xml"/><Relationship Id="rId221" Type="http://schemas.openxmlformats.org/officeDocument/2006/relationships/image" Target="../media/image161.png"/><Relationship Id="rId263" Type="http://schemas.openxmlformats.org/officeDocument/2006/relationships/image" Target="../media/image182.png"/><Relationship Id="rId319" Type="http://schemas.openxmlformats.org/officeDocument/2006/relationships/customXml" Target="../ink/ink213.xml"/><Relationship Id="rId58" Type="http://schemas.openxmlformats.org/officeDocument/2006/relationships/customXml" Target="../ink/ink82.xml"/><Relationship Id="rId123" Type="http://schemas.openxmlformats.org/officeDocument/2006/relationships/image" Target="../media/image112.png"/><Relationship Id="rId330" Type="http://schemas.openxmlformats.org/officeDocument/2006/relationships/image" Target="../media/image215.png"/><Relationship Id="rId165" Type="http://schemas.openxmlformats.org/officeDocument/2006/relationships/image" Target="../media/image133.png"/><Relationship Id="rId372" Type="http://schemas.openxmlformats.org/officeDocument/2006/relationships/image" Target="../media/image236.png"/><Relationship Id="rId232" Type="http://schemas.openxmlformats.org/officeDocument/2006/relationships/customXml" Target="../ink/ink169.xml"/><Relationship Id="rId274" Type="http://schemas.openxmlformats.org/officeDocument/2006/relationships/customXml" Target="../ink/ink190.xml"/><Relationship Id="rId27" Type="http://schemas.openxmlformats.org/officeDocument/2006/relationships/image" Target="../media/image64.png"/><Relationship Id="rId69" Type="http://schemas.openxmlformats.org/officeDocument/2006/relationships/image" Target="../media/image85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76" Type="http://schemas.openxmlformats.org/officeDocument/2006/relationships/customXml" Target="../ink/ink141.xml"/><Relationship Id="rId341" Type="http://schemas.openxmlformats.org/officeDocument/2006/relationships/customXml" Target="../ink/ink224.xml"/><Relationship Id="rId383" Type="http://schemas.openxmlformats.org/officeDocument/2006/relationships/customXml" Target="../ink/ink245.xml"/><Relationship Id="rId201" Type="http://schemas.openxmlformats.org/officeDocument/2006/relationships/image" Target="../media/image151.png"/><Relationship Id="rId222" Type="http://schemas.openxmlformats.org/officeDocument/2006/relationships/customXml" Target="../ink/ink164.xml"/><Relationship Id="rId243" Type="http://schemas.openxmlformats.org/officeDocument/2006/relationships/image" Target="../media/image172.png"/><Relationship Id="rId264" Type="http://schemas.openxmlformats.org/officeDocument/2006/relationships/customXml" Target="../ink/ink185.xml"/><Relationship Id="rId285" Type="http://schemas.openxmlformats.org/officeDocument/2006/relationships/image" Target="../media/image193.png"/><Relationship Id="rId17" Type="http://schemas.openxmlformats.org/officeDocument/2006/relationships/image" Target="../media/image59.png"/><Relationship Id="rId38" Type="http://schemas.openxmlformats.org/officeDocument/2006/relationships/customXml" Target="../ink/ink72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24" Type="http://schemas.openxmlformats.org/officeDocument/2006/relationships/customXml" Target="../ink/ink115.xml"/><Relationship Id="rId310" Type="http://schemas.openxmlformats.org/officeDocument/2006/relationships/image" Target="../media/image205.png"/><Relationship Id="rId70" Type="http://schemas.openxmlformats.org/officeDocument/2006/relationships/customXml" Target="../ink/ink88.xml"/><Relationship Id="rId91" Type="http://schemas.openxmlformats.org/officeDocument/2006/relationships/image" Target="../media/image96.png"/><Relationship Id="rId145" Type="http://schemas.openxmlformats.org/officeDocument/2006/relationships/image" Target="../media/image123.png"/><Relationship Id="rId166" Type="http://schemas.openxmlformats.org/officeDocument/2006/relationships/customXml" Target="../ink/ink136.xml"/><Relationship Id="rId187" Type="http://schemas.openxmlformats.org/officeDocument/2006/relationships/image" Target="../media/image144.png"/><Relationship Id="rId331" Type="http://schemas.openxmlformats.org/officeDocument/2006/relationships/customXml" Target="../ink/ink219.xml"/><Relationship Id="rId352" Type="http://schemas.openxmlformats.org/officeDocument/2006/relationships/image" Target="../media/image226.png"/><Relationship Id="rId373" Type="http://schemas.openxmlformats.org/officeDocument/2006/relationships/customXml" Target="../ink/ink240.xml"/><Relationship Id="rId394" Type="http://schemas.openxmlformats.org/officeDocument/2006/relationships/image" Target="../media/image247.png"/><Relationship Id="rId408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.xml"/><Relationship Id="rId233" Type="http://schemas.openxmlformats.org/officeDocument/2006/relationships/image" Target="../media/image167.png"/><Relationship Id="rId254" Type="http://schemas.openxmlformats.org/officeDocument/2006/relationships/customXml" Target="../ink/ink180.xml"/><Relationship Id="rId28" Type="http://schemas.openxmlformats.org/officeDocument/2006/relationships/customXml" Target="../ink/ink67.xml"/><Relationship Id="rId49" Type="http://schemas.openxmlformats.org/officeDocument/2006/relationships/image" Target="../media/image75.png"/><Relationship Id="rId114" Type="http://schemas.openxmlformats.org/officeDocument/2006/relationships/customXml" Target="../ink/ink110.xml"/><Relationship Id="rId275" Type="http://schemas.openxmlformats.org/officeDocument/2006/relationships/image" Target="../media/image188.png"/><Relationship Id="rId296" Type="http://schemas.openxmlformats.org/officeDocument/2006/relationships/image" Target="../media/image198.png"/><Relationship Id="rId300" Type="http://schemas.openxmlformats.org/officeDocument/2006/relationships/image" Target="../media/image200.png"/><Relationship Id="rId60" Type="http://schemas.openxmlformats.org/officeDocument/2006/relationships/customXml" Target="../ink/ink83.xml"/><Relationship Id="rId81" Type="http://schemas.openxmlformats.org/officeDocument/2006/relationships/image" Target="../media/image91.png"/><Relationship Id="rId135" Type="http://schemas.openxmlformats.org/officeDocument/2006/relationships/image" Target="../media/image118.png"/><Relationship Id="rId156" Type="http://schemas.openxmlformats.org/officeDocument/2006/relationships/customXml" Target="../ink/ink131.xml"/><Relationship Id="rId177" Type="http://schemas.openxmlformats.org/officeDocument/2006/relationships/image" Target="../media/image139.png"/><Relationship Id="rId198" Type="http://schemas.openxmlformats.org/officeDocument/2006/relationships/customXml" Target="../ink/ink152.xml"/><Relationship Id="rId321" Type="http://schemas.openxmlformats.org/officeDocument/2006/relationships/customXml" Target="../ink/ink214.xml"/><Relationship Id="rId342" Type="http://schemas.openxmlformats.org/officeDocument/2006/relationships/image" Target="../media/image221.png"/><Relationship Id="rId363" Type="http://schemas.openxmlformats.org/officeDocument/2006/relationships/customXml" Target="../ink/ink235.xml"/><Relationship Id="rId384" Type="http://schemas.openxmlformats.org/officeDocument/2006/relationships/image" Target="../media/image242.png"/><Relationship Id="rId419" Type="http://schemas.openxmlformats.org/officeDocument/2006/relationships/customXml" Target="../ink/ink263.xml"/><Relationship Id="rId202" Type="http://schemas.openxmlformats.org/officeDocument/2006/relationships/customXml" Target="../ink/ink154.xml"/><Relationship Id="rId223" Type="http://schemas.openxmlformats.org/officeDocument/2006/relationships/image" Target="../media/image162.png"/><Relationship Id="rId244" Type="http://schemas.openxmlformats.org/officeDocument/2006/relationships/customXml" Target="../ink/ink175.xml"/><Relationship Id="rId18" Type="http://schemas.openxmlformats.org/officeDocument/2006/relationships/customXml" Target="../ink/ink62.xml"/><Relationship Id="rId39" Type="http://schemas.openxmlformats.org/officeDocument/2006/relationships/image" Target="../media/image70.png"/><Relationship Id="rId265" Type="http://schemas.openxmlformats.org/officeDocument/2006/relationships/image" Target="../media/image183.png"/><Relationship Id="rId286" Type="http://schemas.openxmlformats.org/officeDocument/2006/relationships/customXml" Target="../ink/ink196.xml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25" Type="http://schemas.openxmlformats.org/officeDocument/2006/relationships/image" Target="../media/image113.png"/><Relationship Id="rId146" Type="http://schemas.openxmlformats.org/officeDocument/2006/relationships/customXml" Target="../ink/ink126.xml"/><Relationship Id="rId167" Type="http://schemas.openxmlformats.org/officeDocument/2006/relationships/image" Target="../media/image134.png"/><Relationship Id="rId188" Type="http://schemas.openxmlformats.org/officeDocument/2006/relationships/customXml" Target="../ink/ink147.xml"/><Relationship Id="rId311" Type="http://schemas.openxmlformats.org/officeDocument/2006/relationships/customXml" Target="../ink/ink209.xml"/><Relationship Id="rId332" Type="http://schemas.openxmlformats.org/officeDocument/2006/relationships/image" Target="../media/image216.png"/><Relationship Id="rId353" Type="http://schemas.openxmlformats.org/officeDocument/2006/relationships/customXml" Target="../ink/ink230.xml"/><Relationship Id="rId374" Type="http://schemas.openxmlformats.org/officeDocument/2006/relationships/image" Target="../media/image237.png"/><Relationship Id="rId395" Type="http://schemas.openxmlformats.org/officeDocument/2006/relationships/customXml" Target="../ink/ink251.xml"/><Relationship Id="rId409" Type="http://schemas.openxmlformats.org/officeDocument/2006/relationships/customXml" Target="../ink/ink258.xml"/><Relationship Id="rId71" Type="http://schemas.openxmlformats.org/officeDocument/2006/relationships/image" Target="../media/image86.png"/><Relationship Id="rId92" Type="http://schemas.openxmlformats.org/officeDocument/2006/relationships/customXml" Target="../ink/ink99.xml"/><Relationship Id="rId213" Type="http://schemas.openxmlformats.org/officeDocument/2006/relationships/image" Target="../media/image157.png"/><Relationship Id="rId234" Type="http://schemas.openxmlformats.org/officeDocument/2006/relationships/customXml" Target="../ink/ink170.xml"/><Relationship Id="rId420" Type="http://schemas.openxmlformats.org/officeDocument/2006/relationships/image" Target="../media/image260.png"/><Relationship Id="rId2" Type="http://schemas.openxmlformats.org/officeDocument/2006/relationships/customXml" Target="../ink/ink54.xml"/><Relationship Id="rId29" Type="http://schemas.openxmlformats.org/officeDocument/2006/relationships/image" Target="../media/image65.png"/><Relationship Id="rId255" Type="http://schemas.openxmlformats.org/officeDocument/2006/relationships/image" Target="../media/image178.png"/><Relationship Id="rId276" Type="http://schemas.openxmlformats.org/officeDocument/2006/relationships/customXml" Target="../ink/ink191.xml"/><Relationship Id="rId297" Type="http://schemas.openxmlformats.org/officeDocument/2006/relationships/customXml" Target="../ink/ink202.xml"/><Relationship Id="rId40" Type="http://schemas.openxmlformats.org/officeDocument/2006/relationships/customXml" Target="../ink/ink73.xml"/><Relationship Id="rId115" Type="http://schemas.openxmlformats.org/officeDocument/2006/relationships/image" Target="../media/image108.png"/><Relationship Id="rId136" Type="http://schemas.openxmlformats.org/officeDocument/2006/relationships/customXml" Target="../ink/ink121.xml"/><Relationship Id="rId157" Type="http://schemas.openxmlformats.org/officeDocument/2006/relationships/image" Target="../media/image129.png"/><Relationship Id="rId178" Type="http://schemas.openxmlformats.org/officeDocument/2006/relationships/customXml" Target="../ink/ink142.xml"/><Relationship Id="rId301" Type="http://schemas.openxmlformats.org/officeDocument/2006/relationships/customXml" Target="../ink/ink204.xml"/><Relationship Id="rId322" Type="http://schemas.openxmlformats.org/officeDocument/2006/relationships/image" Target="../media/image211.png"/><Relationship Id="rId343" Type="http://schemas.openxmlformats.org/officeDocument/2006/relationships/customXml" Target="../ink/ink225.xml"/><Relationship Id="rId364" Type="http://schemas.openxmlformats.org/officeDocument/2006/relationships/image" Target="../media/image232.png"/><Relationship Id="rId61" Type="http://schemas.openxmlformats.org/officeDocument/2006/relationships/image" Target="../media/image81.png"/><Relationship Id="rId82" Type="http://schemas.openxmlformats.org/officeDocument/2006/relationships/customXml" Target="../ink/ink94.xml"/><Relationship Id="rId199" Type="http://schemas.openxmlformats.org/officeDocument/2006/relationships/image" Target="../media/image150.png"/><Relationship Id="rId203" Type="http://schemas.openxmlformats.org/officeDocument/2006/relationships/image" Target="../media/image152.png"/><Relationship Id="rId385" Type="http://schemas.openxmlformats.org/officeDocument/2006/relationships/customXml" Target="../ink/ink246.xml"/><Relationship Id="rId19" Type="http://schemas.openxmlformats.org/officeDocument/2006/relationships/image" Target="../media/image60.png"/><Relationship Id="rId224" Type="http://schemas.openxmlformats.org/officeDocument/2006/relationships/customXml" Target="../ink/ink165.xml"/><Relationship Id="rId245" Type="http://schemas.openxmlformats.org/officeDocument/2006/relationships/image" Target="../media/image173.png"/><Relationship Id="rId266" Type="http://schemas.openxmlformats.org/officeDocument/2006/relationships/customXml" Target="../ink/ink186.xml"/><Relationship Id="rId287" Type="http://schemas.openxmlformats.org/officeDocument/2006/relationships/image" Target="../media/image194.png"/><Relationship Id="rId410" Type="http://schemas.openxmlformats.org/officeDocument/2006/relationships/image" Target="../media/image255.png"/><Relationship Id="rId30" Type="http://schemas.openxmlformats.org/officeDocument/2006/relationships/customXml" Target="../ink/ink68.xml"/><Relationship Id="rId105" Type="http://schemas.openxmlformats.org/officeDocument/2006/relationships/image" Target="../media/image103.png"/><Relationship Id="rId126" Type="http://schemas.openxmlformats.org/officeDocument/2006/relationships/customXml" Target="../ink/ink116.xml"/><Relationship Id="rId147" Type="http://schemas.openxmlformats.org/officeDocument/2006/relationships/image" Target="../media/image124.png"/><Relationship Id="rId168" Type="http://schemas.openxmlformats.org/officeDocument/2006/relationships/customXml" Target="../ink/ink137.xml"/><Relationship Id="rId312" Type="http://schemas.openxmlformats.org/officeDocument/2006/relationships/image" Target="../media/image206.png"/><Relationship Id="rId333" Type="http://schemas.openxmlformats.org/officeDocument/2006/relationships/customXml" Target="../ink/ink220.xml"/><Relationship Id="rId354" Type="http://schemas.openxmlformats.org/officeDocument/2006/relationships/image" Target="../media/image227.png"/><Relationship Id="rId51" Type="http://schemas.openxmlformats.org/officeDocument/2006/relationships/image" Target="../media/image76.png"/><Relationship Id="rId72" Type="http://schemas.openxmlformats.org/officeDocument/2006/relationships/customXml" Target="../ink/ink89.xml"/><Relationship Id="rId93" Type="http://schemas.openxmlformats.org/officeDocument/2006/relationships/image" Target="../media/image97.png"/><Relationship Id="rId189" Type="http://schemas.openxmlformats.org/officeDocument/2006/relationships/image" Target="../media/image145.png"/><Relationship Id="rId375" Type="http://schemas.openxmlformats.org/officeDocument/2006/relationships/customXml" Target="../ink/ink241.xml"/><Relationship Id="rId396" Type="http://schemas.openxmlformats.org/officeDocument/2006/relationships/image" Target="../media/image248.png"/><Relationship Id="rId3" Type="http://schemas.openxmlformats.org/officeDocument/2006/relationships/image" Target="../media/image52.png"/><Relationship Id="rId214" Type="http://schemas.openxmlformats.org/officeDocument/2006/relationships/customXml" Target="../ink/ink160.xml"/><Relationship Id="rId235" Type="http://schemas.openxmlformats.org/officeDocument/2006/relationships/image" Target="../media/image168.png"/><Relationship Id="rId256" Type="http://schemas.openxmlformats.org/officeDocument/2006/relationships/customXml" Target="../ink/ink181.xml"/><Relationship Id="rId277" Type="http://schemas.openxmlformats.org/officeDocument/2006/relationships/image" Target="../media/image189.png"/><Relationship Id="rId298" Type="http://schemas.openxmlformats.org/officeDocument/2006/relationships/image" Target="../media/image199.png"/><Relationship Id="rId400" Type="http://schemas.openxmlformats.org/officeDocument/2006/relationships/image" Target="../media/image250.png"/><Relationship Id="rId116" Type="http://schemas.openxmlformats.org/officeDocument/2006/relationships/customXml" Target="../ink/ink111.xml"/><Relationship Id="rId137" Type="http://schemas.openxmlformats.org/officeDocument/2006/relationships/image" Target="../media/image119.png"/><Relationship Id="rId158" Type="http://schemas.openxmlformats.org/officeDocument/2006/relationships/customXml" Target="../ink/ink132.xml"/><Relationship Id="rId302" Type="http://schemas.openxmlformats.org/officeDocument/2006/relationships/image" Target="../media/image201.png"/><Relationship Id="rId323" Type="http://schemas.openxmlformats.org/officeDocument/2006/relationships/customXml" Target="../ink/ink215.xml"/><Relationship Id="rId344" Type="http://schemas.openxmlformats.org/officeDocument/2006/relationships/image" Target="../media/image222.png"/><Relationship Id="rId20" Type="http://schemas.openxmlformats.org/officeDocument/2006/relationships/customXml" Target="../ink/ink63.xml"/><Relationship Id="rId41" Type="http://schemas.openxmlformats.org/officeDocument/2006/relationships/image" Target="../media/image71.png"/><Relationship Id="rId62" Type="http://schemas.openxmlformats.org/officeDocument/2006/relationships/customXml" Target="../ink/ink84.xml"/><Relationship Id="rId83" Type="http://schemas.openxmlformats.org/officeDocument/2006/relationships/image" Target="../media/image92.png"/><Relationship Id="rId179" Type="http://schemas.openxmlformats.org/officeDocument/2006/relationships/image" Target="../media/image140.png"/><Relationship Id="rId365" Type="http://schemas.openxmlformats.org/officeDocument/2006/relationships/customXml" Target="../ink/ink236.xml"/><Relationship Id="rId386" Type="http://schemas.openxmlformats.org/officeDocument/2006/relationships/image" Target="../media/image243.png"/><Relationship Id="rId190" Type="http://schemas.openxmlformats.org/officeDocument/2006/relationships/customXml" Target="../ink/ink148.xml"/><Relationship Id="rId204" Type="http://schemas.openxmlformats.org/officeDocument/2006/relationships/customXml" Target="../ink/ink155.xml"/><Relationship Id="rId225" Type="http://schemas.openxmlformats.org/officeDocument/2006/relationships/image" Target="../media/image163.png"/><Relationship Id="rId246" Type="http://schemas.openxmlformats.org/officeDocument/2006/relationships/customXml" Target="../ink/ink176.xml"/><Relationship Id="rId267" Type="http://schemas.openxmlformats.org/officeDocument/2006/relationships/image" Target="../media/image184.png"/><Relationship Id="rId288" Type="http://schemas.openxmlformats.org/officeDocument/2006/relationships/customXml" Target="../ink/ink197.xml"/><Relationship Id="rId411" Type="http://schemas.openxmlformats.org/officeDocument/2006/relationships/customXml" Target="../ink/ink259.xml"/><Relationship Id="rId106" Type="http://schemas.openxmlformats.org/officeDocument/2006/relationships/customXml" Target="../ink/ink106.xml"/><Relationship Id="rId127" Type="http://schemas.openxmlformats.org/officeDocument/2006/relationships/image" Target="../media/image114.png"/><Relationship Id="rId313" Type="http://schemas.openxmlformats.org/officeDocument/2006/relationships/customXml" Target="../ink/ink210.xml"/><Relationship Id="rId10" Type="http://schemas.openxmlformats.org/officeDocument/2006/relationships/customXml" Target="../ink/ink58.xml"/><Relationship Id="rId31" Type="http://schemas.openxmlformats.org/officeDocument/2006/relationships/image" Target="../media/image66.png"/><Relationship Id="rId52" Type="http://schemas.openxmlformats.org/officeDocument/2006/relationships/customXml" Target="../ink/ink79.xml"/><Relationship Id="rId73" Type="http://schemas.openxmlformats.org/officeDocument/2006/relationships/image" Target="../media/image87.png"/><Relationship Id="rId94" Type="http://schemas.openxmlformats.org/officeDocument/2006/relationships/customXml" Target="../ink/ink100.xml"/><Relationship Id="rId148" Type="http://schemas.openxmlformats.org/officeDocument/2006/relationships/customXml" Target="../ink/ink127.xml"/><Relationship Id="rId169" Type="http://schemas.openxmlformats.org/officeDocument/2006/relationships/image" Target="../media/image135.png"/><Relationship Id="rId334" Type="http://schemas.openxmlformats.org/officeDocument/2006/relationships/image" Target="../media/image217.png"/><Relationship Id="rId355" Type="http://schemas.openxmlformats.org/officeDocument/2006/relationships/customXml" Target="../ink/ink231.xml"/><Relationship Id="rId376" Type="http://schemas.openxmlformats.org/officeDocument/2006/relationships/image" Target="../media/image238.png"/><Relationship Id="rId397" Type="http://schemas.openxmlformats.org/officeDocument/2006/relationships/customXml" Target="../ink/ink252.xml"/><Relationship Id="rId4" Type="http://schemas.openxmlformats.org/officeDocument/2006/relationships/customXml" Target="../ink/ink55.xml"/><Relationship Id="rId180" Type="http://schemas.openxmlformats.org/officeDocument/2006/relationships/customXml" Target="../ink/ink143.xml"/><Relationship Id="rId215" Type="http://schemas.openxmlformats.org/officeDocument/2006/relationships/image" Target="../media/image158.png"/><Relationship Id="rId236" Type="http://schemas.openxmlformats.org/officeDocument/2006/relationships/customXml" Target="../ink/ink171.xml"/><Relationship Id="rId257" Type="http://schemas.openxmlformats.org/officeDocument/2006/relationships/image" Target="../media/image179.png"/><Relationship Id="rId278" Type="http://schemas.openxmlformats.org/officeDocument/2006/relationships/customXml" Target="../ink/ink192.xml"/><Relationship Id="rId401" Type="http://schemas.openxmlformats.org/officeDocument/2006/relationships/customXml" Target="../ink/ink254.xml"/><Relationship Id="rId303" Type="http://schemas.openxmlformats.org/officeDocument/2006/relationships/customXml" Target="../ink/ink205.xml"/><Relationship Id="rId42" Type="http://schemas.openxmlformats.org/officeDocument/2006/relationships/customXml" Target="../ink/ink74.xml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345" Type="http://schemas.openxmlformats.org/officeDocument/2006/relationships/customXml" Target="../ink/ink226.xml"/><Relationship Id="rId387" Type="http://schemas.openxmlformats.org/officeDocument/2006/relationships/customXml" Target="../ink/ink247.xml"/><Relationship Id="rId191" Type="http://schemas.openxmlformats.org/officeDocument/2006/relationships/image" Target="../media/image146.png"/><Relationship Id="rId205" Type="http://schemas.openxmlformats.org/officeDocument/2006/relationships/image" Target="../media/image153.png"/><Relationship Id="rId247" Type="http://schemas.openxmlformats.org/officeDocument/2006/relationships/image" Target="../media/image174.png"/><Relationship Id="rId412" Type="http://schemas.openxmlformats.org/officeDocument/2006/relationships/image" Target="../media/image256.png"/><Relationship Id="rId107" Type="http://schemas.openxmlformats.org/officeDocument/2006/relationships/image" Target="../media/image104.png"/><Relationship Id="rId289" Type="http://schemas.openxmlformats.org/officeDocument/2006/relationships/image" Target="../media/image195.png"/><Relationship Id="rId11" Type="http://schemas.openxmlformats.org/officeDocument/2006/relationships/image" Target="../media/image56.png"/><Relationship Id="rId53" Type="http://schemas.openxmlformats.org/officeDocument/2006/relationships/image" Target="../media/image77.png"/><Relationship Id="rId149" Type="http://schemas.openxmlformats.org/officeDocument/2006/relationships/image" Target="../media/image125.png"/><Relationship Id="rId314" Type="http://schemas.openxmlformats.org/officeDocument/2006/relationships/image" Target="../media/image207.png"/><Relationship Id="rId356" Type="http://schemas.openxmlformats.org/officeDocument/2006/relationships/image" Target="../media/image228.png"/><Relationship Id="rId398" Type="http://schemas.openxmlformats.org/officeDocument/2006/relationships/image" Target="../media/image249.png"/><Relationship Id="rId95" Type="http://schemas.openxmlformats.org/officeDocument/2006/relationships/image" Target="../media/image98.png"/><Relationship Id="rId160" Type="http://schemas.openxmlformats.org/officeDocument/2006/relationships/customXml" Target="../ink/ink133.xml"/><Relationship Id="rId216" Type="http://schemas.openxmlformats.org/officeDocument/2006/relationships/customXml" Target="../ink/ink161.xml"/><Relationship Id="rId258" Type="http://schemas.openxmlformats.org/officeDocument/2006/relationships/customXml" Target="../ink/ink182.xml"/><Relationship Id="rId22" Type="http://schemas.openxmlformats.org/officeDocument/2006/relationships/customXml" Target="../ink/ink64.xml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325" Type="http://schemas.openxmlformats.org/officeDocument/2006/relationships/customXml" Target="../ink/ink216.xml"/><Relationship Id="rId367" Type="http://schemas.openxmlformats.org/officeDocument/2006/relationships/customXml" Target="../ink/ink237.xml"/><Relationship Id="rId171" Type="http://schemas.openxmlformats.org/officeDocument/2006/relationships/image" Target="../media/image136.png"/><Relationship Id="rId227" Type="http://schemas.openxmlformats.org/officeDocument/2006/relationships/image" Target="../media/image164.png"/><Relationship Id="rId269" Type="http://schemas.openxmlformats.org/officeDocument/2006/relationships/image" Target="../media/image185.png"/><Relationship Id="rId33" Type="http://schemas.openxmlformats.org/officeDocument/2006/relationships/image" Target="../media/image67.png"/><Relationship Id="rId129" Type="http://schemas.openxmlformats.org/officeDocument/2006/relationships/image" Target="../media/image115.png"/><Relationship Id="rId280" Type="http://schemas.openxmlformats.org/officeDocument/2006/relationships/customXml" Target="../ink/ink193.xml"/><Relationship Id="rId336" Type="http://schemas.openxmlformats.org/officeDocument/2006/relationships/image" Target="../media/image218.png"/><Relationship Id="rId75" Type="http://schemas.openxmlformats.org/officeDocument/2006/relationships/image" Target="../media/image88.png"/><Relationship Id="rId140" Type="http://schemas.openxmlformats.org/officeDocument/2006/relationships/customXml" Target="../ink/ink123.xml"/><Relationship Id="rId182" Type="http://schemas.openxmlformats.org/officeDocument/2006/relationships/customXml" Target="../ink/ink144.xml"/><Relationship Id="rId378" Type="http://schemas.openxmlformats.org/officeDocument/2006/relationships/image" Target="../media/image239.png"/><Relationship Id="rId403" Type="http://schemas.openxmlformats.org/officeDocument/2006/relationships/customXml" Target="../ink/ink255.xml"/><Relationship Id="rId6" Type="http://schemas.openxmlformats.org/officeDocument/2006/relationships/customXml" Target="../ink/ink56.xml"/><Relationship Id="rId238" Type="http://schemas.openxmlformats.org/officeDocument/2006/relationships/customXml" Target="../ink/ink172.xml"/><Relationship Id="rId291" Type="http://schemas.openxmlformats.org/officeDocument/2006/relationships/image" Target="../media/image196.png"/><Relationship Id="rId305" Type="http://schemas.openxmlformats.org/officeDocument/2006/relationships/customXml" Target="../ink/ink206.xml"/><Relationship Id="rId347" Type="http://schemas.openxmlformats.org/officeDocument/2006/relationships/customXml" Target="../ink/ink227.xml"/><Relationship Id="rId44" Type="http://schemas.openxmlformats.org/officeDocument/2006/relationships/customXml" Target="../ink/ink75.xml"/><Relationship Id="rId86" Type="http://schemas.openxmlformats.org/officeDocument/2006/relationships/customXml" Target="../ink/ink96.xml"/><Relationship Id="rId151" Type="http://schemas.openxmlformats.org/officeDocument/2006/relationships/image" Target="../media/image126.png"/><Relationship Id="rId389" Type="http://schemas.openxmlformats.org/officeDocument/2006/relationships/customXml" Target="../ink/ink248.xml"/><Relationship Id="rId193" Type="http://schemas.openxmlformats.org/officeDocument/2006/relationships/image" Target="../media/image147.png"/><Relationship Id="rId207" Type="http://schemas.openxmlformats.org/officeDocument/2006/relationships/image" Target="../media/image154.png"/><Relationship Id="rId249" Type="http://schemas.openxmlformats.org/officeDocument/2006/relationships/image" Target="../media/image175.png"/><Relationship Id="rId414" Type="http://schemas.openxmlformats.org/officeDocument/2006/relationships/image" Target="../media/image257.png"/><Relationship Id="rId13" Type="http://schemas.openxmlformats.org/officeDocument/2006/relationships/image" Target="../media/image57.png"/><Relationship Id="rId109" Type="http://schemas.openxmlformats.org/officeDocument/2006/relationships/image" Target="../media/image105.png"/><Relationship Id="rId260" Type="http://schemas.openxmlformats.org/officeDocument/2006/relationships/customXml" Target="../ink/ink183.xml"/><Relationship Id="rId316" Type="http://schemas.openxmlformats.org/officeDocument/2006/relationships/image" Target="../media/image208.png"/><Relationship Id="rId55" Type="http://schemas.openxmlformats.org/officeDocument/2006/relationships/image" Target="../media/image78.png"/><Relationship Id="rId97" Type="http://schemas.openxmlformats.org/officeDocument/2006/relationships/image" Target="../media/image99.png"/><Relationship Id="rId120" Type="http://schemas.openxmlformats.org/officeDocument/2006/relationships/customXml" Target="../ink/ink113.xml"/><Relationship Id="rId358" Type="http://schemas.openxmlformats.org/officeDocument/2006/relationships/image" Target="../media/image229.png"/><Relationship Id="rId162" Type="http://schemas.openxmlformats.org/officeDocument/2006/relationships/customXml" Target="../ink/ink134.xml"/><Relationship Id="rId218" Type="http://schemas.openxmlformats.org/officeDocument/2006/relationships/customXml" Target="../ink/ink162.xml"/><Relationship Id="rId271" Type="http://schemas.openxmlformats.org/officeDocument/2006/relationships/image" Target="../media/image186.png"/><Relationship Id="rId24" Type="http://schemas.openxmlformats.org/officeDocument/2006/relationships/customXml" Target="../ink/ink65.xml"/><Relationship Id="rId66" Type="http://schemas.openxmlformats.org/officeDocument/2006/relationships/customXml" Target="../ink/ink86.xml"/><Relationship Id="rId131" Type="http://schemas.openxmlformats.org/officeDocument/2006/relationships/image" Target="../media/image116.png"/><Relationship Id="rId327" Type="http://schemas.openxmlformats.org/officeDocument/2006/relationships/customXml" Target="../ink/ink217.xml"/><Relationship Id="rId369" Type="http://schemas.openxmlformats.org/officeDocument/2006/relationships/customXml" Target="../ink/ink238.xml"/><Relationship Id="rId173" Type="http://schemas.openxmlformats.org/officeDocument/2006/relationships/image" Target="../media/image137.png"/><Relationship Id="rId229" Type="http://schemas.openxmlformats.org/officeDocument/2006/relationships/image" Target="../media/image165.png"/><Relationship Id="rId380" Type="http://schemas.openxmlformats.org/officeDocument/2006/relationships/image" Target="../media/image240.png"/><Relationship Id="rId240" Type="http://schemas.openxmlformats.org/officeDocument/2006/relationships/customXml" Target="../ink/ink173.xml"/><Relationship Id="rId35" Type="http://schemas.openxmlformats.org/officeDocument/2006/relationships/image" Target="../media/image68.png"/><Relationship Id="rId77" Type="http://schemas.openxmlformats.org/officeDocument/2006/relationships/image" Target="../media/image89.png"/><Relationship Id="rId100" Type="http://schemas.openxmlformats.org/officeDocument/2006/relationships/customXml" Target="../ink/ink103.xml"/><Relationship Id="rId282" Type="http://schemas.openxmlformats.org/officeDocument/2006/relationships/customXml" Target="../ink/ink194.xml"/><Relationship Id="rId338" Type="http://schemas.openxmlformats.org/officeDocument/2006/relationships/image" Target="../media/image219.png"/><Relationship Id="rId8" Type="http://schemas.openxmlformats.org/officeDocument/2006/relationships/customXml" Target="../ink/ink57.xml"/><Relationship Id="rId142" Type="http://schemas.openxmlformats.org/officeDocument/2006/relationships/customXml" Target="../ink/ink124.xml"/><Relationship Id="rId184" Type="http://schemas.openxmlformats.org/officeDocument/2006/relationships/customXml" Target="../ink/ink145.xml"/><Relationship Id="rId391" Type="http://schemas.openxmlformats.org/officeDocument/2006/relationships/customXml" Target="../ink/ink249.xml"/><Relationship Id="rId405" Type="http://schemas.openxmlformats.org/officeDocument/2006/relationships/customXml" Target="../ink/ink256.xml"/><Relationship Id="rId251" Type="http://schemas.openxmlformats.org/officeDocument/2006/relationships/image" Target="../media/image176.png"/><Relationship Id="rId46" Type="http://schemas.openxmlformats.org/officeDocument/2006/relationships/customXml" Target="../ink/ink76.xml"/><Relationship Id="rId293" Type="http://schemas.openxmlformats.org/officeDocument/2006/relationships/image" Target="../media/image197.png"/><Relationship Id="rId307" Type="http://schemas.openxmlformats.org/officeDocument/2006/relationships/customXml" Target="../ink/ink207.xml"/><Relationship Id="rId349" Type="http://schemas.openxmlformats.org/officeDocument/2006/relationships/customXml" Target="../ink/ink228.xml"/><Relationship Id="rId88" Type="http://schemas.openxmlformats.org/officeDocument/2006/relationships/customXml" Target="../ink/ink97.xml"/><Relationship Id="rId111" Type="http://schemas.openxmlformats.org/officeDocument/2006/relationships/image" Target="../media/image106.png"/><Relationship Id="rId153" Type="http://schemas.openxmlformats.org/officeDocument/2006/relationships/image" Target="../media/image127.png"/><Relationship Id="rId195" Type="http://schemas.openxmlformats.org/officeDocument/2006/relationships/image" Target="../media/image148.png"/><Relationship Id="rId209" Type="http://schemas.openxmlformats.org/officeDocument/2006/relationships/image" Target="../media/image155.png"/><Relationship Id="rId360" Type="http://schemas.openxmlformats.org/officeDocument/2006/relationships/image" Target="../media/image230.png"/><Relationship Id="rId416" Type="http://schemas.openxmlformats.org/officeDocument/2006/relationships/image" Target="../media/image258.png"/><Relationship Id="rId220" Type="http://schemas.openxmlformats.org/officeDocument/2006/relationships/customXml" Target="../ink/ink163.xml"/><Relationship Id="rId15" Type="http://schemas.openxmlformats.org/officeDocument/2006/relationships/image" Target="../media/image58.png"/><Relationship Id="rId57" Type="http://schemas.openxmlformats.org/officeDocument/2006/relationships/image" Target="../media/image79.png"/><Relationship Id="rId262" Type="http://schemas.openxmlformats.org/officeDocument/2006/relationships/customXml" Target="../ink/ink184.xml"/><Relationship Id="rId318" Type="http://schemas.openxmlformats.org/officeDocument/2006/relationships/image" Target="../media/image209.png"/><Relationship Id="rId99" Type="http://schemas.openxmlformats.org/officeDocument/2006/relationships/image" Target="../media/image100.png"/><Relationship Id="rId122" Type="http://schemas.openxmlformats.org/officeDocument/2006/relationships/customXml" Target="../ink/ink114.xml"/><Relationship Id="rId164" Type="http://schemas.openxmlformats.org/officeDocument/2006/relationships/customXml" Target="../ink/ink135.xml"/><Relationship Id="rId371" Type="http://schemas.openxmlformats.org/officeDocument/2006/relationships/customXml" Target="../ink/ink239.xml"/><Relationship Id="rId26" Type="http://schemas.openxmlformats.org/officeDocument/2006/relationships/customXml" Target="../ink/ink66.xml"/><Relationship Id="rId231" Type="http://schemas.openxmlformats.org/officeDocument/2006/relationships/image" Target="../media/image166.png"/><Relationship Id="rId273" Type="http://schemas.openxmlformats.org/officeDocument/2006/relationships/image" Target="../media/image187.png"/><Relationship Id="rId329" Type="http://schemas.openxmlformats.org/officeDocument/2006/relationships/customXml" Target="../ink/ink218.xml"/><Relationship Id="rId68" Type="http://schemas.openxmlformats.org/officeDocument/2006/relationships/customXml" Target="../ink/ink87.xml"/><Relationship Id="rId133" Type="http://schemas.openxmlformats.org/officeDocument/2006/relationships/image" Target="../media/image117.png"/><Relationship Id="rId175" Type="http://schemas.openxmlformats.org/officeDocument/2006/relationships/image" Target="../media/image138.png"/><Relationship Id="rId340" Type="http://schemas.openxmlformats.org/officeDocument/2006/relationships/image" Target="../media/image220.png"/><Relationship Id="rId200" Type="http://schemas.openxmlformats.org/officeDocument/2006/relationships/customXml" Target="../ink/ink153.xml"/><Relationship Id="rId382" Type="http://schemas.openxmlformats.org/officeDocument/2006/relationships/image" Target="../media/image241.png"/><Relationship Id="rId242" Type="http://schemas.openxmlformats.org/officeDocument/2006/relationships/customXml" Target="../ink/ink174.xml"/><Relationship Id="rId284" Type="http://schemas.openxmlformats.org/officeDocument/2006/relationships/customXml" Target="../ink/ink195.xml"/><Relationship Id="rId37" Type="http://schemas.openxmlformats.org/officeDocument/2006/relationships/image" Target="../media/image69.png"/><Relationship Id="rId79" Type="http://schemas.openxmlformats.org/officeDocument/2006/relationships/image" Target="../media/image90.png"/><Relationship Id="rId102" Type="http://schemas.openxmlformats.org/officeDocument/2006/relationships/customXml" Target="../ink/ink104.xml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86" Type="http://schemas.openxmlformats.org/officeDocument/2006/relationships/customXml" Target="../ink/ink146.xml"/><Relationship Id="rId351" Type="http://schemas.openxmlformats.org/officeDocument/2006/relationships/customXml" Target="../ink/ink229.xml"/><Relationship Id="rId393" Type="http://schemas.openxmlformats.org/officeDocument/2006/relationships/customXml" Target="../ink/ink250.xml"/><Relationship Id="rId407" Type="http://schemas.openxmlformats.org/officeDocument/2006/relationships/customXml" Target="../ink/ink257.xml"/><Relationship Id="rId211" Type="http://schemas.openxmlformats.org/officeDocument/2006/relationships/image" Target="../media/image156.png"/><Relationship Id="rId253" Type="http://schemas.openxmlformats.org/officeDocument/2006/relationships/image" Target="../media/image177.png"/><Relationship Id="rId295" Type="http://schemas.openxmlformats.org/officeDocument/2006/relationships/customXml" Target="../ink/ink201.xml"/><Relationship Id="rId309" Type="http://schemas.openxmlformats.org/officeDocument/2006/relationships/customXml" Target="../ink/ink208.xml"/><Relationship Id="rId48" Type="http://schemas.openxmlformats.org/officeDocument/2006/relationships/customXml" Target="../ink/ink77.xml"/><Relationship Id="rId113" Type="http://schemas.openxmlformats.org/officeDocument/2006/relationships/image" Target="../media/image107.png"/><Relationship Id="rId320" Type="http://schemas.openxmlformats.org/officeDocument/2006/relationships/image" Target="../media/image210.png"/><Relationship Id="rId155" Type="http://schemas.openxmlformats.org/officeDocument/2006/relationships/image" Target="../media/image128.png"/><Relationship Id="rId197" Type="http://schemas.openxmlformats.org/officeDocument/2006/relationships/image" Target="../media/image149.png"/><Relationship Id="rId362" Type="http://schemas.openxmlformats.org/officeDocument/2006/relationships/image" Target="../media/image231.png"/><Relationship Id="rId418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6.xml"/><Relationship Id="rId21" Type="http://schemas.openxmlformats.org/officeDocument/2006/relationships/image" Target="../media/image270.png"/><Relationship Id="rId42" Type="http://schemas.openxmlformats.org/officeDocument/2006/relationships/image" Target="../media/image280.png"/><Relationship Id="rId47" Type="http://schemas.openxmlformats.org/officeDocument/2006/relationships/customXml" Target="../ink/ink287.xml"/><Relationship Id="rId63" Type="http://schemas.openxmlformats.org/officeDocument/2006/relationships/customXml" Target="../ink/ink295.xml"/><Relationship Id="rId68" Type="http://schemas.openxmlformats.org/officeDocument/2006/relationships/image" Target="../media/image293.png"/><Relationship Id="rId84" Type="http://schemas.openxmlformats.org/officeDocument/2006/relationships/image" Target="../media/image301.png"/><Relationship Id="rId89" Type="http://schemas.openxmlformats.org/officeDocument/2006/relationships/customXml" Target="../ink/ink308.xml"/><Relationship Id="rId16" Type="http://schemas.openxmlformats.org/officeDocument/2006/relationships/customXml" Target="../ink/ink271.xml"/><Relationship Id="rId11" Type="http://schemas.openxmlformats.org/officeDocument/2006/relationships/image" Target="../media/image265.png"/><Relationship Id="rId32" Type="http://schemas.openxmlformats.org/officeDocument/2006/relationships/image" Target="../media/image275.png"/><Relationship Id="rId37" Type="http://schemas.openxmlformats.org/officeDocument/2006/relationships/customXml" Target="../ink/ink282.xml"/><Relationship Id="rId53" Type="http://schemas.openxmlformats.org/officeDocument/2006/relationships/customXml" Target="../ink/ink290.xml"/><Relationship Id="rId58" Type="http://schemas.openxmlformats.org/officeDocument/2006/relationships/image" Target="../media/image288.png"/><Relationship Id="rId74" Type="http://schemas.openxmlformats.org/officeDocument/2006/relationships/image" Target="../media/image296.png"/><Relationship Id="rId79" Type="http://schemas.openxmlformats.org/officeDocument/2006/relationships/customXml" Target="../ink/ink303.xml"/><Relationship Id="rId5" Type="http://schemas.openxmlformats.org/officeDocument/2006/relationships/image" Target="../media/image262.png"/><Relationship Id="rId90" Type="http://schemas.openxmlformats.org/officeDocument/2006/relationships/image" Target="../media/image304.png"/><Relationship Id="rId95" Type="http://schemas.openxmlformats.org/officeDocument/2006/relationships/image" Target="../media/image306.png"/><Relationship Id="rId22" Type="http://schemas.openxmlformats.org/officeDocument/2006/relationships/customXml" Target="../ink/ink274.xml"/><Relationship Id="rId27" Type="http://schemas.openxmlformats.org/officeDocument/2006/relationships/customXml" Target="../ink/ink277.xml"/><Relationship Id="rId43" Type="http://schemas.openxmlformats.org/officeDocument/2006/relationships/customXml" Target="../ink/ink285.xml"/><Relationship Id="rId48" Type="http://schemas.openxmlformats.org/officeDocument/2006/relationships/image" Target="../media/image283.png"/><Relationship Id="rId64" Type="http://schemas.openxmlformats.org/officeDocument/2006/relationships/image" Target="../media/image291.png"/><Relationship Id="rId69" Type="http://schemas.openxmlformats.org/officeDocument/2006/relationships/customXml" Target="../ink/ink298.xml"/><Relationship Id="rId80" Type="http://schemas.openxmlformats.org/officeDocument/2006/relationships/image" Target="../media/image299.png"/><Relationship Id="rId85" Type="http://schemas.openxmlformats.org/officeDocument/2006/relationships/customXml" Target="../ink/ink306.xml"/><Relationship Id="rId3" Type="http://schemas.openxmlformats.org/officeDocument/2006/relationships/image" Target="../media/image261.png"/><Relationship Id="rId12" Type="http://schemas.openxmlformats.org/officeDocument/2006/relationships/customXml" Target="../ink/ink269.xml"/><Relationship Id="rId17" Type="http://schemas.openxmlformats.org/officeDocument/2006/relationships/image" Target="../media/image268.png"/><Relationship Id="rId25" Type="http://schemas.openxmlformats.org/officeDocument/2006/relationships/image" Target="../media/image272.png"/><Relationship Id="rId33" Type="http://schemas.openxmlformats.org/officeDocument/2006/relationships/customXml" Target="../ink/ink280.xml"/><Relationship Id="rId38" Type="http://schemas.openxmlformats.org/officeDocument/2006/relationships/image" Target="../media/image278.png"/><Relationship Id="rId46" Type="http://schemas.openxmlformats.org/officeDocument/2006/relationships/image" Target="../media/image282.png"/><Relationship Id="rId59" Type="http://schemas.openxmlformats.org/officeDocument/2006/relationships/customXml" Target="../ink/ink293.xml"/><Relationship Id="rId67" Type="http://schemas.openxmlformats.org/officeDocument/2006/relationships/customXml" Target="../ink/ink297.xml"/><Relationship Id="rId20" Type="http://schemas.openxmlformats.org/officeDocument/2006/relationships/customXml" Target="../ink/ink273.xml"/><Relationship Id="rId41" Type="http://schemas.openxmlformats.org/officeDocument/2006/relationships/customXml" Target="../ink/ink284.xml"/><Relationship Id="rId54" Type="http://schemas.openxmlformats.org/officeDocument/2006/relationships/image" Target="../media/image286.png"/><Relationship Id="rId62" Type="http://schemas.openxmlformats.org/officeDocument/2006/relationships/image" Target="../media/image290.png"/><Relationship Id="rId70" Type="http://schemas.openxmlformats.org/officeDocument/2006/relationships/image" Target="../media/image294.png"/><Relationship Id="rId75" Type="http://schemas.openxmlformats.org/officeDocument/2006/relationships/customXml" Target="../ink/ink301.xml"/><Relationship Id="rId83" Type="http://schemas.openxmlformats.org/officeDocument/2006/relationships/customXml" Target="../ink/ink305.xml"/><Relationship Id="rId88" Type="http://schemas.openxmlformats.org/officeDocument/2006/relationships/image" Target="../media/image303.png"/><Relationship Id="rId91" Type="http://schemas.openxmlformats.org/officeDocument/2006/relationships/customXml" Target="../ink/ink309.xml"/><Relationship Id="rId96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5" Type="http://schemas.openxmlformats.org/officeDocument/2006/relationships/image" Target="../media/image267.png"/><Relationship Id="rId23" Type="http://schemas.openxmlformats.org/officeDocument/2006/relationships/image" Target="../media/image271.png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49" Type="http://schemas.openxmlformats.org/officeDocument/2006/relationships/customXml" Target="../ink/ink288.xml"/><Relationship Id="rId57" Type="http://schemas.openxmlformats.org/officeDocument/2006/relationships/customXml" Target="../ink/ink292.xml"/><Relationship Id="rId10" Type="http://schemas.openxmlformats.org/officeDocument/2006/relationships/customXml" Target="../ink/ink268.xml"/><Relationship Id="rId31" Type="http://schemas.openxmlformats.org/officeDocument/2006/relationships/customXml" Target="../ink/ink279.xml"/><Relationship Id="rId44" Type="http://schemas.openxmlformats.org/officeDocument/2006/relationships/image" Target="../media/image281.png"/><Relationship Id="rId52" Type="http://schemas.openxmlformats.org/officeDocument/2006/relationships/image" Target="../media/image285.png"/><Relationship Id="rId60" Type="http://schemas.openxmlformats.org/officeDocument/2006/relationships/image" Target="../media/image289.png"/><Relationship Id="rId65" Type="http://schemas.openxmlformats.org/officeDocument/2006/relationships/customXml" Target="../ink/ink296.xml"/><Relationship Id="rId73" Type="http://schemas.openxmlformats.org/officeDocument/2006/relationships/customXml" Target="../ink/ink300.xml"/><Relationship Id="rId78" Type="http://schemas.openxmlformats.org/officeDocument/2006/relationships/image" Target="../media/image298.png"/><Relationship Id="rId81" Type="http://schemas.openxmlformats.org/officeDocument/2006/relationships/customXml" Target="../ink/ink304.xml"/><Relationship Id="rId86" Type="http://schemas.openxmlformats.org/officeDocument/2006/relationships/image" Target="../media/image302.png"/><Relationship Id="rId94" Type="http://schemas.openxmlformats.org/officeDocument/2006/relationships/customXml" Target="../ink/ink311.xml"/><Relationship Id="rId99" Type="http://schemas.openxmlformats.org/officeDocument/2006/relationships/image" Target="../media/image308.png"/><Relationship Id="rId4" Type="http://schemas.openxmlformats.org/officeDocument/2006/relationships/customXml" Target="../ink/ink265.xml"/><Relationship Id="rId9" Type="http://schemas.openxmlformats.org/officeDocument/2006/relationships/image" Target="../media/image264.png"/><Relationship Id="rId13" Type="http://schemas.openxmlformats.org/officeDocument/2006/relationships/image" Target="../media/image266.png"/><Relationship Id="rId18" Type="http://schemas.openxmlformats.org/officeDocument/2006/relationships/customXml" Target="../ink/ink272.xml"/><Relationship Id="rId39" Type="http://schemas.openxmlformats.org/officeDocument/2006/relationships/customXml" Target="../ink/ink283.xml"/><Relationship Id="rId34" Type="http://schemas.openxmlformats.org/officeDocument/2006/relationships/image" Target="../media/image276.png"/><Relationship Id="rId50" Type="http://schemas.openxmlformats.org/officeDocument/2006/relationships/image" Target="../media/image284.png"/><Relationship Id="rId55" Type="http://schemas.openxmlformats.org/officeDocument/2006/relationships/customXml" Target="../ink/ink291.xml"/><Relationship Id="rId76" Type="http://schemas.openxmlformats.org/officeDocument/2006/relationships/image" Target="../media/image297.png"/><Relationship Id="rId97" Type="http://schemas.openxmlformats.org/officeDocument/2006/relationships/image" Target="../media/image307.png"/><Relationship Id="rId7" Type="http://schemas.openxmlformats.org/officeDocument/2006/relationships/image" Target="../media/image263.png"/><Relationship Id="rId71" Type="http://schemas.openxmlformats.org/officeDocument/2006/relationships/customXml" Target="../ink/ink299.xml"/><Relationship Id="rId92" Type="http://schemas.openxmlformats.org/officeDocument/2006/relationships/customXml" Target="../ink/ink310.xml"/><Relationship Id="rId2" Type="http://schemas.openxmlformats.org/officeDocument/2006/relationships/customXml" Target="../ink/ink264.xml"/><Relationship Id="rId29" Type="http://schemas.openxmlformats.org/officeDocument/2006/relationships/customXml" Target="../ink/ink278.xml"/><Relationship Id="rId24" Type="http://schemas.openxmlformats.org/officeDocument/2006/relationships/customXml" Target="../ink/ink275.xml"/><Relationship Id="rId40" Type="http://schemas.openxmlformats.org/officeDocument/2006/relationships/image" Target="../media/image279.png"/><Relationship Id="rId45" Type="http://schemas.openxmlformats.org/officeDocument/2006/relationships/customXml" Target="../ink/ink286.xml"/><Relationship Id="rId66" Type="http://schemas.openxmlformats.org/officeDocument/2006/relationships/image" Target="../media/image292.png"/><Relationship Id="rId87" Type="http://schemas.openxmlformats.org/officeDocument/2006/relationships/customXml" Target="../ink/ink307.xml"/><Relationship Id="rId61" Type="http://schemas.openxmlformats.org/officeDocument/2006/relationships/customXml" Target="../ink/ink294.xml"/><Relationship Id="rId82" Type="http://schemas.openxmlformats.org/officeDocument/2006/relationships/image" Target="../media/image300.png"/><Relationship Id="rId19" Type="http://schemas.openxmlformats.org/officeDocument/2006/relationships/image" Target="../media/image269.png"/><Relationship Id="rId14" Type="http://schemas.openxmlformats.org/officeDocument/2006/relationships/customXml" Target="../ink/ink270.xml"/><Relationship Id="rId30" Type="http://schemas.openxmlformats.org/officeDocument/2006/relationships/image" Target="../media/image274.png"/><Relationship Id="rId35" Type="http://schemas.openxmlformats.org/officeDocument/2006/relationships/customXml" Target="../ink/ink281.xml"/><Relationship Id="rId56" Type="http://schemas.openxmlformats.org/officeDocument/2006/relationships/image" Target="../media/image287.png"/><Relationship Id="rId77" Type="http://schemas.openxmlformats.org/officeDocument/2006/relationships/customXml" Target="../ink/ink302.xml"/><Relationship Id="rId8" Type="http://schemas.openxmlformats.org/officeDocument/2006/relationships/customXml" Target="../ink/ink267.xml"/><Relationship Id="rId51" Type="http://schemas.openxmlformats.org/officeDocument/2006/relationships/customXml" Target="../ink/ink289.xml"/><Relationship Id="rId72" Type="http://schemas.openxmlformats.org/officeDocument/2006/relationships/image" Target="../media/image295.png"/><Relationship Id="rId93" Type="http://schemas.openxmlformats.org/officeDocument/2006/relationships/image" Target="../media/image305.png"/><Relationship Id="rId98" Type="http://schemas.openxmlformats.org/officeDocument/2006/relationships/customXml" Target="../ink/ink3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812910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3BA5-E57F-C5B9-7A86-1E61906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F182A6-2122-0635-3E45-F32A4F58C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62156"/>
              </p:ext>
            </p:extLst>
          </p:nvPr>
        </p:nvGraphicFramePr>
        <p:xfrm>
          <a:off x="3959223" y="2108200"/>
          <a:ext cx="4333878" cy="26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192932636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918005360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58514167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5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C70C-272D-A509-7467-1B784D7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71F4C4-F86E-C32D-70FD-D3D581BEE676}"/>
              </a:ext>
            </a:extLst>
          </p:cNvPr>
          <p:cNvGrpSpPr/>
          <p:nvPr/>
        </p:nvGrpSpPr>
        <p:grpSpPr>
          <a:xfrm>
            <a:off x="776760" y="2113580"/>
            <a:ext cx="9513720" cy="3843000"/>
            <a:chOff x="776760" y="2113580"/>
            <a:chExt cx="9513720" cy="38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14:cNvPr>
                <p14:cNvContentPartPr/>
                <p14:nvPr/>
              </p14:nvContentPartPr>
              <p14:xfrm>
                <a:off x="2202000" y="2136620"/>
                <a:ext cx="124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3000" y="2127620"/>
                  <a:ext cx="14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14:cNvPr>
                <p14:cNvContentPartPr/>
                <p14:nvPr/>
              </p14:nvContentPartPr>
              <p14:xfrm>
                <a:off x="2840280" y="2549540"/>
                <a:ext cx="206280" cy="19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1280" y="2540540"/>
                  <a:ext cx="22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14:cNvPr>
                <p14:cNvContentPartPr/>
                <p14:nvPr/>
              </p14:nvContentPartPr>
              <p14:xfrm>
                <a:off x="1213800" y="2460620"/>
                <a:ext cx="270360" cy="31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800" y="2451620"/>
                  <a:ext cx="28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14:cNvPr>
                <p14:cNvContentPartPr/>
                <p14:nvPr/>
              </p14:nvContentPartPr>
              <p14:xfrm>
                <a:off x="1545360" y="2456300"/>
                <a:ext cx="137880" cy="27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6720" y="2447300"/>
                  <a:ext cx="15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14:cNvPr>
                <p14:cNvContentPartPr/>
                <p14:nvPr/>
              </p14:nvContentPartPr>
              <p14:xfrm>
                <a:off x="1797000" y="2473220"/>
                <a:ext cx="50760" cy="25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8360" y="2464580"/>
                  <a:ext cx="6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14:cNvPr>
                <p14:cNvContentPartPr/>
                <p14:nvPr/>
              </p14:nvContentPartPr>
              <p14:xfrm>
                <a:off x="2049360" y="2540900"/>
                <a:ext cx="370800" cy="71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0720" y="2531900"/>
                  <a:ext cx="3884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14:cNvPr>
                <p14:cNvContentPartPr/>
                <p14:nvPr/>
              </p14:nvContentPartPr>
              <p14:xfrm>
                <a:off x="2320800" y="2509580"/>
                <a:ext cx="5400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160" y="2500580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14:cNvPr>
                <p14:cNvContentPartPr/>
                <p14:nvPr/>
              </p14:nvContentPartPr>
              <p14:xfrm>
                <a:off x="2537160" y="2543780"/>
                <a:ext cx="217080" cy="21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8160" y="2534780"/>
                  <a:ext cx="234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14:cNvPr>
                <p14:cNvContentPartPr/>
                <p14:nvPr/>
              </p14:nvContentPartPr>
              <p14:xfrm>
                <a:off x="776760" y="2796140"/>
                <a:ext cx="2144880" cy="10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60" y="2787500"/>
                  <a:ext cx="216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14:cNvPr>
                <p14:cNvContentPartPr/>
                <p14:nvPr/>
              </p14:nvContentPartPr>
              <p14:xfrm>
                <a:off x="2678280" y="5330180"/>
                <a:ext cx="55908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9280" y="5321180"/>
                  <a:ext cx="576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14:cNvPr>
                <p14:cNvContentPartPr/>
                <p14:nvPr/>
              </p14:nvContentPartPr>
              <p14:xfrm>
                <a:off x="3275880" y="5348540"/>
                <a:ext cx="270360" cy="27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6880" y="5339900"/>
                  <a:ext cx="28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14:cNvPr>
                <p14:cNvContentPartPr/>
                <p14:nvPr/>
              </p14:nvContentPartPr>
              <p14:xfrm>
                <a:off x="3670440" y="5468060"/>
                <a:ext cx="439920" cy="154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1800" y="5459060"/>
                  <a:ext cx="45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14:cNvPr>
                <p14:cNvContentPartPr/>
                <p14:nvPr/>
              </p14:nvContentPartPr>
              <p14:xfrm>
                <a:off x="4152480" y="4937060"/>
                <a:ext cx="279000" cy="67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840" y="4928420"/>
                  <a:ext cx="2966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14:cNvPr>
                <p14:cNvContentPartPr/>
                <p14:nvPr/>
              </p14:nvContentPartPr>
              <p14:xfrm>
                <a:off x="4376400" y="5360420"/>
                <a:ext cx="296640" cy="17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7760" y="5351780"/>
                  <a:ext cx="31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14:cNvPr>
                <p14:cNvContentPartPr/>
                <p14:nvPr/>
              </p14:nvContentPartPr>
              <p14:xfrm>
                <a:off x="4760160" y="5277620"/>
                <a:ext cx="120960" cy="32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1160" y="5268620"/>
                  <a:ext cx="13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14:cNvPr>
                <p14:cNvContentPartPr/>
                <p14:nvPr/>
              </p14:nvContentPartPr>
              <p14:xfrm>
                <a:off x="4994160" y="5310020"/>
                <a:ext cx="22572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5160" y="5301380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14:cNvPr>
                <p14:cNvContentPartPr/>
                <p14:nvPr/>
              </p14:nvContentPartPr>
              <p14:xfrm>
                <a:off x="2766480" y="5762540"/>
                <a:ext cx="2468880" cy="15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480" y="5753540"/>
                  <a:ext cx="2486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14:cNvPr>
                <p14:cNvContentPartPr/>
                <p14:nvPr/>
              </p14:nvContentPartPr>
              <p14:xfrm>
                <a:off x="4361640" y="2320580"/>
                <a:ext cx="79560" cy="46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3000" y="2311940"/>
                  <a:ext cx="97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14:cNvPr>
                <p14:cNvContentPartPr/>
                <p14:nvPr/>
              </p14:nvContentPartPr>
              <p14:xfrm>
                <a:off x="4435800" y="2258660"/>
                <a:ext cx="158040" cy="8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6800" y="2250020"/>
                  <a:ext cx="17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14:cNvPr>
                <p14:cNvContentPartPr/>
                <p14:nvPr/>
              </p14:nvContentPartPr>
              <p14:xfrm>
                <a:off x="4433280" y="2501660"/>
                <a:ext cx="249840" cy="118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4280" y="2493020"/>
                  <a:ext cx="267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14:cNvPr>
                <p14:cNvContentPartPr/>
                <p14:nvPr/>
              </p14:nvContentPartPr>
              <p14:xfrm>
                <a:off x="4753680" y="2628740"/>
                <a:ext cx="287280" cy="26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5040" y="2620100"/>
                  <a:ext cx="30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14:cNvPr>
                <p14:cNvContentPartPr/>
                <p14:nvPr/>
              </p14:nvContentPartPr>
              <p14:xfrm>
                <a:off x="5093160" y="2656820"/>
                <a:ext cx="488880" cy="21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160" y="2648180"/>
                  <a:ext cx="506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14:cNvPr>
                <p14:cNvContentPartPr/>
                <p14:nvPr/>
              </p14:nvContentPartPr>
              <p14:xfrm>
                <a:off x="5566560" y="2432900"/>
                <a:ext cx="93960" cy="49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7920" y="2424260"/>
                  <a:ext cx="111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14:cNvPr>
                <p14:cNvContentPartPr/>
                <p14:nvPr/>
              </p14:nvContentPartPr>
              <p14:xfrm>
                <a:off x="5873640" y="2113580"/>
                <a:ext cx="85320" cy="76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4640" y="2104940"/>
                  <a:ext cx="1029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14:cNvPr>
                <p14:cNvContentPartPr/>
                <p14:nvPr/>
              </p14:nvContentPartPr>
              <p14:xfrm>
                <a:off x="6011160" y="2235980"/>
                <a:ext cx="57240" cy="63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2160" y="2226980"/>
                  <a:ext cx="74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14:cNvPr>
                <p14:cNvContentPartPr/>
                <p14:nvPr/>
              </p14:nvContentPartPr>
              <p14:xfrm>
                <a:off x="6162720" y="2554940"/>
                <a:ext cx="305280" cy="35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720" y="2546300"/>
                  <a:ext cx="322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14:cNvPr>
                <p14:cNvContentPartPr/>
                <p14:nvPr/>
              </p14:nvContentPartPr>
              <p14:xfrm>
                <a:off x="6384120" y="2613260"/>
                <a:ext cx="213840" cy="36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5120" y="2604620"/>
                  <a:ext cx="23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14:cNvPr>
                <p14:cNvContentPartPr/>
                <p14:nvPr/>
              </p14:nvContentPartPr>
              <p14:xfrm>
                <a:off x="8088720" y="2502020"/>
                <a:ext cx="736920" cy="50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9720" y="2493380"/>
                  <a:ext cx="7545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14:cNvPr>
                <p14:cNvContentPartPr/>
                <p14:nvPr/>
              </p14:nvContentPartPr>
              <p14:xfrm>
                <a:off x="8949840" y="2379260"/>
                <a:ext cx="338040" cy="69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1200" y="2370260"/>
                  <a:ext cx="3556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14:cNvPr>
                <p14:cNvContentPartPr/>
                <p14:nvPr/>
              </p14:nvContentPartPr>
              <p14:xfrm>
                <a:off x="9323520" y="2540180"/>
                <a:ext cx="441360" cy="604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4880" y="2531180"/>
                  <a:ext cx="4590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14:cNvPr>
                <p14:cNvContentPartPr/>
                <p14:nvPr/>
              </p14:nvContentPartPr>
              <p14:xfrm>
                <a:off x="9276720" y="2287820"/>
                <a:ext cx="59004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8080" y="2278820"/>
                  <a:ext cx="607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14:cNvPr>
                <p14:cNvContentPartPr/>
                <p14:nvPr/>
              </p14:nvContentPartPr>
              <p14:xfrm>
                <a:off x="5419320" y="3373580"/>
                <a:ext cx="3756960" cy="229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0320" y="3364940"/>
                  <a:ext cx="3774600" cy="23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14:cNvPr>
                <p14:cNvContentPartPr/>
                <p14:nvPr/>
              </p14:nvContentPartPr>
              <p14:xfrm>
                <a:off x="5383680" y="5315780"/>
                <a:ext cx="384480" cy="64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5040" y="5307140"/>
                  <a:ext cx="4021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14:cNvPr>
                <p14:cNvContentPartPr/>
                <p14:nvPr/>
              </p14:nvContentPartPr>
              <p14:xfrm>
                <a:off x="5178120" y="3323900"/>
                <a:ext cx="3343680" cy="191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9480" y="3315260"/>
                  <a:ext cx="336132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14:cNvPr>
                <p14:cNvContentPartPr/>
                <p14:nvPr/>
              </p14:nvContentPartPr>
              <p14:xfrm>
                <a:off x="5105040" y="4878020"/>
                <a:ext cx="413640" cy="45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6400" y="4869380"/>
                  <a:ext cx="431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14:cNvPr>
                <p14:cNvContentPartPr/>
                <p14:nvPr/>
              </p14:nvContentPartPr>
              <p14:xfrm>
                <a:off x="4083000" y="3090620"/>
                <a:ext cx="787680" cy="218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4360" y="3081620"/>
                  <a:ext cx="805320" cy="22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14:cNvPr>
                <p14:cNvContentPartPr/>
                <p14:nvPr/>
              </p14:nvContentPartPr>
              <p14:xfrm>
                <a:off x="4548840" y="3088100"/>
                <a:ext cx="537480" cy="446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9840" y="3079460"/>
                  <a:ext cx="555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14:cNvPr>
                <p14:cNvContentPartPr/>
                <p14:nvPr/>
              </p14:nvContentPartPr>
              <p14:xfrm>
                <a:off x="3253920" y="2648180"/>
                <a:ext cx="1063440" cy="4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4920" y="2639540"/>
                  <a:ext cx="108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14:cNvPr>
                <p14:cNvContentPartPr/>
                <p14:nvPr/>
              </p14:nvContentPartPr>
              <p14:xfrm>
                <a:off x="3012360" y="2423540"/>
                <a:ext cx="470880" cy="65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03360" y="2414900"/>
                  <a:ext cx="48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14:cNvPr>
                <p14:cNvContentPartPr/>
                <p14:nvPr/>
              </p14:nvContentPartPr>
              <p14:xfrm>
                <a:off x="8310480" y="3055340"/>
                <a:ext cx="1980000" cy="24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1480" y="3046340"/>
                  <a:ext cx="19976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14:cNvPr>
              <p14:cNvContentPartPr/>
              <p14:nvPr/>
            </p14:nvContentPartPr>
            <p14:xfrm>
              <a:off x="1675680" y="3041660"/>
              <a:ext cx="13680" cy="275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66680" y="3032660"/>
                <a:ext cx="31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14:cNvPr>
              <p14:cNvContentPartPr/>
              <p14:nvPr/>
            </p14:nvContentPartPr>
            <p14:xfrm>
              <a:off x="4337160" y="3009980"/>
              <a:ext cx="526320" cy="38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28160" y="3000980"/>
                <a:ext cx="5439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14:cNvPr>
              <p14:cNvContentPartPr/>
              <p14:nvPr/>
            </p14:nvContentPartPr>
            <p14:xfrm>
              <a:off x="3732000" y="5956580"/>
              <a:ext cx="893520" cy="59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23360" y="5947580"/>
                <a:ext cx="911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14:cNvPr>
              <p14:cNvContentPartPr/>
              <p14:nvPr/>
            </p14:nvContentPartPr>
            <p14:xfrm>
              <a:off x="1911480" y="412778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02480" y="411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23691CF-AD18-6FA8-0B45-D3D964709947}"/>
              </a:ext>
            </a:extLst>
          </p:cNvPr>
          <p:cNvGrpSpPr/>
          <p:nvPr/>
        </p:nvGrpSpPr>
        <p:grpSpPr>
          <a:xfrm>
            <a:off x="9696480" y="3403460"/>
            <a:ext cx="401400" cy="850320"/>
            <a:chOff x="9696480" y="3403460"/>
            <a:chExt cx="4014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14:cNvPr>
                <p14:cNvContentPartPr/>
                <p14:nvPr/>
              </p14:nvContentPartPr>
              <p14:xfrm>
                <a:off x="9696480" y="3403460"/>
                <a:ext cx="401400" cy="51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7480" y="3394460"/>
                  <a:ext cx="4190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14:cNvPr>
                <p14:cNvContentPartPr/>
                <p14:nvPr/>
              </p14:nvContentPartPr>
              <p14:xfrm>
                <a:off x="10001040" y="3498860"/>
                <a:ext cx="49320" cy="75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92400" y="3489860"/>
                  <a:ext cx="66960" cy="77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14:cNvPr>
              <p14:cNvContentPartPr/>
              <p14:nvPr/>
            </p14:nvContentPartPr>
            <p14:xfrm>
              <a:off x="1365360" y="3339740"/>
              <a:ext cx="600840" cy="133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56360" y="3331100"/>
                <a:ext cx="618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14:cNvPr>
              <p14:cNvContentPartPr/>
              <p14:nvPr/>
            </p14:nvContentPartPr>
            <p14:xfrm>
              <a:off x="4426080" y="3454580"/>
              <a:ext cx="786960" cy="89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17080" y="3445580"/>
                <a:ext cx="804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14:cNvPr>
              <p14:cNvContentPartPr/>
              <p14:nvPr/>
            </p14:nvContentPartPr>
            <p14:xfrm>
              <a:off x="3511680" y="6610340"/>
              <a:ext cx="1301400" cy="7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02680" y="6601700"/>
                <a:ext cx="1319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14:cNvPr>
              <p14:cNvContentPartPr/>
              <p14:nvPr/>
            </p14:nvContentPartPr>
            <p14:xfrm>
              <a:off x="9467880" y="4273580"/>
              <a:ext cx="1299240" cy="17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8880" y="4264580"/>
                <a:ext cx="1316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14:cNvPr>
              <p14:cNvContentPartPr/>
              <p14:nvPr/>
            </p14:nvContentPartPr>
            <p14:xfrm>
              <a:off x="1015570" y="419042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6930" y="4181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14:cNvPr>
              <p14:cNvContentPartPr/>
              <p14:nvPr/>
            </p14:nvContentPartPr>
            <p14:xfrm>
              <a:off x="1854010" y="214634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45010" y="213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14:cNvPr>
              <p14:cNvContentPartPr/>
              <p14:nvPr/>
            </p14:nvContentPartPr>
            <p14:xfrm>
              <a:off x="11201410" y="309242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92410" y="30837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21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14:cNvPr>
              <p14:cNvContentPartPr/>
              <p14:nvPr/>
            </p14:nvContentPartPr>
            <p14:xfrm>
              <a:off x="8547543" y="3385589"/>
              <a:ext cx="350280" cy="99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9903" y="3349589"/>
                <a:ext cx="38592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14:cNvPr>
              <p14:cNvContentPartPr/>
              <p14:nvPr/>
            </p14:nvContentPartPr>
            <p14:xfrm>
              <a:off x="6314823" y="3249509"/>
              <a:ext cx="1328400" cy="1395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7183" y="3213869"/>
                <a:ext cx="136404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14:cNvPr>
              <p14:cNvContentPartPr/>
              <p14:nvPr/>
            </p14:nvContentPartPr>
            <p14:xfrm>
              <a:off x="2389743" y="2834069"/>
              <a:ext cx="5403600" cy="2553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103" y="2798069"/>
                <a:ext cx="5439240" cy="26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14:cNvPr>
              <p14:cNvContentPartPr/>
              <p14:nvPr/>
            </p14:nvContentPartPr>
            <p14:xfrm>
              <a:off x="6289623" y="4817669"/>
              <a:ext cx="3600" cy="26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0623" y="4808669"/>
                <a:ext cx="21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14:cNvPr>
              <p14:cNvContentPartPr/>
              <p14:nvPr/>
            </p14:nvContentPartPr>
            <p14:xfrm>
              <a:off x="7158663" y="5847269"/>
              <a:ext cx="297000" cy="268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0023" y="5838269"/>
                <a:ext cx="314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14:cNvPr>
              <p14:cNvContentPartPr/>
              <p14:nvPr/>
            </p14:nvContentPartPr>
            <p14:xfrm>
              <a:off x="724023" y="576149"/>
              <a:ext cx="2391120" cy="276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383" y="567509"/>
                <a:ext cx="2408760" cy="27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14:cNvPr>
              <p14:cNvContentPartPr/>
              <p14:nvPr/>
            </p14:nvContentPartPr>
            <p14:xfrm>
              <a:off x="958383" y="476429"/>
              <a:ext cx="281520" cy="342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9383" y="467429"/>
                <a:ext cx="29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14:cNvPr>
              <p14:cNvContentPartPr/>
              <p14:nvPr/>
            </p14:nvContentPartPr>
            <p14:xfrm>
              <a:off x="1241343" y="465629"/>
              <a:ext cx="133560" cy="329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2703" y="456629"/>
                <a:ext cx="151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14:cNvPr>
              <p14:cNvContentPartPr/>
              <p14:nvPr/>
            </p14:nvContentPartPr>
            <p14:xfrm>
              <a:off x="1267983" y="558869"/>
              <a:ext cx="258120" cy="82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8983" y="549869"/>
                <a:ext cx="275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14:cNvPr>
              <p14:cNvContentPartPr/>
              <p14:nvPr/>
            </p14:nvContentPartPr>
            <p14:xfrm>
              <a:off x="1461303" y="555269"/>
              <a:ext cx="138240" cy="229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2303" y="546629"/>
                <a:ext cx="155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14:cNvPr>
              <p14:cNvContentPartPr/>
              <p14:nvPr/>
            </p14:nvContentPartPr>
            <p14:xfrm>
              <a:off x="1670823" y="440429"/>
              <a:ext cx="186120" cy="315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2183" y="431789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14:cNvPr>
              <p14:cNvContentPartPr/>
              <p14:nvPr/>
            </p14:nvContentPartPr>
            <p14:xfrm>
              <a:off x="1689183" y="311909"/>
              <a:ext cx="342720" cy="347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0183" y="302909"/>
                <a:ext cx="3603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14:cNvPr>
              <p14:cNvContentPartPr/>
              <p14:nvPr/>
            </p14:nvContentPartPr>
            <p14:xfrm>
              <a:off x="691983" y="959909"/>
              <a:ext cx="2376720" cy="53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983" y="950909"/>
                <a:ext cx="23943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14:cNvPr>
              <p14:cNvContentPartPr/>
              <p14:nvPr/>
            </p14:nvContentPartPr>
            <p14:xfrm>
              <a:off x="653823" y="1256189"/>
              <a:ext cx="2032920" cy="72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823" y="1247189"/>
                <a:ext cx="2050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14:cNvPr>
              <p14:cNvContentPartPr/>
              <p14:nvPr/>
            </p14:nvContentPartPr>
            <p14:xfrm>
              <a:off x="509823" y="1545989"/>
              <a:ext cx="2522880" cy="278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183" y="1537349"/>
                <a:ext cx="2540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14:cNvPr>
              <p14:cNvContentPartPr/>
              <p14:nvPr/>
            </p14:nvContentPartPr>
            <p14:xfrm>
              <a:off x="414423" y="1899509"/>
              <a:ext cx="2745720" cy="22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5783" y="1890509"/>
                <a:ext cx="2763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14:cNvPr>
              <p14:cNvContentPartPr/>
              <p14:nvPr/>
            </p14:nvContentPartPr>
            <p14:xfrm>
              <a:off x="2611143" y="3062669"/>
              <a:ext cx="486360" cy="476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2143" y="3054029"/>
                <a:ext cx="5040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14:cNvPr>
              <p14:cNvContentPartPr/>
              <p14:nvPr/>
            </p14:nvContentPartPr>
            <p14:xfrm>
              <a:off x="8779023" y="450509"/>
              <a:ext cx="3068280" cy="2978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0023" y="441509"/>
                <a:ext cx="3085920" cy="29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14:cNvPr>
              <p14:cNvContentPartPr/>
              <p14:nvPr/>
            </p14:nvContentPartPr>
            <p14:xfrm>
              <a:off x="9063783" y="335669"/>
              <a:ext cx="424440" cy="32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54783" y="326669"/>
                <a:ext cx="4420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14:cNvPr>
              <p14:cNvContentPartPr/>
              <p14:nvPr/>
            </p14:nvContentPartPr>
            <p14:xfrm>
              <a:off x="9506223" y="411269"/>
              <a:ext cx="389520" cy="175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97583" y="402629"/>
                <a:ext cx="40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14:cNvPr>
              <p14:cNvContentPartPr/>
              <p14:nvPr/>
            </p14:nvContentPartPr>
            <p14:xfrm>
              <a:off x="9759303" y="334949"/>
              <a:ext cx="223920" cy="298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0303" y="326309"/>
                <a:ext cx="241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14:cNvPr>
              <p14:cNvContentPartPr/>
              <p14:nvPr/>
            </p14:nvContentPartPr>
            <p14:xfrm>
              <a:off x="9939303" y="281309"/>
              <a:ext cx="358920" cy="8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30303" y="272669"/>
                <a:ext cx="376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14:cNvPr>
              <p14:cNvContentPartPr/>
              <p14:nvPr/>
            </p14:nvContentPartPr>
            <p14:xfrm>
              <a:off x="10267623" y="381749"/>
              <a:ext cx="164160" cy="168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58983" y="373109"/>
                <a:ext cx="181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14:cNvPr>
              <p14:cNvContentPartPr/>
              <p14:nvPr/>
            </p14:nvContentPartPr>
            <p14:xfrm>
              <a:off x="10506663" y="315149"/>
              <a:ext cx="293760" cy="250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98023" y="306509"/>
                <a:ext cx="311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14:cNvPr>
              <p14:cNvContentPartPr/>
              <p14:nvPr/>
            </p14:nvContentPartPr>
            <p14:xfrm>
              <a:off x="10857663" y="256469"/>
              <a:ext cx="290880" cy="235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49023" y="247829"/>
                <a:ext cx="308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14:cNvPr>
              <p14:cNvContentPartPr/>
              <p14:nvPr/>
            </p14:nvContentPartPr>
            <p14:xfrm>
              <a:off x="11165463" y="155309"/>
              <a:ext cx="249840" cy="40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6823" y="146669"/>
                <a:ext cx="2674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14:cNvPr>
              <p14:cNvContentPartPr/>
              <p14:nvPr/>
            </p14:nvContentPartPr>
            <p14:xfrm>
              <a:off x="11259063" y="189509"/>
              <a:ext cx="400320" cy="468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50423" y="180509"/>
                <a:ext cx="4179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14:cNvPr>
              <p14:cNvContentPartPr/>
              <p14:nvPr/>
            </p14:nvContentPartPr>
            <p14:xfrm>
              <a:off x="10043343" y="103469"/>
              <a:ext cx="145800" cy="706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4703" y="94469"/>
                <a:ext cx="1634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14:cNvPr>
              <p14:cNvContentPartPr/>
              <p14:nvPr/>
            </p14:nvContentPartPr>
            <p14:xfrm>
              <a:off x="8988183" y="976109"/>
              <a:ext cx="2542320" cy="50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79543" y="967469"/>
                <a:ext cx="2559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14:cNvPr>
              <p14:cNvContentPartPr/>
              <p14:nvPr/>
            </p14:nvContentPartPr>
            <p14:xfrm>
              <a:off x="8810343" y="1318829"/>
              <a:ext cx="2800080" cy="81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1703" y="1310189"/>
                <a:ext cx="2817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14:cNvPr>
              <p14:cNvContentPartPr/>
              <p14:nvPr/>
            </p14:nvContentPartPr>
            <p14:xfrm>
              <a:off x="9016623" y="1661549"/>
              <a:ext cx="2671920" cy="69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07983" y="1652909"/>
                <a:ext cx="2689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14:cNvPr>
              <p14:cNvContentPartPr/>
              <p14:nvPr/>
            </p14:nvContentPartPr>
            <p14:xfrm>
              <a:off x="8740503" y="1952429"/>
              <a:ext cx="2682360" cy="173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31863" y="1943789"/>
                <a:ext cx="2700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14:cNvPr>
              <p14:cNvContentPartPr/>
              <p14:nvPr/>
            </p14:nvContentPartPr>
            <p14:xfrm>
              <a:off x="9001143" y="2389829"/>
              <a:ext cx="2525040" cy="172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2143" y="2381189"/>
                <a:ext cx="2542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14:cNvPr>
              <p14:cNvContentPartPr/>
              <p14:nvPr/>
            </p14:nvContentPartPr>
            <p14:xfrm>
              <a:off x="8831943" y="2532749"/>
              <a:ext cx="2383920" cy="52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2943" y="2523749"/>
                <a:ext cx="2401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14:cNvPr>
              <p14:cNvContentPartPr/>
              <p14:nvPr/>
            </p14:nvContentPartPr>
            <p14:xfrm>
              <a:off x="9056223" y="2712389"/>
              <a:ext cx="1894320" cy="53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47223" y="2703749"/>
                <a:ext cx="1911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14:cNvPr>
              <p14:cNvContentPartPr/>
              <p14:nvPr/>
            </p14:nvContentPartPr>
            <p14:xfrm>
              <a:off x="8845983" y="2924789"/>
              <a:ext cx="2552040" cy="61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37343" y="2915789"/>
                <a:ext cx="2569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14:cNvPr>
              <p14:cNvContentPartPr/>
              <p14:nvPr/>
            </p14:nvContentPartPr>
            <p14:xfrm>
              <a:off x="9136143" y="3074909"/>
              <a:ext cx="1164600" cy="982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7143" y="3065909"/>
                <a:ext cx="11822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14:cNvPr>
              <p14:cNvContentPartPr/>
              <p14:nvPr/>
            </p14:nvContentPartPr>
            <p14:xfrm>
              <a:off x="8887383" y="3266429"/>
              <a:ext cx="212760" cy="347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78743" y="3257429"/>
                <a:ext cx="2304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14:cNvPr>
              <p14:cNvContentPartPr/>
              <p14:nvPr/>
            </p14:nvContentPartPr>
            <p14:xfrm>
              <a:off x="4876983" y="82589"/>
              <a:ext cx="229680" cy="49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68343" y="73589"/>
                <a:ext cx="2473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14:cNvPr>
              <p14:cNvContentPartPr/>
              <p14:nvPr/>
            </p14:nvContentPartPr>
            <p14:xfrm>
              <a:off x="5236263" y="346109"/>
              <a:ext cx="157320" cy="217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27263" y="337469"/>
                <a:ext cx="174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14:cNvPr>
              <p14:cNvContentPartPr/>
              <p14:nvPr/>
            </p14:nvContentPartPr>
            <p14:xfrm>
              <a:off x="5388543" y="421709"/>
              <a:ext cx="172080" cy="170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79903" y="412709"/>
                <a:ext cx="189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14:cNvPr>
              <p14:cNvContentPartPr/>
              <p14:nvPr/>
            </p14:nvContentPartPr>
            <p14:xfrm>
              <a:off x="5681943" y="111389"/>
              <a:ext cx="241560" cy="472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73303" y="102749"/>
                <a:ext cx="259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14:cNvPr>
              <p14:cNvContentPartPr/>
              <p14:nvPr/>
            </p14:nvContentPartPr>
            <p14:xfrm>
              <a:off x="5973543" y="377789"/>
              <a:ext cx="276120" cy="192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64903" y="369149"/>
                <a:ext cx="293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14:cNvPr>
              <p14:cNvContentPartPr/>
              <p14:nvPr/>
            </p14:nvContentPartPr>
            <p14:xfrm>
              <a:off x="6231663" y="100229"/>
              <a:ext cx="150120" cy="464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3023" y="91229"/>
                <a:ext cx="167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14:cNvPr>
              <p14:cNvContentPartPr/>
              <p14:nvPr/>
            </p14:nvContentPartPr>
            <p14:xfrm>
              <a:off x="6144903" y="215789"/>
              <a:ext cx="229320" cy="50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5903" y="207149"/>
                <a:ext cx="246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14:cNvPr>
              <p14:cNvContentPartPr/>
              <p14:nvPr/>
            </p14:nvContentPartPr>
            <p14:xfrm>
              <a:off x="6421743" y="336749"/>
              <a:ext cx="194400" cy="237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13103" y="327749"/>
                <a:ext cx="212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14:cNvPr>
              <p14:cNvContentPartPr/>
              <p14:nvPr/>
            </p14:nvContentPartPr>
            <p14:xfrm>
              <a:off x="5852943" y="356909"/>
              <a:ext cx="173160" cy="23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4303" y="347909"/>
                <a:ext cx="190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14:cNvPr>
              <p14:cNvContentPartPr/>
              <p14:nvPr/>
            </p14:nvContentPartPr>
            <p14:xfrm>
              <a:off x="4388463" y="588749"/>
              <a:ext cx="3037680" cy="343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79463" y="579749"/>
                <a:ext cx="305532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14:cNvPr>
              <p14:cNvContentPartPr/>
              <p14:nvPr/>
            </p14:nvContentPartPr>
            <p14:xfrm>
              <a:off x="4448583" y="899789"/>
              <a:ext cx="2422080" cy="34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39583" y="891149"/>
                <a:ext cx="24397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14:cNvPr>
              <p14:cNvContentPartPr/>
              <p14:nvPr/>
            </p14:nvContentPartPr>
            <p14:xfrm>
              <a:off x="4565223" y="1250429"/>
              <a:ext cx="2427120" cy="285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56583" y="1241429"/>
                <a:ext cx="2444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14:cNvPr>
              <p14:cNvContentPartPr/>
              <p14:nvPr/>
            </p14:nvContentPartPr>
            <p14:xfrm>
              <a:off x="4543983" y="1732829"/>
              <a:ext cx="2265840" cy="111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5343" y="1724189"/>
                <a:ext cx="22834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14:cNvPr>
              <p14:cNvContentPartPr/>
              <p14:nvPr/>
            </p14:nvContentPartPr>
            <p14:xfrm>
              <a:off x="4891383" y="2067629"/>
              <a:ext cx="2068560" cy="200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2743" y="2058629"/>
                <a:ext cx="2086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14:cNvPr>
              <p14:cNvContentPartPr/>
              <p14:nvPr/>
            </p14:nvContentPartPr>
            <p14:xfrm>
              <a:off x="4697703" y="2369669"/>
              <a:ext cx="1839240" cy="71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89063" y="2361029"/>
                <a:ext cx="18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14:cNvPr>
              <p14:cNvContentPartPr/>
              <p14:nvPr/>
            </p14:nvContentPartPr>
            <p14:xfrm>
              <a:off x="4581783" y="2568389"/>
              <a:ext cx="2605680" cy="244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73143" y="2559749"/>
                <a:ext cx="262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14:cNvPr>
              <p14:cNvContentPartPr/>
              <p14:nvPr/>
            </p14:nvContentPartPr>
            <p14:xfrm>
              <a:off x="4721103" y="2761349"/>
              <a:ext cx="2413440" cy="22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103" y="2752709"/>
                <a:ext cx="2431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14:cNvPr>
              <p14:cNvContentPartPr/>
              <p14:nvPr/>
            </p14:nvContentPartPr>
            <p14:xfrm>
              <a:off x="4253103" y="3095429"/>
              <a:ext cx="2806920" cy="69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44103" y="3086789"/>
                <a:ext cx="2824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14:cNvPr>
              <p14:cNvContentPartPr/>
              <p14:nvPr/>
            </p14:nvContentPartPr>
            <p14:xfrm>
              <a:off x="4409703" y="3082469"/>
              <a:ext cx="2881440" cy="14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00703" y="3073469"/>
                <a:ext cx="2899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14:cNvPr>
              <p14:cNvContentPartPr/>
              <p14:nvPr/>
            </p14:nvContentPartPr>
            <p14:xfrm>
              <a:off x="4305303" y="3356429"/>
              <a:ext cx="2750400" cy="87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96663" y="3347429"/>
                <a:ext cx="2768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14:cNvPr>
              <p14:cNvContentPartPr/>
              <p14:nvPr/>
            </p14:nvContentPartPr>
            <p14:xfrm>
              <a:off x="4391343" y="3623189"/>
              <a:ext cx="1960920" cy="517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82343" y="3614549"/>
                <a:ext cx="19785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14:cNvPr>
              <p14:cNvContentPartPr/>
              <p14:nvPr/>
            </p14:nvContentPartPr>
            <p14:xfrm>
              <a:off x="6387183" y="3465509"/>
              <a:ext cx="427320" cy="376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8543" y="3456869"/>
                <a:ext cx="4449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14:cNvPr>
              <p14:cNvContentPartPr/>
              <p14:nvPr/>
            </p14:nvContentPartPr>
            <p14:xfrm>
              <a:off x="6613623" y="558869"/>
              <a:ext cx="62280" cy="3104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04623" y="550229"/>
                <a:ext cx="79920" cy="31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14:cNvPr>
              <p14:cNvContentPartPr/>
              <p14:nvPr/>
            </p14:nvContentPartPr>
            <p14:xfrm>
              <a:off x="6691743" y="852269"/>
              <a:ext cx="38880" cy="10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3103" y="843269"/>
                <a:ext cx="56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14:cNvPr>
              <p14:cNvContentPartPr/>
              <p14:nvPr/>
            </p14:nvContentPartPr>
            <p14:xfrm>
              <a:off x="6741423" y="694589"/>
              <a:ext cx="39240" cy="712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2783" y="685949"/>
                <a:ext cx="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14:cNvPr>
              <p14:cNvContentPartPr/>
              <p14:nvPr/>
            </p14:nvContentPartPr>
            <p14:xfrm>
              <a:off x="6933303" y="1122269"/>
              <a:ext cx="9000" cy="33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24303" y="1113629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14:cNvPr>
              <p14:cNvContentPartPr/>
              <p14:nvPr/>
            </p14:nvContentPartPr>
            <p14:xfrm>
              <a:off x="6977943" y="2083829"/>
              <a:ext cx="92880" cy="56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8943" y="2074829"/>
                <a:ext cx="110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14:cNvPr>
              <p14:cNvContentPartPr/>
              <p14:nvPr/>
            </p14:nvContentPartPr>
            <p14:xfrm>
              <a:off x="6088023" y="3595469"/>
              <a:ext cx="486360" cy="898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79023" y="3586829"/>
                <a:ext cx="50400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14:cNvPr>
              <p14:cNvContentPartPr/>
              <p14:nvPr/>
            </p14:nvContentPartPr>
            <p14:xfrm>
              <a:off x="6899463" y="4118549"/>
              <a:ext cx="320760" cy="391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90823" y="4109909"/>
                <a:ext cx="3384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14:cNvPr>
              <p14:cNvContentPartPr/>
              <p14:nvPr/>
            </p14:nvContentPartPr>
            <p14:xfrm>
              <a:off x="7427583" y="4012349"/>
              <a:ext cx="247680" cy="416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18943" y="4003349"/>
                <a:ext cx="265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14:cNvPr>
              <p14:cNvContentPartPr/>
              <p14:nvPr/>
            </p14:nvContentPartPr>
            <p14:xfrm>
              <a:off x="7777863" y="3652349"/>
              <a:ext cx="324360" cy="807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69223" y="3643349"/>
                <a:ext cx="34200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14:cNvPr>
              <p14:cNvContentPartPr/>
              <p14:nvPr/>
            </p14:nvContentPartPr>
            <p14:xfrm>
              <a:off x="8008623" y="4116749"/>
              <a:ext cx="289800" cy="182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99623" y="4108109"/>
                <a:ext cx="307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14:cNvPr>
              <p14:cNvContentPartPr/>
              <p14:nvPr/>
            </p14:nvContentPartPr>
            <p14:xfrm>
              <a:off x="8389143" y="4106669"/>
              <a:ext cx="62640" cy="254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80143" y="4098029"/>
                <a:ext cx="80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14:cNvPr>
              <p14:cNvContentPartPr/>
              <p14:nvPr/>
            </p14:nvContentPartPr>
            <p14:xfrm>
              <a:off x="8556543" y="4140869"/>
              <a:ext cx="134280" cy="419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47903" y="4132229"/>
                <a:ext cx="151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14:cNvPr>
              <p14:cNvContentPartPr/>
              <p14:nvPr/>
            </p14:nvContentPartPr>
            <p14:xfrm>
              <a:off x="6885063" y="4722989"/>
              <a:ext cx="272160" cy="246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76423" y="4713989"/>
                <a:ext cx="28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14:cNvPr>
              <p14:cNvContentPartPr/>
              <p14:nvPr/>
            </p14:nvContentPartPr>
            <p14:xfrm>
              <a:off x="7201503" y="4671509"/>
              <a:ext cx="39960" cy="344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92863" y="4662509"/>
                <a:ext cx="57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14:cNvPr>
              <p14:cNvContentPartPr/>
              <p14:nvPr/>
            </p14:nvContentPartPr>
            <p14:xfrm>
              <a:off x="7155783" y="4772309"/>
              <a:ext cx="163440" cy="37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47143" y="4763309"/>
                <a:ext cx="181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14:cNvPr>
              <p14:cNvContentPartPr/>
              <p14:nvPr/>
            </p14:nvContentPartPr>
            <p14:xfrm>
              <a:off x="7310223" y="4850429"/>
              <a:ext cx="107280" cy="140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01583" y="4841429"/>
                <a:ext cx="124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14:cNvPr>
              <p14:cNvContentPartPr/>
              <p14:nvPr/>
            </p14:nvContentPartPr>
            <p14:xfrm>
              <a:off x="7489863" y="4769789"/>
              <a:ext cx="78480" cy="197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80863" y="4760789"/>
                <a:ext cx="96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14:cNvPr>
              <p14:cNvContentPartPr/>
              <p14:nvPr/>
            </p14:nvContentPartPr>
            <p14:xfrm>
              <a:off x="7540263" y="4813349"/>
              <a:ext cx="153360" cy="195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31263" y="4804709"/>
                <a:ext cx="171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14:cNvPr>
              <p14:cNvContentPartPr/>
              <p14:nvPr/>
            </p14:nvContentPartPr>
            <p14:xfrm>
              <a:off x="7620903" y="4495109"/>
              <a:ext cx="164160" cy="1842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12263" y="4486109"/>
                <a:ext cx="181800" cy="18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14:cNvPr>
              <p14:cNvContentPartPr/>
              <p14:nvPr/>
            </p14:nvContentPartPr>
            <p14:xfrm>
              <a:off x="7835103" y="4674749"/>
              <a:ext cx="140760" cy="310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26463" y="4665749"/>
                <a:ext cx="158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14:cNvPr>
              <p14:cNvContentPartPr/>
              <p14:nvPr/>
            </p14:nvContentPartPr>
            <p14:xfrm>
              <a:off x="8014743" y="4830629"/>
              <a:ext cx="109080" cy="163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005743" y="4821989"/>
                <a:ext cx="126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14:cNvPr>
              <p14:cNvContentPartPr/>
              <p14:nvPr/>
            </p14:nvContentPartPr>
            <p14:xfrm>
              <a:off x="8105103" y="4772309"/>
              <a:ext cx="109440" cy="21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96103" y="4763309"/>
                <a:ext cx="127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14:cNvPr>
              <p14:cNvContentPartPr/>
              <p14:nvPr/>
            </p14:nvContentPartPr>
            <p14:xfrm>
              <a:off x="8229303" y="4642709"/>
              <a:ext cx="69840" cy="247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20663" y="4634069"/>
                <a:ext cx="87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14:cNvPr>
              <p14:cNvContentPartPr/>
              <p14:nvPr/>
            </p14:nvContentPartPr>
            <p14:xfrm>
              <a:off x="8295183" y="4375229"/>
              <a:ext cx="160560" cy="1711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86183" y="4366589"/>
                <a:ext cx="17820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14:cNvPr>
              <p14:cNvContentPartPr/>
              <p14:nvPr/>
            </p14:nvContentPartPr>
            <p14:xfrm>
              <a:off x="8558703" y="4510949"/>
              <a:ext cx="124920" cy="295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50063" y="4501949"/>
                <a:ext cx="1425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14:cNvPr>
              <p14:cNvContentPartPr/>
              <p14:nvPr/>
            </p14:nvContentPartPr>
            <p14:xfrm>
              <a:off x="8757063" y="4665749"/>
              <a:ext cx="119880" cy="125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48063" y="4656749"/>
                <a:ext cx="13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14:cNvPr>
              <p14:cNvContentPartPr/>
              <p14:nvPr/>
            </p14:nvContentPartPr>
            <p14:xfrm>
              <a:off x="8857143" y="4688429"/>
              <a:ext cx="148680" cy="152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848143" y="4679789"/>
                <a:ext cx="166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14:cNvPr>
              <p14:cNvContentPartPr/>
              <p14:nvPr/>
            </p14:nvContentPartPr>
            <p14:xfrm>
              <a:off x="9020943" y="4402949"/>
              <a:ext cx="169560" cy="424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12303" y="4394309"/>
                <a:ext cx="1872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14:cNvPr>
              <p14:cNvContentPartPr/>
              <p14:nvPr/>
            </p14:nvContentPartPr>
            <p14:xfrm>
              <a:off x="9193383" y="4635149"/>
              <a:ext cx="218880" cy="183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84383" y="4626149"/>
                <a:ext cx="236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14:cNvPr>
              <p14:cNvContentPartPr/>
              <p14:nvPr/>
            </p14:nvContentPartPr>
            <p14:xfrm>
              <a:off x="9379143" y="4628309"/>
              <a:ext cx="145440" cy="197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70143" y="4619309"/>
                <a:ext cx="163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14:cNvPr>
              <p14:cNvContentPartPr/>
              <p14:nvPr/>
            </p14:nvContentPartPr>
            <p14:xfrm>
              <a:off x="9591543" y="4347509"/>
              <a:ext cx="118440" cy="486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82543" y="4338869"/>
                <a:ext cx="136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14:cNvPr>
              <p14:cNvContentPartPr/>
              <p14:nvPr/>
            </p14:nvContentPartPr>
            <p14:xfrm>
              <a:off x="9506583" y="4583669"/>
              <a:ext cx="169560" cy="25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97943" y="4575029"/>
                <a:ext cx="187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14:cNvPr>
              <p14:cNvContentPartPr/>
              <p14:nvPr/>
            </p14:nvContentPartPr>
            <p14:xfrm>
              <a:off x="9390663" y="4601669"/>
              <a:ext cx="207360" cy="228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81663" y="4593029"/>
                <a:ext cx="225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14:cNvPr>
              <p14:cNvContentPartPr/>
              <p14:nvPr/>
            </p14:nvContentPartPr>
            <p14:xfrm>
              <a:off x="9558063" y="4400069"/>
              <a:ext cx="84960" cy="429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49063" y="4391429"/>
                <a:ext cx="1026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14:cNvPr>
              <p14:cNvContentPartPr/>
              <p14:nvPr/>
            </p14:nvContentPartPr>
            <p14:xfrm>
              <a:off x="9513783" y="4575749"/>
              <a:ext cx="248760" cy="73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04783" y="4566749"/>
                <a:ext cx="266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14:cNvPr>
              <p14:cNvContentPartPr/>
              <p14:nvPr/>
            </p14:nvContentPartPr>
            <p14:xfrm>
              <a:off x="9240903" y="4330229"/>
              <a:ext cx="1095480" cy="2236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31903" y="4321589"/>
                <a:ext cx="1113120" cy="22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14:cNvPr>
              <p14:cNvContentPartPr/>
              <p14:nvPr/>
            </p14:nvContentPartPr>
            <p14:xfrm>
              <a:off x="5811183" y="4538669"/>
              <a:ext cx="1004040" cy="1856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02183" y="4529669"/>
                <a:ext cx="1021680" cy="18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14:cNvPr>
              <p14:cNvContentPartPr/>
              <p14:nvPr/>
            </p14:nvContentPartPr>
            <p14:xfrm>
              <a:off x="9089703" y="4966709"/>
              <a:ext cx="351360" cy="33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80703" y="4958069"/>
                <a:ext cx="369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14:cNvPr>
              <p14:cNvContentPartPr/>
              <p14:nvPr/>
            </p14:nvContentPartPr>
            <p14:xfrm>
              <a:off x="7970103" y="4989389"/>
              <a:ext cx="203400" cy="60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61463" y="4980389"/>
                <a:ext cx="22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14:cNvPr>
              <p14:cNvContentPartPr/>
              <p14:nvPr/>
            </p14:nvContentPartPr>
            <p14:xfrm>
              <a:off x="8615943" y="4881389"/>
              <a:ext cx="708120" cy="113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07303" y="4872389"/>
                <a:ext cx="725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14:cNvPr>
              <p14:cNvContentPartPr/>
              <p14:nvPr/>
            </p14:nvContentPartPr>
            <p14:xfrm>
              <a:off x="7162263" y="5025029"/>
              <a:ext cx="541080" cy="31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153263" y="5016029"/>
                <a:ext cx="558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14:cNvPr>
              <p14:cNvContentPartPr/>
              <p14:nvPr/>
            </p14:nvContentPartPr>
            <p14:xfrm>
              <a:off x="6028623" y="4943309"/>
              <a:ext cx="619920" cy="133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19623" y="4934309"/>
                <a:ext cx="637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14:cNvPr>
              <p14:cNvContentPartPr/>
              <p14:nvPr/>
            </p14:nvContentPartPr>
            <p14:xfrm>
              <a:off x="6885783" y="4693469"/>
              <a:ext cx="101880" cy="1755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6783" y="4684829"/>
                <a:ext cx="11952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14:cNvPr>
              <p14:cNvContentPartPr/>
              <p14:nvPr/>
            </p14:nvContentPartPr>
            <p14:xfrm>
              <a:off x="6612903" y="6268469"/>
              <a:ext cx="3233160" cy="397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04263" y="6259469"/>
                <a:ext cx="3250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14:cNvPr>
              <p14:cNvContentPartPr/>
              <p14:nvPr/>
            </p14:nvContentPartPr>
            <p14:xfrm>
              <a:off x="6336783" y="4373069"/>
              <a:ext cx="3128040" cy="165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28143" y="4364069"/>
                <a:ext cx="3145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14:cNvPr>
              <p14:cNvContentPartPr/>
              <p14:nvPr/>
            </p14:nvContentPartPr>
            <p14:xfrm>
              <a:off x="6199263" y="4661789"/>
              <a:ext cx="263520" cy="230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190623" y="4653149"/>
                <a:ext cx="281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14:cNvPr>
              <p14:cNvContentPartPr/>
              <p14:nvPr/>
            </p14:nvContentPartPr>
            <p14:xfrm>
              <a:off x="6297543" y="5033309"/>
              <a:ext cx="255600" cy="330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288903" y="5024669"/>
                <a:ext cx="273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14:cNvPr>
              <p14:cNvContentPartPr/>
              <p14:nvPr/>
            </p14:nvContentPartPr>
            <p14:xfrm>
              <a:off x="6246423" y="5462429"/>
              <a:ext cx="226800" cy="2358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237423" y="5453789"/>
                <a:ext cx="244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14:cNvPr>
              <p14:cNvContentPartPr/>
              <p14:nvPr/>
            </p14:nvContentPartPr>
            <p14:xfrm>
              <a:off x="7375383" y="4501949"/>
              <a:ext cx="53640" cy="1810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66743" y="4493309"/>
                <a:ext cx="71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14:cNvPr>
              <p14:cNvContentPartPr/>
              <p14:nvPr/>
            </p14:nvContentPartPr>
            <p14:xfrm>
              <a:off x="7308063" y="5104589"/>
              <a:ext cx="59040" cy="152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99063" y="5095949"/>
                <a:ext cx="76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14:cNvPr>
              <p14:cNvContentPartPr/>
              <p14:nvPr/>
            </p14:nvContentPartPr>
            <p14:xfrm>
              <a:off x="7293303" y="5452349"/>
              <a:ext cx="60840" cy="213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84663" y="5443349"/>
                <a:ext cx="7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14:cNvPr>
              <p14:cNvContentPartPr/>
              <p14:nvPr/>
            </p14:nvContentPartPr>
            <p14:xfrm>
              <a:off x="7966863" y="4541909"/>
              <a:ext cx="164160" cy="2001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58223" y="4533269"/>
                <a:ext cx="18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14:cNvPr>
              <p14:cNvContentPartPr/>
              <p14:nvPr/>
            </p14:nvContentPartPr>
            <p14:xfrm>
              <a:off x="8059743" y="4456949"/>
              <a:ext cx="237600" cy="270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51103" y="4448309"/>
                <a:ext cx="255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14:cNvPr>
              <p14:cNvContentPartPr/>
              <p14:nvPr/>
            </p14:nvContentPartPr>
            <p14:xfrm>
              <a:off x="7842303" y="5178389"/>
              <a:ext cx="125280" cy="10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33303" y="5169389"/>
                <a:ext cx="142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14:cNvPr>
              <p14:cNvContentPartPr/>
              <p14:nvPr/>
            </p14:nvContentPartPr>
            <p14:xfrm>
              <a:off x="7974063" y="5106389"/>
              <a:ext cx="179280" cy="212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965063" y="5097389"/>
                <a:ext cx="196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14:cNvPr>
              <p14:cNvContentPartPr/>
              <p14:nvPr/>
            </p14:nvContentPartPr>
            <p14:xfrm>
              <a:off x="7791543" y="5455949"/>
              <a:ext cx="116280" cy="199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82543" y="5447309"/>
                <a:ext cx="133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14:cNvPr>
              <p14:cNvContentPartPr/>
              <p14:nvPr/>
            </p14:nvContentPartPr>
            <p14:xfrm>
              <a:off x="7938423" y="5497709"/>
              <a:ext cx="1828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29423" y="5488709"/>
                <a:ext cx="200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14:cNvPr>
              <p14:cNvContentPartPr/>
              <p14:nvPr/>
            </p14:nvContentPartPr>
            <p14:xfrm>
              <a:off x="8619543" y="4699229"/>
              <a:ext cx="253800" cy="318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610543" y="4690229"/>
                <a:ext cx="271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14:cNvPr>
              <p14:cNvContentPartPr/>
              <p14:nvPr/>
            </p14:nvContentPartPr>
            <p14:xfrm>
              <a:off x="8615943" y="5134829"/>
              <a:ext cx="169920" cy="262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06943" y="5125829"/>
                <a:ext cx="187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14:cNvPr>
              <p14:cNvContentPartPr/>
              <p14:nvPr/>
            </p14:nvContentPartPr>
            <p14:xfrm>
              <a:off x="8505783" y="5536229"/>
              <a:ext cx="181440" cy="172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97143" y="5527229"/>
                <a:ext cx="199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14:cNvPr>
              <p14:cNvContentPartPr/>
              <p14:nvPr/>
            </p14:nvContentPartPr>
            <p14:xfrm>
              <a:off x="8745543" y="5455589"/>
              <a:ext cx="105120" cy="423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36903" y="5446589"/>
                <a:ext cx="122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14:cNvPr>
              <p14:cNvContentPartPr/>
              <p14:nvPr/>
            </p14:nvContentPartPr>
            <p14:xfrm>
              <a:off x="6322023" y="5280629"/>
              <a:ext cx="201600" cy="29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313383" y="5271629"/>
                <a:ext cx="219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14:cNvPr>
              <p14:cNvContentPartPr/>
              <p14:nvPr/>
            </p14:nvContentPartPr>
            <p14:xfrm>
              <a:off x="7212303" y="5283869"/>
              <a:ext cx="114480" cy="22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203663" y="5275229"/>
                <a:ext cx="132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14:cNvPr>
              <p14:cNvContentPartPr/>
              <p14:nvPr/>
            </p14:nvContentPartPr>
            <p14:xfrm>
              <a:off x="7942023" y="5301509"/>
              <a:ext cx="177480" cy="29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33383" y="5292869"/>
                <a:ext cx="195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14:cNvPr>
              <p14:cNvContentPartPr/>
              <p14:nvPr/>
            </p14:nvContentPartPr>
            <p14:xfrm>
              <a:off x="9859743" y="4716869"/>
              <a:ext cx="13320" cy="4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51103" y="4708229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14:cNvPr>
              <p14:cNvContentPartPr/>
              <p14:nvPr/>
            </p14:nvContentPartPr>
            <p14:xfrm>
              <a:off x="10100583" y="4758629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091943" y="47496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14:cNvPr>
              <p14:cNvContentPartPr/>
              <p14:nvPr/>
            </p14:nvContentPartPr>
            <p14:xfrm>
              <a:off x="5510943" y="5729549"/>
              <a:ext cx="4775760" cy="182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01943" y="5720549"/>
                <a:ext cx="4793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14:cNvPr>
              <p14:cNvContentPartPr/>
              <p14:nvPr/>
            </p14:nvContentPartPr>
            <p14:xfrm>
              <a:off x="5416983" y="5256509"/>
              <a:ext cx="5004000" cy="1612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08343" y="5247869"/>
                <a:ext cx="5021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14:cNvPr>
              <p14:cNvContentPartPr/>
              <p14:nvPr/>
            </p14:nvContentPartPr>
            <p14:xfrm>
              <a:off x="5780223" y="4941149"/>
              <a:ext cx="4603680" cy="120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71583" y="4932509"/>
                <a:ext cx="4621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14:cNvPr>
              <p14:cNvContentPartPr/>
              <p14:nvPr/>
            </p14:nvContentPartPr>
            <p14:xfrm>
              <a:off x="6216543" y="5841869"/>
              <a:ext cx="74520" cy="155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07903" y="5833229"/>
                <a:ext cx="92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14:cNvPr>
              <p14:cNvContentPartPr/>
              <p14:nvPr/>
            </p14:nvContentPartPr>
            <p14:xfrm>
              <a:off x="6323823" y="5880029"/>
              <a:ext cx="90720" cy="694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314823" y="5871029"/>
                <a:ext cx="108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14:cNvPr>
              <p14:cNvContentPartPr/>
              <p14:nvPr/>
            </p14:nvContentPartPr>
            <p14:xfrm>
              <a:off x="6430023" y="5826389"/>
              <a:ext cx="133560" cy="145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421023" y="5817389"/>
                <a:ext cx="151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14:cNvPr>
              <p14:cNvContentPartPr/>
              <p14:nvPr/>
            </p14:nvContentPartPr>
            <p14:xfrm>
              <a:off x="6538743" y="5853389"/>
              <a:ext cx="82800" cy="84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30103" y="5844749"/>
                <a:ext cx="100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14:cNvPr>
              <p14:cNvContentPartPr/>
              <p14:nvPr/>
            </p14:nvContentPartPr>
            <p14:xfrm>
              <a:off x="7839423" y="5926469"/>
              <a:ext cx="93960" cy="125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30783" y="5917829"/>
                <a:ext cx="111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14:cNvPr>
              <p14:cNvContentPartPr/>
              <p14:nvPr/>
            </p14:nvContentPartPr>
            <p14:xfrm>
              <a:off x="7983063" y="5960309"/>
              <a:ext cx="155880" cy="167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74063" y="5951669"/>
                <a:ext cx="17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14:cNvPr>
              <p14:cNvContentPartPr/>
              <p14:nvPr/>
            </p14:nvContentPartPr>
            <p14:xfrm>
              <a:off x="8562663" y="5963189"/>
              <a:ext cx="133920" cy="189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553663" y="5954549"/>
                <a:ext cx="151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14:cNvPr>
              <p14:cNvContentPartPr/>
              <p14:nvPr/>
            </p14:nvContentPartPr>
            <p14:xfrm>
              <a:off x="8775423" y="5981549"/>
              <a:ext cx="232200" cy="1717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766423" y="5972549"/>
                <a:ext cx="249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14:cNvPr>
              <p14:cNvContentPartPr/>
              <p14:nvPr/>
            </p14:nvContentPartPr>
            <p14:xfrm>
              <a:off x="6236343" y="6075869"/>
              <a:ext cx="59040" cy="2307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27703" y="6067229"/>
                <a:ext cx="76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14:cNvPr>
              <p14:cNvContentPartPr/>
              <p14:nvPr/>
            </p14:nvContentPartPr>
            <p14:xfrm>
              <a:off x="6352623" y="6136709"/>
              <a:ext cx="120240" cy="207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343983" y="6127709"/>
                <a:ext cx="137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14:cNvPr>
              <p14:cNvContentPartPr/>
              <p14:nvPr/>
            </p14:nvContentPartPr>
            <p14:xfrm>
              <a:off x="6518583" y="6157229"/>
              <a:ext cx="106200" cy="139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509943" y="6148229"/>
                <a:ext cx="123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14:cNvPr>
              <p14:cNvContentPartPr/>
              <p14:nvPr/>
            </p14:nvContentPartPr>
            <p14:xfrm>
              <a:off x="7132383" y="6165869"/>
              <a:ext cx="244440" cy="236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23743" y="6156869"/>
                <a:ext cx="262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14:cNvPr>
              <p14:cNvContentPartPr/>
              <p14:nvPr/>
            </p14:nvContentPartPr>
            <p14:xfrm>
              <a:off x="7782903" y="6231749"/>
              <a:ext cx="140040" cy="281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773903" y="6223109"/>
                <a:ext cx="157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14:cNvPr>
              <p14:cNvContentPartPr/>
              <p14:nvPr/>
            </p14:nvContentPartPr>
            <p14:xfrm>
              <a:off x="7948503" y="6277469"/>
              <a:ext cx="200880" cy="222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39863" y="6268469"/>
                <a:ext cx="218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14:cNvPr>
              <p14:cNvContentPartPr/>
              <p14:nvPr/>
            </p14:nvContentPartPr>
            <p14:xfrm>
              <a:off x="8260263" y="6047789"/>
              <a:ext cx="59400" cy="488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51623" y="6038789"/>
                <a:ext cx="770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14:cNvPr>
              <p14:cNvContentPartPr/>
              <p14:nvPr/>
            </p14:nvContentPartPr>
            <p14:xfrm>
              <a:off x="8567343" y="6294389"/>
              <a:ext cx="112680" cy="237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58703" y="6285749"/>
                <a:ext cx="130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14:cNvPr>
              <p14:cNvContentPartPr/>
              <p14:nvPr/>
            </p14:nvContentPartPr>
            <p14:xfrm>
              <a:off x="8771103" y="6320309"/>
              <a:ext cx="69120" cy="212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762103" y="6311309"/>
                <a:ext cx="86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14:cNvPr>
              <p14:cNvContentPartPr/>
              <p14:nvPr/>
            </p14:nvContentPartPr>
            <p14:xfrm>
              <a:off x="7322103" y="5261189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13103" y="5252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14:cNvPr>
              <p14:cNvContentPartPr/>
              <p14:nvPr/>
            </p14:nvContentPartPr>
            <p14:xfrm>
              <a:off x="8744103" y="5126909"/>
              <a:ext cx="14400" cy="24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735103" y="5117909"/>
                <a:ext cx="3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14:cNvPr>
              <p14:cNvContentPartPr/>
              <p14:nvPr/>
            </p14:nvContentPartPr>
            <p14:xfrm>
              <a:off x="898263" y="4598429"/>
              <a:ext cx="3474720" cy="2113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89263" y="4589789"/>
                <a:ext cx="349236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14:cNvPr>
              <p14:cNvContentPartPr/>
              <p14:nvPr/>
            </p14:nvContentPartPr>
            <p14:xfrm>
              <a:off x="3998943" y="3480269"/>
              <a:ext cx="1126800" cy="12031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981303" y="3444629"/>
                <a:ext cx="116244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14:cNvPr>
              <p14:cNvContentPartPr/>
              <p14:nvPr/>
            </p14:nvContentPartPr>
            <p14:xfrm>
              <a:off x="1833183" y="2709869"/>
              <a:ext cx="1849320" cy="206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815183" y="2673869"/>
                <a:ext cx="1884960" cy="21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694E040-22E7-ABAE-E116-B41C4C6E5CFC}"/>
              </a:ext>
            </a:extLst>
          </p:cNvPr>
          <p:cNvGrpSpPr/>
          <p:nvPr/>
        </p:nvGrpSpPr>
        <p:grpSpPr>
          <a:xfrm>
            <a:off x="472023" y="2311349"/>
            <a:ext cx="2630520" cy="1200960"/>
            <a:chOff x="472023" y="2311349"/>
            <a:chExt cx="2630520" cy="12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14:cNvPr>
                <p14:cNvContentPartPr/>
                <p14:nvPr/>
              </p14:nvContentPartPr>
              <p14:xfrm>
                <a:off x="636183" y="2311349"/>
                <a:ext cx="223128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7543" y="2302349"/>
                  <a:ext cx="2248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14:cNvPr>
                <p14:cNvContentPartPr/>
                <p14:nvPr/>
              </p14:nvContentPartPr>
              <p14:xfrm>
                <a:off x="472023" y="2670989"/>
                <a:ext cx="2630520" cy="34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3023" y="2661989"/>
                  <a:ext cx="2648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14:cNvPr>
                <p14:cNvContentPartPr/>
                <p14:nvPr/>
              </p14:nvContentPartPr>
              <p14:xfrm>
                <a:off x="553383" y="3141869"/>
                <a:ext cx="2236680" cy="7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44383" y="3133229"/>
                  <a:ext cx="225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14:cNvPr>
                <p14:cNvContentPartPr/>
                <p14:nvPr/>
              </p14:nvContentPartPr>
              <p14:xfrm>
                <a:off x="2256543" y="2413589"/>
                <a:ext cx="374760" cy="1098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47543" y="2404949"/>
                  <a:ext cx="392400" cy="11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34D51CB-8CB8-1BE5-E40A-DC299BD8ABFF}"/>
              </a:ext>
            </a:extLst>
          </p:cNvPr>
          <p:cNvGrpSpPr/>
          <p:nvPr/>
        </p:nvGrpSpPr>
        <p:grpSpPr>
          <a:xfrm>
            <a:off x="80703" y="3673589"/>
            <a:ext cx="4304520" cy="3115800"/>
            <a:chOff x="80703" y="3673589"/>
            <a:chExt cx="4304520" cy="31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14:cNvPr>
                <p14:cNvContentPartPr/>
                <p14:nvPr/>
              </p14:nvContentPartPr>
              <p14:xfrm>
                <a:off x="1389303" y="4248149"/>
                <a:ext cx="23760" cy="313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380663" y="4239149"/>
                  <a:ext cx="41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14:cNvPr>
                <p14:cNvContentPartPr/>
                <p14:nvPr/>
              </p14:nvContentPartPr>
              <p14:xfrm>
                <a:off x="1257543" y="4258229"/>
                <a:ext cx="333000" cy="76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48543" y="4249589"/>
                  <a:ext cx="35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14:cNvPr>
                <p14:cNvContentPartPr/>
                <p14:nvPr/>
              </p14:nvContentPartPr>
              <p14:xfrm>
                <a:off x="1203903" y="4538669"/>
                <a:ext cx="231480" cy="48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4903" y="4530029"/>
                  <a:ext cx="249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14:cNvPr>
                <p14:cNvContentPartPr/>
                <p14:nvPr/>
              </p14:nvContentPartPr>
              <p14:xfrm>
                <a:off x="1535463" y="4515629"/>
                <a:ext cx="158040" cy="126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26463" y="4506629"/>
                  <a:ext cx="175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14:cNvPr>
                <p14:cNvContentPartPr/>
                <p14:nvPr/>
              </p14:nvContentPartPr>
              <p14:xfrm>
                <a:off x="1813023" y="4493309"/>
                <a:ext cx="158760" cy="105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804023" y="4484669"/>
                  <a:ext cx="17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14:cNvPr>
                <p14:cNvContentPartPr/>
                <p14:nvPr/>
              </p14:nvContentPartPr>
              <p14:xfrm>
                <a:off x="1923903" y="4405829"/>
                <a:ext cx="121680" cy="175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914903" y="4396829"/>
                  <a:ext cx="139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14:cNvPr>
                <p14:cNvContentPartPr/>
                <p14:nvPr/>
              </p14:nvContentPartPr>
              <p14:xfrm>
                <a:off x="2036583" y="4426349"/>
                <a:ext cx="302400" cy="224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27943" y="4417349"/>
                  <a:ext cx="320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14:cNvPr>
                <p14:cNvContentPartPr/>
                <p14:nvPr/>
              </p14:nvContentPartPr>
              <p14:xfrm>
                <a:off x="2314143" y="4188029"/>
                <a:ext cx="26280" cy="416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305503" y="4179029"/>
                  <a:ext cx="43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14:cNvPr>
                <p14:cNvContentPartPr/>
                <p14:nvPr/>
              </p14:nvContentPartPr>
              <p14:xfrm>
                <a:off x="2168343" y="4359389"/>
                <a:ext cx="348480" cy="262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159343" y="4350749"/>
                  <a:ext cx="366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14:cNvPr>
                <p14:cNvContentPartPr/>
                <p14:nvPr/>
              </p14:nvContentPartPr>
              <p14:xfrm>
                <a:off x="2623023" y="4420589"/>
                <a:ext cx="164160" cy="252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14023" y="4411949"/>
                  <a:ext cx="181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14:cNvPr>
                <p14:cNvContentPartPr/>
                <p14:nvPr/>
              </p14:nvContentPartPr>
              <p14:xfrm>
                <a:off x="2794743" y="4276229"/>
                <a:ext cx="58320" cy="45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86103" y="4267229"/>
                  <a:ext cx="75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14:cNvPr>
                <p14:cNvContentPartPr/>
                <p14:nvPr/>
              </p14:nvContentPartPr>
              <p14:xfrm>
                <a:off x="2844063" y="4396829"/>
                <a:ext cx="181800" cy="207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35423" y="4388189"/>
                  <a:ext cx="19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14:cNvPr>
                <p14:cNvContentPartPr/>
                <p14:nvPr/>
              </p14:nvContentPartPr>
              <p14:xfrm>
                <a:off x="3083823" y="4477109"/>
                <a:ext cx="167760" cy="138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74823" y="4468109"/>
                  <a:ext cx="185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14:cNvPr>
                <p14:cNvContentPartPr/>
                <p14:nvPr/>
              </p14:nvContentPartPr>
              <p14:xfrm>
                <a:off x="1386423" y="4836029"/>
                <a:ext cx="251280" cy="268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7423" y="4827029"/>
                  <a:ext cx="268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14:cNvPr>
                <p14:cNvContentPartPr/>
                <p14:nvPr/>
              </p14:nvContentPartPr>
              <p14:xfrm>
                <a:off x="2417463" y="4802549"/>
                <a:ext cx="218520" cy="249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08463" y="4793909"/>
                  <a:ext cx="236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14:cNvPr>
                <p14:cNvContentPartPr/>
                <p14:nvPr/>
              </p14:nvContentPartPr>
              <p14:xfrm>
                <a:off x="3527703" y="4766189"/>
                <a:ext cx="195480" cy="287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18703" y="4757189"/>
                  <a:ext cx="213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14:cNvPr>
                <p14:cNvContentPartPr/>
                <p14:nvPr/>
              </p14:nvContentPartPr>
              <p14:xfrm>
                <a:off x="3561543" y="4925669"/>
                <a:ext cx="159120" cy="190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52903" y="4916669"/>
                  <a:ext cx="176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14:cNvPr>
                <p14:cNvContentPartPr/>
                <p14:nvPr/>
              </p14:nvContentPartPr>
              <p14:xfrm>
                <a:off x="1323063" y="5273789"/>
                <a:ext cx="230040" cy="342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14063" y="5264789"/>
                  <a:ext cx="247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14:cNvPr>
                <p14:cNvContentPartPr/>
                <p14:nvPr/>
              </p14:nvContentPartPr>
              <p14:xfrm>
                <a:off x="1341423" y="5239229"/>
                <a:ext cx="246600" cy="70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32783" y="5230589"/>
                  <a:ext cx="264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14:cNvPr>
                <p14:cNvContentPartPr/>
                <p14:nvPr/>
              </p14:nvContentPartPr>
              <p14:xfrm>
                <a:off x="1242063" y="5698949"/>
                <a:ext cx="338760" cy="391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233063" y="5690309"/>
                  <a:ext cx="356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14:cNvPr>
                <p14:cNvContentPartPr/>
                <p14:nvPr/>
              </p14:nvContentPartPr>
              <p14:xfrm>
                <a:off x="1203903" y="6191429"/>
                <a:ext cx="260280" cy="358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94903" y="6182429"/>
                  <a:ext cx="277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14:cNvPr>
                <p14:cNvContentPartPr/>
                <p14:nvPr/>
              </p14:nvContentPartPr>
              <p14:xfrm>
                <a:off x="1139463" y="5090549"/>
                <a:ext cx="3245760" cy="148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0823" y="5081549"/>
                  <a:ext cx="326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14:cNvPr>
                <p14:cNvContentPartPr/>
                <p14:nvPr/>
              </p14:nvContentPartPr>
              <p14:xfrm>
                <a:off x="2355543" y="5349749"/>
                <a:ext cx="22320" cy="224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346903" y="5341109"/>
                  <a:ext cx="39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14:cNvPr>
                <p14:cNvContentPartPr/>
                <p14:nvPr/>
              </p14:nvContentPartPr>
              <p14:xfrm>
                <a:off x="2581263" y="5370269"/>
                <a:ext cx="69120" cy="124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572623" y="5361629"/>
                  <a:ext cx="86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14:cNvPr>
                <p14:cNvContentPartPr/>
                <p14:nvPr/>
              </p14:nvContentPartPr>
              <p14:xfrm>
                <a:off x="3575223" y="5316989"/>
                <a:ext cx="279000" cy="401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566223" y="5307989"/>
                  <a:ext cx="296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14:cNvPr>
                <p14:cNvContentPartPr/>
                <p14:nvPr/>
              </p14:nvContentPartPr>
              <p14:xfrm>
                <a:off x="2367063" y="5825669"/>
                <a:ext cx="16920" cy="291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358063" y="5817029"/>
                  <a:ext cx="34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14:cNvPr>
                <p14:cNvContentPartPr/>
                <p14:nvPr/>
              </p14:nvContentPartPr>
              <p14:xfrm>
                <a:off x="2555703" y="5773109"/>
                <a:ext cx="60480" cy="375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546703" y="5764469"/>
                  <a:ext cx="78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14:cNvPr>
                <p14:cNvContentPartPr/>
                <p14:nvPr/>
              </p14:nvContentPartPr>
              <p14:xfrm>
                <a:off x="3482703" y="5852669"/>
                <a:ext cx="301320" cy="227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474063" y="5843669"/>
                  <a:ext cx="318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14:cNvPr>
                <p14:cNvContentPartPr/>
                <p14:nvPr/>
              </p14:nvContentPartPr>
              <p14:xfrm>
                <a:off x="2339703" y="6287189"/>
                <a:ext cx="29520" cy="502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330703" y="6278189"/>
                  <a:ext cx="47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14:cNvPr>
                <p14:cNvContentPartPr/>
                <p14:nvPr/>
              </p14:nvContentPartPr>
              <p14:xfrm>
                <a:off x="2449503" y="6321389"/>
                <a:ext cx="135360" cy="315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440503" y="6312389"/>
                  <a:ext cx="15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14:cNvPr>
                <p14:cNvContentPartPr/>
                <p14:nvPr/>
              </p14:nvContentPartPr>
              <p14:xfrm>
                <a:off x="3339783" y="6279629"/>
                <a:ext cx="268920" cy="354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330783" y="6270629"/>
                  <a:ext cx="286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14:cNvPr>
                <p14:cNvContentPartPr/>
                <p14:nvPr/>
              </p14:nvContentPartPr>
              <p14:xfrm>
                <a:off x="3632103" y="6269909"/>
                <a:ext cx="148680" cy="322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23463" y="6261269"/>
                  <a:ext cx="166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14:cNvPr>
                <p14:cNvContentPartPr/>
                <p14:nvPr/>
              </p14:nvContentPartPr>
              <p14:xfrm>
                <a:off x="154503" y="4180829"/>
                <a:ext cx="203040" cy="750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5863" y="4172189"/>
                  <a:ext cx="22068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14:cNvPr>
                <p14:cNvContentPartPr/>
                <p14:nvPr/>
              </p14:nvContentPartPr>
              <p14:xfrm>
                <a:off x="80703" y="3955109"/>
                <a:ext cx="493560" cy="199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703" y="3946109"/>
                  <a:ext cx="51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14:cNvPr>
                <p14:cNvContentPartPr/>
                <p14:nvPr/>
              </p14:nvContentPartPr>
              <p14:xfrm>
                <a:off x="204903" y="4220429"/>
                <a:ext cx="354240" cy="247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5903" y="4211789"/>
                  <a:ext cx="371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14:cNvPr>
                <p14:cNvContentPartPr/>
                <p14:nvPr/>
              </p14:nvContentPartPr>
              <p14:xfrm>
                <a:off x="514863" y="3810389"/>
                <a:ext cx="228960" cy="1015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05863" y="3801749"/>
                  <a:ext cx="2466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14:cNvPr>
                <p14:cNvContentPartPr/>
                <p14:nvPr/>
              </p14:nvContentPartPr>
              <p14:xfrm>
                <a:off x="793143" y="3806069"/>
                <a:ext cx="331200" cy="805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4143" y="3797429"/>
                  <a:ext cx="3488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14:cNvPr>
                <p14:cNvContentPartPr/>
                <p14:nvPr/>
              </p14:nvContentPartPr>
              <p14:xfrm>
                <a:off x="603063" y="3868709"/>
                <a:ext cx="497160" cy="688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4423" y="3860069"/>
                  <a:ext cx="5148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14:cNvPr>
                <p14:cNvContentPartPr/>
                <p14:nvPr/>
              </p14:nvContentPartPr>
              <p14:xfrm>
                <a:off x="410823" y="3673589"/>
                <a:ext cx="297000" cy="1128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01823" y="3664589"/>
                  <a:ext cx="31464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14:cNvPr>
                <p14:cNvContentPartPr/>
                <p14:nvPr/>
              </p14:nvContentPartPr>
              <p14:xfrm>
                <a:off x="1608903" y="5409869"/>
                <a:ext cx="500400" cy="32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599903" y="5401229"/>
                  <a:ext cx="51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14:cNvPr>
                <p14:cNvContentPartPr/>
                <p14:nvPr/>
              </p14:nvContentPartPr>
              <p14:xfrm>
                <a:off x="1650663" y="5281709"/>
                <a:ext cx="73800" cy="232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641663" y="5272709"/>
                  <a:ext cx="91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14:cNvPr>
                <p14:cNvContentPartPr/>
                <p14:nvPr/>
              </p14:nvContentPartPr>
              <p14:xfrm>
                <a:off x="1500543" y="6439469"/>
                <a:ext cx="684720" cy="94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91543" y="6430469"/>
                  <a:ext cx="702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14:cNvPr>
                <p14:cNvContentPartPr/>
                <p14:nvPr/>
              </p14:nvContentPartPr>
              <p14:xfrm>
                <a:off x="1478223" y="6348389"/>
                <a:ext cx="173160" cy="303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69583" y="6339749"/>
                  <a:ext cx="19080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14:cNvPr>
              <p14:cNvContentPartPr/>
              <p14:nvPr/>
            </p14:nvContentPartPr>
            <p14:xfrm>
              <a:off x="1147383" y="5624429"/>
              <a:ext cx="3009240" cy="1141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138743" y="5615789"/>
                <a:ext cx="3026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14:cNvPr>
              <p14:cNvContentPartPr/>
              <p14:nvPr/>
            </p14:nvContentPartPr>
            <p14:xfrm>
              <a:off x="1202823" y="6126269"/>
              <a:ext cx="2842200" cy="54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193823" y="6117629"/>
                <a:ext cx="28598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DC588AA-9ABD-B521-9D54-CCFF3E6FD573}"/>
              </a:ext>
            </a:extLst>
          </p:cNvPr>
          <p:cNvGrpSpPr/>
          <p:nvPr/>
        </p:nvGrpSpPr>
        <p:grpSpPr>
          <a:xfrm>
            <a:off x="652743" y="2819309"/>
            <a:ext cx="4573440" cy="2415240"/>
            <a:chOff x="652743" y="2819309"/>
            <a:chExt cx="4573440" cy="24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14:cNvPr>
                <p14:cNvContentPartPr/>
                <p14:nvPr/>
              </p14:nvContentPartPr>
              <p14:xfrm>
                <a:off x="4568103" y="3599069"/>
                <a:ext cx="592560" cy="5392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559103" y="3590069"/>
                  <a:ext cx="6102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14:cNvPr>
                <p14:cNvContentPartPr/>
                <p14:nvPr/>
              </p14:nvContentPartPr>
              <p14:xfrm>
                <a:off x="1815903" y="2889149"/>
                <a:ext cx="756720" cy="868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06903" y="2880509"/>
                  <a:ext cx="7743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14:cNvPr>
                <p14:cNvContentPartPr/>
                <p14:nvPr/>
              </p14:nvContentPartPr>
              <p14:xfrm>
                <a:off x="3286503" y="4441469"/>
                <a:ext cx="373320" cy="438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277503" y="4432469"/>
                  <a:ext cx="390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14:cNvPr>
                <p14:cNvContentPartPr/>
                <p14:nvPr/>
              </p14:nvContentPartPr>
              <p14:xfrm>
                <a:off x="1928223" y="2819309"/>
                <a:ext cx="644040" cy="833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919583" y="2810669"/>
                  <a:ext cx="6616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14:cNvPr>
                <p14:cNvContentPartPr/>
                <p14:nvPr/>
              </p14:nvContentPartPr>
              <p14:xfrm>
                <a:off x="2431863" y="3164189"/>
                <a:ext cx="1039320" cy="1260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23223" y="3155189"/>
                  <a:ext cx="105696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14:cNvPr>
                <p14:cNvContentPartPr/>
                <p14:nvPr/>
              </p14:nvContentPartPr>
              <p14:xfrm>
                <a:off x="4250223" y="3209549"/>
                <a:ext cx="975960" cy="1652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41583" y="3200549"/>
                  <a:ext cx="993600" cy="16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14:cNvPr>
                <p14:cNvContentPartPr/>
                <p14:nvPr/>
              </p14:nvContentPartPr>
              <p14:xfrm>
                <a:off x="652743" y="2911109"/>
                <a:ext cx="1306080" cy="2086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43743" y="2902469"/>
                  <a:ext cx="1323720" cy="21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14:cNvPr>
                <p14:cNvContentPartPr/>
                <p14:nvPr/>
              </p14:nvContentPartPr>
              <p14:xfrm>
                <a:off x="2371743" y="4636229"/>
                <a:ext cx="464040" cy="598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363103" y="4627589"/>
                  <a:ext cx="4816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14:cNvPr>
                <p14:cNvContentPartPr/>
                <p14:nvPr/>
              </p14:nvContentPartPr>
              <p14:xfrm>
                <a:off x="2809503" y="3534989"/>
                <a:ext cx="1687680" cy="1469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800503" y="3525989"/>
                  <a:ext cx="1705320" cy="14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14:cNvPr>
                <p14:cNvContentPartPr/>
                <p14:nvPr/>
              </p14:nvContentPartPr>
              <p14:xfrm>
                <a:off x="4178583" y="3387749"/>
                <a:ext cx="570600" cy="513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169583" y="3378749"/>
                  <a:ext cx="588240" cy="53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9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AE8A9D-C64C-FCD2-9524-7CEF97D3CCBB}"/>
              </a:ext>
            </a:extLst>
          </p:cNvPr>
          <p:cNvSpPr/>
          <p:nvPr/>
        </p:nvSpPr>
        <p:spPr>
          <a:xfrm>
            <a:off x="1304365" y="340659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922A0-6F44-904A-448E-2F363E5972C8}"/>
              </a:ext>
            </a:extLst>
          </p:cNvPr>
          <p:cNvSpPr/>
          <p:nvPr/>
        </p:nvSpPr>
        <p:spPr>
          <a:xfrm>
            <a:off x="5365377" y="2465293"/>
            <a:ext cx="2918011" cy="209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Library</a:t>
            </a:r>
          </a:p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dirty="0" err="1"/>
              <a:t>Viewmodel</a:t>
            </a:r>
            <a:r>
              <a:rPr lang="en-US" dirty="0"/>
              <a:t>(a special model used for users viewing)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59643A-B487-9FB7-5D5B-576BC903813E}"/>
              </a:ext>
            </a:extLst>
          </p:cNvPr>
          <p:cNvSpPr/>
          <p:nvPr/>
        </p:nvSpPr>
        <p:spPr>
          <a:xfrm>
            <a:off x="1304364" y="4392707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  <a:p>
            <a:pPr algn="ctr"/>
            <a:r>
              <a:rPr lang="en-US" dirty="0" err="1"/>
              <a:t>MapperClass</a:t>
            </a:r>
            <a:endParaRPr lang="en-US" dirty="0"/>
          </a:p>
          <a:p>
            <a:pPr algn="ctr"/>
            <a:r>
              <a:rPr lang="en-US" dirty="0"/>
              <a:t>ADO.NET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F9B4E-8035-5343-D036-D237DBCA2169}"/>
              </a:ext>
            </a:extLst>
          </p:cNvPr>
          <p:cNvSpPr/>
          <p:nvPr/>
        </p:nvSpPr>
        <p:spPr>
          <a:xfrm>
            <a:off x="1304364" y="2465293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40D376A-3005-A347-A0B1-471C876F2C28}"/>
              </a:ext>
            </a:extLst>
          </p:cNvPr>
          <p:cNvSpPr/>
          <p:nvPr/>
        </p:nvSpPr>
        <p:spPr>
          <a:xfrm>
            <a:off x="1640541" y="1694329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80A0E1-0A23-B4DF-3C3E-EDF86646F698}"/>
              </a:ext>
            </a:extLst>
          </p:cNvPr>
          <p:cNvSpPr/>
          <p:nvPr/>
        </p:nvSpPr>
        <p:spPr>
          <a:xfrm>
            <a:off x="1640540" y="3684494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52F920-F614-A95B-B2C2-8955599E5F8B}"/>
              </a:ext>
            </a:extLst>
          </p:cNvPr>
          <p:cNvSpPr/>
          <p:nvPr/>
        </p:nvSpPr>
        <p:spPr>
          <a:xfrm>
            <a:off x="1304363" y="6252881"/>
            <a:ext cx="2120153" cy="56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Db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B47A22E-06CC-DE28-F9E9-D55A3481FF84}"/>
              </a:ext>
            </a:extLst>
          </p:cNvPr>
          <p:cNvSpPr/>
          <p:nvPr/>
        </p:nvSpPr>
        <p:spPr>
          <a:xfrm>
            <a:off x="2086533" y="5374341"/>
            <a:ext cx="555811" cy="94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7EE90E7-8250-128D-2B82-0A51ACFB0B8A}"/>
              </a:ext>
            </a:extLst>
          </p:cNvPr>
          <p:cNvSpPr/>
          <p:nvPr/>
        </p:nvSpPr>
        <p:spPr>
          <a:xfrm>
            <a:off x="2532529" y="3666565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FCD6342-9350-F724-CB1C-314B2604AD62}"/>
              </a:ext>
            </a:extLst>
          </p:cNvPr>
          <p:cNvSpPr/>
          <p:nvPr/>
        </p:nvSpPr>
        <p:spPr>
          <a:xfrm>
            <a:off x="2642344" y="5526741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AF46C5-188C-A665-5351-9A103D26475B}"/>
              </a:ext>
            </a:extLst>
          </p:cNvPr>
          <p:cNvGrpSpPr/>
          <p:nvPr/>
        </p:nvGrpSpPr>
        <p:grpSpPr>
          <a:xfrm>
            <a:off x="3209096" y="3957635"/>
            <a:ext cx="2280960" cy="1175040"/>
            <a:chOff x="3209096" y="3957635"/>
            <a:chExt cx="2280960" cy="11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14:cNvPr>
                <p14:cNvContentPartPr/>
                <p14:nvPr/>
              </p14:nvContentPartPr>
              <p14:xfrm>
                <a:off x="3209096" y="4041155"/>
                <a:ext cx="2164680" cy="1091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0096" y="4032155"/>
                  <a:ext cx="218232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14:cNvPr>
                <p14:cNvContentPartPr/>
                <p14:nvPr/>
              </p14:nvContentPartPr>
              <p14:xfrm>
                <a:off x="5203856" y="3957635"/>
                <a:ext cx="286200" cy="27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5216" y="3948995"/>
                  <a:ext cx="303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D050A5-4908-15AA-04C4-8623BCB7947E}"/>
              </a:ext>
            </a:extLst>
          </p:cNvPr>
          <p:cNvGrpSpPr/>
          <p:nvPr/>
        </p:nvGrpSpPr>
        <p:grpSpPr>
          <a:xfrm>
            <a:off x="3343736" y="3119555"/>
            <a:ext cx="2525040" cy="568440"/>
            <a:chOff x="3343736" y="3119555"/>
            <a:chExt cx="252504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14:cNvPr>
                <p14:cNvContentPartPr/>
                <p14:nvPr/>
              </p14:nvContentPartPr>
              <p14:xfrm>
                <a:off x="3343736" y="3195875"/>
                <a:ext cx="2432880" cy="201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4736" y="3186875"/>
                  <a:ext cx="2450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14:cNvPr>
                <p14:cNvContentPartPr/>
                <p14:nvPr/>
              </p14:nvContentPartPr>
              <p14:xfrm>
                <a:off x="5607056" y="3119555"/>
                <a:ext cx="261720" cy="36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8416" y="3110915"/>
                  <a:ext cx="279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14:cNvPr>
                <p14:cNvContentPartPr/>
                <p14:nvPr/>
              </p14:nvContentPartPr>
              <p14:xfrm>
                <a:off x="5755376" y="3451115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6376" y="3442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14:cNvPr>
                <p14:cNvContentPartPr/>
                <p14:nvPr/>
              </p14:nvContentPartPr>
              <p14:xfrm>
                <a:off x="5432096" y="3451115"/>
                <a:ext cx="390240" cy="23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3456" y="3442475"/>
                  <a:ext cx="4078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E5B6E2-35CE-F36F-9A56-F9E7D5351812}"/>
              </a:ext>
            </a:extLst>
          </p:cNvPr>
          <p:cNvGrpSpPr/>
          <p:nvPr/>
        </p:nvGrpSpPr>
        <p:grpSpPr>
          <a:xfrm>
            <a:off x="3231416" y="1313435"/>
            <a:ext cx="2404800" cy="1413000"/>
            <a:chOff x="3231416" y="1313435"/>
            <a:chExt cx="2404800" cy="14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14:cNvPr>
                <p14:cNvContentPartPr/>
                <p14:nvPr/>
              </p14:nvContentPartPr>
              <p14:xfrm>
                <a:off x="3231416" y="1313435"/>
                <a:ext cx="2327040" cy="113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2776" y="1304435"/>
                  <a:ext cx="234468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14:cNvPr>
                <p14:cNvContentPartPr/>
                <p14:nvPr/>
              </p14:nvContentPartPr>
              <p14:xfrm>
                <a:off x="5350376" y="2187515"/>
                <a:ext cx="285840" cy="53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1736" y="2178515"/>
                  <a:ext cx="30348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42E2F0-9997-3316-5C4F-54BB970B20F7}"/>
              </a:ext>
            </a:extLst>
          </p:cNvPr>
          <p:cNvGrpSpPr/>
          <p:nvPr/>
        </p:nvGrpSpPr>
        <p:grpSpPr>
          <a:xfrm>
            <a:off x="1303976" y="1577675"/>
            <a:ext cx="403200" cy="1019520"/>
            <a:chOff x="1303976" y="1577675"/>
            <a:chExt cx="403200" cy="10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14:cNvPr>
                <p14:cNvContentPartPr/>
                <p14:nvPr/>
              </p14:nvContentPartPr>
              <p14:xfrm>
                <a:off x="1491896" y="1577675"/>
                <a:ext cx="45720" cy="96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3256" y="1568675"/>
                  <a:ext cx="6336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14:cNvPr>
                <p14:cNvContentPartPr/>
                <p14:nvPr/>
              </p14:nvContentPartPr>
              <p14:xfrm>
                <a:off x="1303976" y="2389115"/>
                <a:ext cx="403200" cy="20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5336" y="2380115"/>
                  <a:ext cx="4208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1B84D1-9BC1-10EA-3FEF-65A8413ED7A0}"/>
              </a:ext>
            </a:extLst>
          </p:cNvPr>
          <p:cNvGrpSpPr/>
          <p:nvPr/>
        </p:nvGrpSpPr>
        <p:grpSpPr>
          <a:xfrm>
            <a:off x="1286336" y="3671075"/>
            <a:ext cx="382320" cy="879480"/>
            <a:chOff x="1286336" y="3671075"/>
            <a:chExt cx="382320" cy="87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14:cNvPr>
                <p14:cNvContentPartPr/>
                <p14:nvPr/>
              </p14:nvContentPartPr>
              <p14:xfrm>
                <a:off x="1433576" y="3671075"/>
                <a:ext cx="41760" cy="87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4936" y="3662075"/>
                  <a:ext cx="5940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14:cNvPr>
                <p14:cNvContentPartPr/>
                <p14:nvPr/>
              </p14:nvContentPartPr>
              <p14:xfrm>
                <a:off x="1286336" y="4356875"/>
                <a:ext cx="382320" cy="19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7336" y="4347875"/>
                  <a:ext cx="3999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14:cNvPr>
              <p14:cNvContentPartPr/>
              <p14:nvPr/>
            </p14:nvContentPartPr>
            <p14:xfrm>
              <a:off x="2707256" y="5145635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8256" y="5136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14:cNvPr>
              <p14:cNvContentPartPr/>
              <p14:nvPr/>
            </p14:nvContentPartPr>
            <p14:xfrm>
              <a:off x="2886896" y="5709035"/>
              <a:ext cx="284400" cy="428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77896" y="5700035"/>
                <a:ext cx="302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14:cNvPr>
              <p14:cNvContentPartPr/>
              <p14:nvPr/>
            </p14:nvContentPartPr>
            <p14:xfrm>
              <a:off x="2883296" y="5205755"/>
              <a:ext cx="115560" cy="527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74656" y="5196755"/>
                <a:ext cx="133200" cy="54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3D5632-6DFB-0FE0-A9ED-F300F8EC096E}"/>
              </a:ext>
            </a:extLst>
          </p:cNvPr>
          <p:cNvGrpSpPr/>
          <p:nvPr/>
        </p:nvGrpSpPr>
        <p:grpSpPr>
          <a:xfrm>
            <a:off x="1580096" y="3011555"/>
            <a:ext cx="1657800" cy="2273760"/>
            <a:chOff x="1580096" y="3011555"/>
            <a:chExt cx="1657800" cy="22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14:cNvPr>
                <p14:cNvContentPartPr/>
                <p14:nvPr/>
              </p14:nvContentPartPr>
              <p14:xfrm>
                <a:off x="1643816" y="4902995"/>
                <a:ext cx="1467360" cy="38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5176" y="4894355"/>
                  <a:ext cx="1485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14:cNvPr>
                <p14:cNvContentPartPr/>
                <p14:nvPr/>
              </p14:nvContentPartPr>
              <p14:xfrm>
                <a:off x="2830736" y="3905795"/>
                <a:ext cx="407160" cy="1020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096" y="3897155"/>
                  <a:ext cx="424800" cy="10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14:cNvPr>
                <p14:cNvContentPartPr/>
                <p14:nvPr/>
              </p14:nvContentPartPr>
              <p14:xfrm>
                <a:off x="2593496" y="3872675"/>
                <a:ext cx="203760" cy="10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84856" y="3863675"/>
                  <a:ext cx="221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14:cNvPr>
                <p14:cNvContentPartPr/>
                <p14:nvPr/>
              </p14:nvContentPartPr>
              <p14:xfrm>
                <a:off x="2805896" y="3841355"/>
                <a:ext cx="269640" cy="61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6896" y="3832355"/>
                  <a:ext cx="287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14:cNvPr>
                <p14:cNvContentPartPr/>
                <p14:nvPr/>
              </p14:nvContentPartPr>
              <p14:xfrm>
                <a:off x="2679176" y="3796355"/>
                <a:ext cx="73080" cy="24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70536" y="3787715"/>
                  <a:ext cx="90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14:cNvPr>
                <p14:cNvContentPartPr/>
                <p14:nvPr/>
              </p14:nvContentPartPr>
              <p14:xfrm>
                <a:off x="2792216" y="3819035"/>
                <a:ext cx="195120" cy="26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83576" y="3810035"/>
                  <a:ext cx="212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14:cNvPr>
                <p14:cNvContentPartPr/>
                <p14:nvPr/>
              </p14:nvContentPartPr>
              <p14:xfrm>
                <a:off x="2837216" y="3497915"/>
                <a:ext cx="14400" cy="316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8216" y="3488915"/>
                  <a:ext cx="32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14:cNvPr>
                <p14:cNvContentPartPr/>
                <p14:nvPr/>
              </p14:nvContentPartPr>
              <p14:xfrm>
                <a:off x="1580096" y="3011555"/>
                <a:ext cx="1526400" cy="331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71096" y="3002915"/>
                  <a:ext cx="154404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14:cNvPr>
              <p14:cNvContentPartPr/>
              <p14:nvPr/>
            </p14:nvContentPartPr>
            <p14:xfrm>
              <a:off x="2760896" y="3024875"/>
              <a:ext cx="360" cy="1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52256" y="3015875"/>
                <a:ext cx="180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Up 51">
            <a:extLst>
              <a:ext uri="{FF2B5EF4-FFF2-40B4-BE49-F238E27FC236}">
                <a16:creationId xmlns:a16="http://schemas.microsoft.com/office/drawing/2014/main" id="{86179075-725C-394F-FED4-ED4085F4BC65}"/>
              </a:ext>
            </a:extLst>
          </p:cNvPr>
          <p:cNvSpPr/>
          <p:nvPr/>
        </p:nvSpPr>
        <p:spPr>
          <a:xfrm>
            <a:off x="1955170" y="1610030"/>
            <a:ext cx="476180" cy="8266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14:cNvPr>
              <p14:cNvContentPartPr/>
              <p14:nvPr/>
            </p14:nvContentPartPr>
            <p14:xfrm>
              <a:off x="2769536" y="1417107"/>
              <a:ext cx="72720" cy="1613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60896" y="1408107"/>
                <a:ext cx="9036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14:cNvPr>
              <p14:cNvContentPartPr/>
              <p14:nvPr/>
            </p14:nvContentPartPr>
            <p14:xfrm>
              <a:off x="1926416" y="2210915"/>
              <a:ext cx="117720" cy="451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17776" y="2202275"/>
                <a:ext cx="135360" cy="46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D5732B0-F498-E86B-F45F-6A3C39933C21}"/>
              </a:ext>
            </a:extLst>
          </p:cNvPr>
          <p:cNvGrpSpPr/>
          <p:nvPr/>
        </p:nvGrpSpPr>
        <p:grpSpPr>
          <a:xfrm>
            <a:off x="2562536" y="1313435"/>
            <a:ext cx="586800" cy="266040"/>
            <a:chOff x="2562536" y="1313435"/>
            <a:chExt cx="58680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14:cNvPr>
                <p14:cNvContentPartPr/>
                <p14:nvPr/>
              </p14:nvContentPartPr>
              <p14:xfrm>
                <a:off x="2562536" y="1317395"/>
                <a:ext cx="198720" cy="19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53536" y="1308755"/>
                  <a:ext cx="216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14:cNvPr>
                <p14:cNvContentPartPr/>
                <p14:nvPr/>
              </p14:nvContentPartPr>
              <p14:xfrm>
                <a:off x="2774576" y="1313435"/>
                <a:ext cx="374760" cy="266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65576" y="1304435"/>
                  <a:ext cx="39240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14:cNvPr>
              <p14:cNvContentPartPr/>
              <p14:nvPr/>
            </p14:nvContentPartPr>
            <p14:xfrm>
              <a:off x="2811296" y="1213355"/>
              <a:ext cx="3960" cy="6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793296" y="117771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14:cNvPr>
              <p14:cNvContentPartPr/>
              <p14:nvPr/>
            </p14:nvContentPartPr>
            <p14:xfrm>
              <a:off x="2664056" y="1151795"/>
              <a:ext cx="75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46056" y="1116155"/>
                <a:ext cx="4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14:cNvPr>
              <p14:cNvContentPartPr/>
              <p14:nvPr/>
            </p14:nvContentPartPr>
            <p14:xfrm>
              <a:off x="2532296" y="1170875"/>
              <a:ext cx="360" cy="3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14296" y="113487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14:cNvPr>
              <p14:cNvContentPartPr/>
              <p14:nvPr/>
            </p14:nvContentPartPr>
            <p14:xfrm>
              <a:off x="2521496" y="1148195"/>
              <a:ext cx="10800" cy="3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03856" y="1112555"/>
                <a:ext cx="46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14:cNvPr>
              <p14:cNvContentPartPr/>
              <p14:nvPr/>
            </p14:nvContentPartPr>
            <p14:xfrm>
              <a:off x="2124416" y="1178435"/>
              <a:ext cx="224280" cy="18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06416" y="1142795"/>
                <a:ext cx="259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14:cNvPr>
              <p14:cNvContentPartPr/>
              <p14:nvPr/>
            </p14:nvContentPartPr>
            <p14:xfrm>
              <a:off x="2070416" y="1165475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52776" y="1129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14:cNvPr>
              <p14:cNvContentPartPr/>
              <p14:nvPr/>
            </p14:nvContentPartPr>
            <p14:xfrm>
              <a:off x="2039096" y="1256195"/>
              <a:ext cx="104400" cy="239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21456" y="1220555"/>
                <a:ext cx="1400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14:cNvPr>
              <p14:cNvContentPartPr/>
              <p14:nvPr/>
            </p14:nvContentPartPr>
            <p14:xfrm>
              <a:off x="2052776" y="1519355"/>
              <a:ext cx="283680" cy="9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35136" y="1483355"/>
                <a:ext cx="319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14:cNvPr>
              <p14:cNvContentPartPr/>
              <p14:nvPr/>
            </p14:nvContentPartPr>
            <p14:xfrm>
              <a:off x="1915616" y="1563995"/>
              <a:ext cx="128520" cy="465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97976" y="1527995"/>
                <a:ext cx="16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14:cNvPr>
              <p14:cNvContentPartPr/>
              <p14:nvPr/>
            </p14:nvContentPartPr>
            <p14:xfrm>
              <a:off x="1971776" y="2039195"/>
              <a:ext cx="75960" cy="1041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54136" y="2003195"/>
                <a:ext cx="11160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14:cNvPr>
              <p14:cNvContentPartPr/>
              <p14:nvPr/>
            </p14:nvContentPartPr>
            <p14:xfrm>
              <a:off x="1954136" y="2989595"/>
              <a:ext cx="54360" cy="1854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36136" y="2953595"/>
                <a:ext cx="90000" cy="19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14:cNvPr>
              <p14:cNvContentPartPr/>
              <p14:nvPr/>
            </p14:nvContentPartPr>
            <p14:xfrm>
              <a:off x="1527896" y="4845035"/>
              <a:ext cx="511560" cy="438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10256" y="4809395"/>
                <a:ext cx="5472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14:cNvPr>
              <p14:cNvContentPartPr/>
              <p14:nvPr/>
            </p14:nvContentPartPr>
            <p14:xfrm>
              <a:off x="2016776" y="5378555"/>
              <a:ext cx="270000" cy="961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999136" y="5342915"/>
                <a:ext cx="30564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14:cNvPr>
              <p14:cNvContentPartPr/>
              <p14:nvPr/>
            </p14:nvContentPartPr>
            <p14:xfrm>
              <a:off x="2074016" y="6140675"/>
              <a:ext cx="248400" cy="270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56016" y="6104675"/>
                <a:ext cx="284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14:cNvPr>
              <p14:cNvContentPartPr/>
              <p14:nvPr/>
            </p14:nvContentPartPr>
            <p14:xfrm>
              <a:off x="2353016" y="5509235"/>
              <a:ext cx="671760" cy="839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35376" y="5473595"/>
                <a:ext cx="70740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14:cNvPr>
              <p14:cNvContentPartPr/>
              <p14:nvPr/>
            </p14:nvContentPartPr>
            <p14:xfrm>
              <a:off x="1881416" y="4841435"/>
              <a:ext cx="1032480" cy="421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63416" y="4805795"/>
                <a:ext cx="10681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14:cNvPr>
              <p14:cNvContentPartPr/>
              <p14:nvPr/>
            </p14:nvContentPartPr>
            <p14:xfrm>
              <a:off x="2774576" y="3491075"/>
              <a:ext cx="338760" cy="1488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56576" y="3455435"/>
                <a:ext cx="374400" cy="15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14:cNvPr>
              <p14:cNvContentPartPr/>
              <p14:nvPr/>
            </p14:nvContentPartPr>
            <p14:xfrm>
              <a:off x="2922176" y="3478475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04536" y="3442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14:cNvPr>
              <p14:cNvContentPartPr/>
              <p14:nvPr/>
            </p14:nvContentPartPr>
            <p14:xfrm>
              <a:off x="2956736" y="2895275"/>
              <a:ext cx="263880" cy="592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39096" y="2859635"/>
                <a:ext cx="299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14:cNvPr>
              <p14:cNvContentPartPr/>
              <p14:nvPr/>
            </p14:nvContentPartPr>
            <p14:xfrm>
              <a:off x="2763056" y="872795"/>
              <a:ext cx="98280" cy="2009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45416" y="837155"/>
                <a:ext cx="133920" cy="20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14:cNvPr>
              <p14:cNvContentPartPr/>
              <p14:nvPr/>
            </p14:nvContentPartPr>
            <p14:xfrm>
              <a:off x="2209376" y="1143155"/>
              <a:ext cx="1327680" cy="34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91736" y="1107155"/>
                <a:ext cx="13633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14:cNvPr>
              <p14:cNvContentPartPr/>
              <p14:nvPr/>
            </p14:nvContentPartPr>
            <p14:xfrm>
              <a:off x="2458496" y="2209115"/>
              <a:ext cx="208800" cy="10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40496" y="2173475"/>
                <a:ext cx="24444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6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DAE-2D28-98F5-2EE2-D4156D7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8AE2-D567-A850-CC6E-A4AF71AF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 * from Stores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inventory on </a:t>
            </a:r>
            <a:r>
              <a:rPr lang="en-US" dirty="0" err="1">
                <a:solidFill>
                  <a:schemeClr val="tx1"/>
                </a:solidFill>
              </a:rPr>
              <a:t>stores.storeId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inventory.storeId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products on </a:t>
            </a:r>
            <a:r>
              <a:rPr lang="en-US" dirty="0" err="1">
                <a:solidFill>
                  <a:schemeClr val="tx1"/>
                </a:solidFill>
              </a:rPr>
              <a:t>inventory.productid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Products.productid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EX……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_Members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_Families on Family =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_Origins on Origin = </a:t>
            </a:r>
            <a:r>
              <a:rPr lang="en-US" dirty="0" err="1">
                <a:solidFill>
                  <a:schemeClr val="tx1"/>
                </a:solidFill>
              </a:rPr>
              <a:t>OriginId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r>
              <a:rPr lang="en-US" dirty="0">
                <a:solidFill>
                  <a:schemeClr val="tx1"/>
                </a:solidFill>
              </a:rPr>
              <a:t> = 13;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516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a7757103144eaf59de324f99a1ec3334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4ecaee11dd1648178d67aa8d9035e154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5DDBE-0C62-4D5C-8EA4-E6183336A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98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2020-07-15T15:16:50Z</dcterms:created>
  <dcterms:modified xsi:type="dcterms:W3CDTF">2022-05-13T21:25:57Z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